
<file path=[Content_Types].xml><?xml version="1.0" encoding="utf-8"?>
<Types xmlns="http://schemas.openxmlformats.org/package/2006/content-types">
  <Default Extension="fntdata" ContentType="application/x-fontdata"/>
  <Default Extension="gif" ContentType="image/gi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notesMasterIdLst>
    <p:notesMasterId r:id="rId40"/>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92" r:id="rId26"/>
    <p:sldId id="280" r:id="rId27"/>
    <p:sldId id="281" r:id="rId28"/>
    <p:sldId id="282" r:id="rId29"/>
    <p:sldId id="283" r:id="rId30"/>
    <p:sldId id="284" r:id="rId31"/>
    <p:sldId id="285" r:id="rId32"/>
    <p:sldId id="293" r:id="rId33"/>
    <p:sldId id="286" r:id="rId34"/>
    <p:sldId id="287" r:id="rId35"/>
    <p:sldId id="290" r:id="rId36"/>
    <p:sldId id="294" r:id="rId37"/>
    <p:sldId id="295" r:id="rId38"/>
    <p:sldId id="291" r:id="rId39"/>
  </p:sldIdLst>
  <p:sldSz cx="18288000" cy="10287000"/>
  <p:notesSz cx="6858000" cy="9144000"/>
  <p:embeddedFontLst>
    <p:embeddedFont>
      <p:font typeface="#9Slide04 SFU Belle" panose="00000400000000000000" pitchFamily="2" charset="0"/>
      <p:regular r:id="rId41"/>
    </p:embeddedFont>
    <p:embeddedFont>
      <p:font typeface="#9Slide05 Aphrodite Pro" panose="02000000000000000000" pitchFamily="2" charset="0"/>
      <p:regular r:id="rId42"/>
    </p:embeddedFont>
    <p:embeddedFont>
      <p:font typeface="#9Slide07 Crocante" panose="02000000000000000000" pitchFamily="2" charset="0"/>
      <p:regular r:id="rId43"/>
    </p:embeddedFont>
    <p:embeddedFont>
      <p:font typeface="#9Slide07 SFU Blackout" panose="00000400000000000000" pitchFamily="2" charset="0"/>
      <p:regular r:id="rId44"/>
    </p:embeddedFont>
    <p:embeddedFont>
      <p:font typeface="#9Slide07 SVNUT Triumph Press" panose="00000500000000000000" pitchFamily="2" charset="0"/>
      <p:regular r:id="rId45"/>
      <p:boldItalic r:id="rId46"/>
    </p:embeddedFont>
    <p:embeddedFont>
      <p:font typeface="Fraunces Bold" panose="020B0604020202020204" charset="0"/>
      <p:regular r:id="rId47"/>
    </p:embeddedFont>
    <p:embeddedFont>
      <p:font typeface="Roboto Condensed" panose="02000000000000000000" pitchFamily="2" charset="0"/>
      <p:regular r:id="rId48"/>
      <p:bold r:id="rId49"/>
      <p:italic r:id="rId50"/>
      <p:boldItalic r:id="rId51"/>
    </p:embeddedFont>
    <p:embeddedFont>
      <p:font typeface="Roboto Condensed Bold" panose="02000000000000000000" charset="0"/>
      <p:bold r:id="rId52"/>
    </p:embeddedFont>
    <p:embeddedFont>
      <p:font typeface="Roboto Condensed Italics" panose="020B0604020202020204" charset="0"/>
      <p:regular r:id="rId53"/>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95D5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varScale="1">
        <p:scale>
          <a:sx n="69" d="100"/>
          <a:sy n="69" d="100"/>
        </p:scale>
        <p:origin x="1620" y="7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font" Target="fonts/font2.fntdata"/><Relationship Id="rId47" Type="http://schemas.openxmlformats.org/officeDocument/2006/relationships/font" Target="fonts/font7.fntdata"/><Relationship Id="rId50" Type="http://schemas.openxmlformats.org/officeDocument/2006/relationships/font" Target="fonts/font10.fntdata"/><Relationship Id="rId55"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45" Type="http://schemas.openxmlformats.org/officeDocument/2006/relationships/font" Target="fonts/font5.fntdata"/><Relationship Id="rId53" Type="http://schemas.openxmlformats.org/officeDocument/2006/relationships/font" Target="fonts/font13.fntdata"/><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font" Target="fonts/font3.fntdata"/><Relationship Id="rId48" Type="http://schemas.openxmlformats.org/officeDocument/2006/relationships/font" Target="fonts/font8.fntdata"/><Relationship Id="rId56"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font" Target="fonts/font11.fnt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font" Target="fonts/font6.fntdata"/><Relationship Id="rId20" Type="http://schemas.openxmlformats.org/officeDocument/2006/relationships/slide" Target="slides/slide19.xml"/><Relationship Id="rId41" Type="http://schemas.openxmlformats.org/officeDocument/2006/relationships/font" Target="fonts/font1.fntdata"/><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font" Target="fonts/font9.fntdata"/><Relationship Id="rId57" Type="http://schemas.openxmlformats.org/officeDocument/2006/relationships/tableStyles" Target="tableStyle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font" Target="fonts/font4.fntdata"/><Relationship Id="rId52" Type="http://schemas.openxmlformats.org/officeDocument/2006/relationships/font" Target="fonts/font12.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Chỗ dành sẵn cho Đầu trang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Chỗ dành sẵn cho Ngày tháng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13A2846-A245-4539-8C18-1F3F7D21E00A}" type="datetimeFigureOut">
              <a:rPr lang="en-US" smtClean="0"/>
              <a:t>10/2/2024</a:t>
            </a:fld>
            <a:endParaRPr lang="en-US"/>
          </a:p>
        </p:txBody>
      </p:sp>
      <p:sp>
        <p:nvSpPr>
          <p:cNvPr id="4" name="Chỗ dành sẵn cho Hình ảnh của Bản chiếu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Chỗ dành sẵn cho Ghi chú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endParaRPr lang="en-US"/>
          </a:p>
        </p:txBody>
      </p:sp>
      <p:sp>
        <p:nvSpPr>
          <p:cNvPr id="6" name="Chỗ dành sẵn cho Chân trang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Chỗ dành sẵn cho Số hiệu Bản chiếu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3579334-88E5-4036-81F2-BBC6771AEE00}" type="slidenum">
              <a:rPr lang="en-US" smtClean="0"/>
              <a:t>‹#›</a:t>
            </a:fld>
            <a:endParaRPr lang="en-US"/>
          </a:p>
        </p:txBody>
      </p:sp>
    </p:spTree>
    <p:extLst>
      <p:ext uri="{BB962C8B-B14F-4D97-AF65-F5344CB8AC3E}">
        <p14:creationId xmlns:p14="http://schemas.microsoft.com/office/powerpoint/2010/main" val="428052085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hỗ dành sẵn cho Hình ảnh của Bản chiếu 1"/>
          <p:cNvSpPr>
            <a:spLocks noGrp="1" noRot="1" noChangeAspect="1"/>
          </p:cNvSpPr>
          <p:nvPr>
            <p:ph type="sldImg"/>
          </p:nvPr>
        </p:nvSpPr>
        <p:spPr/>
      </p:sp>
      <p:sp>
        <p:nvSpPr>
          <p:cNvPr id="3" name="Chỗ dành sẵn cho Ghi chú 2"/>
          <p:cNvSpPr>
            <a:spLocks noGrp="1"/>
          </p:cNvSpPr>
          <p:nvPr>
            <p:ph type="body" idx="1"/>
          </p:nvPr>
        </p:nvSpPr>
        <p:spPr/>
        <p:txBody>
          <a:bodyPr/>
          <a:lstStyle/>
          <a:p>
            <a:endParaRPr lang="en-US" dirty="0"/>
          </a:p>
        </p:txBody>
      </p:sp>
      <p:sp>
        <p:nvSpPr>
          <p:cNvPr id="4" name="Chỗ dành sẵn cho Số hiệu Bản chiếu 3"/>
          <p:cNvSpPr>
            <a:spLocks noGrp="1"/>
          </p:cNvSpPr>
          <p:nvPr>
            <p:ph type="sldNum" sz="quarter" idx="5"/>
          </p:nvPr>
        </p:nvSpPr>
        <p:spPr/>
        <p:txBody>
          <a:bodyPr/>
          <a:lstStyle/>
          <a:p>
            <a:fld id="{33579334-88E5-4036-81F2-BBC6771AEE00}" type="slidenum">
              <a:rPr lang="en-US" smtClean="0"/>
              <a:t>13</a:t>
            </a:fld>
            <a:endParaRPr lang="en-US"/>
          </a:p>
        </p:txBody>
      </p:sp>
    </p:spTree>
    <p:extLst>
      <p:ext uri="{BB962C8B-B14F-4D97-AF65-F5344CB8AC3E}">
        <p14:creationId xmlns:p14="http://schemas.microsoft.com/office/powerpoint/2010/main" val="322886062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10/2/2024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10/2/2024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10/2/2024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10/2/2024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10/2/2024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10/2/2024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10/2/2024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10/2/2024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10/2/2024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10/2/2024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10/2/2024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10/2/2024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23.png"/><Relationship Id="rId5" Type="http://schemas.openxmlformats.org/officeDocument/2006/relationships/image" Target="../media/image10.svg"/><Relationship Id="rId4" Type="http://schemas.openxmlformats.org/officeDocument/2006/relationships/image" Target="../media/image9.png"/></Relationships>
</file>

<file path=ppt/slides/_rels/slide1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23.png"/><Relationship Id="rId5" Type="http://schemas.openxmlformats.org/officeDocument/2006/relationships/image" Target="../media/image10.svg"/><Relationship Id="rId4" Type="http://schemas.openxmlformats.org/officeDocument/2006/relationships/image" Target="../media/image9.png"/></Relationships>
</file>

<file path=ppt/slides/_rels/slide12.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23.png"/><Relationship Id="rId5" Type="http://schemas.openxmlformats.org/officeDocument/2006/relationships/image" Target="../media/image10.svg"/><Relationship Id="rId4" Type="http://schemas.openxmlformats.org/officeDocument/2006/relationships/image" Target="../media/image9.png"/></Relationships>
</file>

<file path=ppt/slides/_rels/slide1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25.svg"/></Relationships>
</file>

<file path=ppt/slides/_rels/slide14.xml.rels><?xml version="1.0" encoding="UTF-8" standalone="yes"?>
<Relationships xmlns="http://schemas.openxmlformats.org/package/2006/relationships"><Relationship Id="rId3" Type="http://schemas.openxmlformats.org/officeDocument/2006/relationships/image" Target="../media/image25.svg"/><Relationship Id="rId2" Type="http://schemas.openxmlformats.org/officeDocument/2006/relationships/image" Target="../media/image24.png"/><Relationship Id="rId1" Type="http://schemas.openxmlformats.org/officeDocument/2006/relationships/slideLayout" Target="../slideLayouts/slideLayout7.xml"/><Relationship Id="rId5" Type="http://schemas.openxmlformats.org/officeDocument/2006/relationships/image" Target="../media/image27.svg"/><Relationship Id="rId4" Type="http://schemas.openxmlformats.org/officeDocument/2006/relationships/image" Target="../media/image26.png"/></Relationships>
</file>

<file path=ppt/slides/_rels/slide15.xml.rels><?xml version="1.0" encoding="UTF-8" standalone="yes"?>
<Relationships xmlns="http://schemas.openxmlformats.org/package/2006/relationships"><Relationship Id="rId3" Type="http://schemas.openxmlformats.org/officeDocument/2006/relationships/image" Target="../media/image25.svg"/><Relationship Id="rId2" Type="http://schemas.openxmlformats.org/officeDocument/2006/relationships/image" Target="../media/image24.png"/><Relationship Id="rId1" Type="http://schemas.openxmlformats.org/officeDocument/2006/relationships/slideLayout" Target="../slideLayouts/slideLayout7.xml"/><Relationship Id="rId5" Type="http://schemas.openxmlformats.org/officeDocument/2006/relationships/image" Target="../media/image29.svg"/><Relationship Id="rId4" Type="http://schemas.openxmlformats.org/officeDocument/2006/relationships/image" Target="../media/image28.png"/></Relationships>
</file>

<file path=ppt/slides/_rels/slide16.xml.rels><?xml version="1.0" encoding="UTF-8" standalone="yes"?>
<Relationships xmlns="http://schemas.openxmlformats.org/package/2006/relationships"><Relationship Id="rId3" Type="http://schemas.openxmlformats.org/officeDocument/2006/relationships/image" Target="../media/image25.svg"/><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25.svg"/><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25.svg"/><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25.svg"/><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8.svg"/><Relationship Id="rId5" Type="http://schemas.openxmlformats.org/officeDocument/2006/relationships/image" Target="../media/image7.png"/><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3" Type="http://schemas.openxmlformats.org/officeDocument/2006/relationships/image" Target="../media/image25.svg"/><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15.svg"/><Relationship Id="rId7" Type="http://schemas.openxmlformats.org/officeDocument/2006/relationships/image" Target="../media/image31.svg"/><Relationship Id="rId2" Type="http://schemas.openxmlformats.org/officeDocument/2006/relationships/image" Target="../media/image14.png"/><Relationship Id="rId1" Type="http://schemas.openxmlformats.org/officeDocument/2006/relationships/slideLayout" Target="../slideLayouts/slideLayout7.xml"/><Relationship Id="rId6" Type="http://schemas.openxmlformats.org/officeDocument/2006/relationships/image" Target="../media/image30.png"/><Relationship Id="rId5" Type="http://schemas.openxmlformats.org/officeDocument/2006/relationships/image" Target="../media/image17.svg"/><Relationship Id="rId4" Type="http://schemas.openxmlformats.org/officeDocument/2006/relationships/image" Target="../media/image16.png"/></Relationships>
</file>

<file path=ppt/slides/_rels/slide22.xml.rels><?xml version="1.0" encoding="UTF-8" standalone="yes"?>
<Relationships xmlns="http://schemas.openxmlformats.org/package/2006/relationships"><Relationship Id="rId3" Type="http://schemas.openxmlformats.org/officeDocument/2006/relationships/image" Target="../media/image15.svg"/><Relationship Id="rId7" Type="http://schemas.openxmlformats.org/officeDocument/2006/relationships/image" Target="../media/image31.svg"/><Relationship Id="rId2" Type="http://schemas.openxmlformats.org/officeDocument/2006/relationships/image" Target="../media/image14.png"/><Relationship Id="rId1" Type="http://schemas.openxmlformats.org/officeDocument/2006/relationships/slideLayout" Target="../slideLayouts/slideLayout7.xml"/><Relationship Id="rId6" Type="http://schemas.openxmlformats.org/officeDocument/2006/relationships/image" Target="../media/image30.png"/><Relationship Id="rId5" Type="http://schemas.openxmlformats.org/officeDocument/2006/relationships/image" Target="../media/image17.svg"/><Relationship Id="rId4" Type="http://schemas.openxmlformats.org/officeDocument/2006/relationships/image" Target="../media/image16.png"/></Relationships>
</file>

<file path=ppt/slides/_rels/slide23.xml.rels><?xml version="1.0" encoding="UTF-8" standalone="yes"?>
<Relationships xmlns="http://schemas.openxmlformats.org/package/2006/relationships"><Relationship Id="rId3" Type="http://schemas.openxmlformats.org/officeDocument/2006/relationships/image" Target="../media/image33.svg"/><Relationship Id="rId2" Type="http://schemas.openxmlformats.org/officeDocument/2006/relationships/image" Target="../media/image32.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17.svg"/><Relationship Id="rId2" Type="http://schemas.openxmlformats.org/officeDocument/2006/relationships/image" Target="../media/image16.png"/><Relationship Id="rId1" Type="http://schemas.openxmlformats.org/officeDocument/2006/relationships/slideLayout" Target="../slideLayouts/slideLayout7.xml"/><Relationship Id="rId5" Type="http://schemas.openxmlformats.org/officeDocument/2006/relationships/image" Target="../media/image35.svg"/><Relationship Id="rId4" Type="http://schemas.openxmlformats.org/officeDocument/2006/relationships/image" Target="../media/image34.png"/></Relationships>
</file>

<file path=ppt/slides/_rels/slide25.xml.rels><?xml version="1.0" encoding="UTF-8" standalone="yes"?>
<Relationships xmlns="http://schemas.openxmlformats.org/package/2006/relationships"><Relationship Id="rId3" Type="http://schemas.openxmlformats.org/officeDocument/2006/relationships/image" Target="../media/image17.svg"/><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37.svg"/><Relationship Id="rId2" Type="http://schemas.openxmlformats.org/officeDocument/2006/relationships/image" Target="../media/image36.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39.svg"/><Relationship Id="rId2" Type="http://schemas.openxmlformats.org/officeDocument/2006/relationships/image" Target="../media/image38.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Layout" Target="../slideLayouts/slideLayout7.xml"/><Relationship Id="rId6" Type="http://schemas.openxmlformats.org/officeDocument/2006/relationships/image" Target="../media/image13.svg"/><Relationship Id="rId5" Type="http://schemas.openxmlformats.org/officeDocument/2006/relationships/image" Target="../media/image12.png"/><Relationship Id="rId4" Type="http://schemas.openxmlformats.org/officeDocument/2006/relationships/image" Target="../media/image11.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41.svg"/><Relationship Id="rId2" Type="http://schemas.openxmlformats.org/officeDocument/2006/relationships/image" Target="../media/image40.png"/><Relationship Id="rId1" Type="http://schemas.openxmlformats.org/officeDocument/2006/relationships/slideLayout" Target="../slideLayouts/slideLayout7.xml"/><Relationship Id="rId5" Type="http://schemas.openxmlformats.org/officeDocument/2006/relationships/image" Target="../media/image15.svg"/><Relationship Id="rId4" Type="http://schemas.openxmlformats.org/officeDocument/2006/relationships/image" Target="../media/image14.png"/></Relationships>
</file>

<file path=ppt/slides/_rels/slide34.xml.rels><?xml version="1.0" encoding="UTF-8" standalone="yes"?>
<Relationships xmlns="http://schemas.openxmlformats.org/package/2006/relationships"><Relationship Id="rId3" Type="http://schemas.openxmlformats.org/officeDocument/2006/relationships/image" Target="../media/image43.svg"/><Relationship Id="rId7" Type="http://schemas.openxmlformats.org/officeDocument/2006/relationships/image" Target="../media/image47.svg"/><Relationship Id="rId2" Type="http://schemas.openxmlformats.org/officeDocument/2006/relationships/image" Target="../media/image42.png"/><Relationship Id="rId1" Type="http://schemas.openxmlformats.org/officeDocument/2006/relationships/slideLayout" Target="../slideLayouts/slideLayout7.xml"/><Relationship Id="rId6" Type="http://schemas.openxmlformats.org/officeDocument/2006/relationships/image" Target="../media/image46.png"/><Relationship Id="rId5" Type="http://schemas.openxmlformats.org/officeDocument/2006/relationships/image" Target="../media/image45.svg"/><Relationship Id="rId4" Type="http://schemas.openxmlformats.org/officeDocument/2006/relationships/image" Target="../media/image44.png"/></Relationships>
</file>

<file path=ppt/slides/_rels/slide35.xml.rels><?xml version="1.0" encoding="UTF-8" standalone="yes"?>
<Relationships xmlns="http://schemas.openxmlformats.org/package/2006/relationships"><Relationship Id="rId3" Type="http://schemas.openxmlformats.org/officeDocument/2006/relationships/image" Target="../media/image43.svg"/><Relationship Id="rId7" Type="http://schemas.openxmlformats.org/officeDocument/2006/relationships/image" Target="../media/image47.svg"/><Relationship Id="rId2" Type="http://schemas.openxmlformats.org/officeDocument/2006/relationships/image" Target="../media/image42.png"/><Relationship Id="rId1" Type="http://schemas.openxmlformats.org/officeDocument/2006/relationships/slideLayout" Target="../slideLayouts/slideLayout7.xml"/><Relationship Id="rId6" Type="http://schemas.openxmlformats.org/officeDocument/2006/relationships/image" Target="../media/image46.png"/><Relationship Id="rId5" Type="http://schemas.openxmlformats.org/officeDocument/2006/relationships/image" Target="../media/image45.svg"/><Relationship Id="rId4" Type="http://schemas.openxmlformats.org/officeDocument/2006/relationships/image" Target="../media/image44.png"/></Relationships>
</file>

<file path=ppt/slides/_rels/slide36.xml.rels><?xml version="1.0" encoding="UTF-8" standalone="yes"?>
<Relationships xmlns="http://schemas.openxmlformats.org/package/2006/relationships"><Relationship Id="rId3" Type="http://schemas.openxmlformats.org/officeDocument/2006/relationships/image" Target="../media/image43.svg"/><Relationship Id="rId7" Type="http://schemas.openxmlformats.org/officeDocument/2006/relationships/image" Target="../media/image47.svg"/><Relationship Id="rId2" Type="http://schemas.openxmlformats.org/officeDocument/2006/relationships/image" Target="../media/image42.png"/><Relationship Id="rId1" Type="http://schemas.openxmlformats.org/officeDocument/2006/relationships/slideLayout" Target="../slideLayouts/slideLayout7.xml"/><Relationship Id="rId6" Type="http://schemas.openxmlformats.org/officeDocument/2006/relationships/image" Target="../media/image46.png"/><Relationship Id="rId5" Type="http://schemas.openxmlformats.org/officeDocument/2006/relationships/image" Target="../media/image45.svg"/><Relationship Id="rId4" Type="http://schemas.openxmlformats.org/officeDocument/2006/relationships/image" Target="../media/image44.png"/></Relationships>
</file>

<file path=ppt/slides/_rels/slide37.xml.rels><?xml version="1.0" encoding="UTF-8" standalone="yes"?>
<Relationships xmlns="http://schemas.openxmlformats.org/package/2006/relationships"><Relationship Id="rId3" Type="http://schemas.openxmlformats.org/officeDocument/2006/relationships/image" Target="../media/image43.svg"/><Relationship Id="rId7" Type="http://schemas.openxmlformats.org/officeDocument/2006/relationships/image" Target="../media/image47.svg"/><Relationship Id="rId2" Type="http://schemas.openxmlformats.org/officeDocument/2006/relationships/image" Target="../media/image42.png"/><Relationship Id="rId1" Type="http://schemas.openxmlformats.org/officeDocument/2006/relationships/slideLayout" Target="../slideLayouts/slideLayout7.xml"/><Relationship Id="rId6" Type="http://schemas.openxmlformats.org/officeDocument/2006/relationships/image" Target="../media/image46.png"/><Relationship Id="rId5" Type="http://schemas.openxmlformats.org/officeDocument/2006/relationships/image" Target="../media/image45.svg"/><Relationship Id="rId4" Type="http://schemas.openxmlformats.org/officeDocument/2006/relationships/image" Target="../media/image44.png"/></Relationships>
</file>

<file path=ppt/slides/_rels/slide38.xml.rels><?xml version="1.0" encoding="UTF-8" standalone="yes"?>
<Relationships xmlns="http://schemas.openxmlformats.org/package/2006/relationships"><Relationship Id="rId3" Type="http://schemas.openxmlformats.org/officeDocument/2006/relationships/image" Target="../media/image2.svg"/><Relationship Id="rId7" Type="http://schemas.openxmlformats.org/officeDocument/2006/relationships/image" Target="../media/image49.sv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48.png"/><Relationship Id="rId5" Type="http://schemas.openxmlformats.org/officeDocument/2006/relationships/image" Target="../media/image10.svg"/><Relationship Id="rId4" Type="http://schemas.openxmlformats.org/officeDocument/2006/relationships/image" Target="../media/image9.png"/></Relationships>
</file>

<file path=ppt/slides/_rels/slide4.xml.rels><?xml version="1.0" encoding="UTF-8" standalone="yes"?>
<Relationships xmlns="http://schemas.openxmlformats.org/package/2006/relationships"><Relationship Id="rId3" Type="http://schemas.openxmlformats.org/officeDocument/2006/relationships/image" Target="../media/image15.svg"/><Relationship Id="rId2" Type="http://schemas.openxmlformats.org/officeDocument/2006/relationships/image" Target="../media/image14.png"/><Relationship Id="rId1" Type="http://schemas.openxmlformats.org/officeDocument/2006/relationships/slideLayout" Target="../slideLayouts/slideLayout7.xml"/><Relationship Id="rId5" Type="http://schemas.openxmlformats.org/officeDocument/2006/relationships/image" Target="../media/image17.svg"/><Relationship Id="rId4" Type="http://schemas.openxmlformats.org/officeDocument/2006/relationships/image" Target="../media/image16.png"/></Relationships>
</file>

<file path=ppt/slides/_rels/slide5.xml.rels><?xml version="1.0" encoding="UTF-8" standalone="yes"?>
<Relationships xmlns="http://schemas.openxmlformats.org/package/2006/relationships"><Relationship Id="rId3" Type="http://schemas.openxmlformats.org/officeDocument/2006/relationships/image" Target="../media/image10.svg"/><Relationship Id="rId7" Type="http://schemas.openxmlformats.org/officeDocument/2006/relationships/image" Target="../media/image21.svg"/><Relationship Id="rId2" Type="http://schemas.openxmlformats.org/officeDocument/2006/relationships/image" Target="../media/image9.png"/><Relationship Id="rId1" Type="http://schemas.openxmlformats.org/officeDocument/2006/relationships/slideLayout" Target="../slideLayouts/slideLayout7.xml"/><Relationship Id="rId6" Type="http://schemas.openxmlformats.org/officeDocument/2006/relationships/image" Target="../media/image20.png"/><Relationship Id="rId5" Type="http://schemas.openxmlformats.org/officeDocument/2006/relationships/image" Target="../media/image19.svg"/><Relationship Id="rId4" Type="http://schemas.openxmlformats.org/officeDocument/2006/relationships/image" Target="../media/image18.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22.gif"/></Relationships>
</file>

<file path=ppt/slides/_rels/slide8.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5E9DA"/>
        </a:solidFill>
        <a:effectLst/>
      </p:bgPr>
    </p:bg>
    <p:spTree>
      <p:nvGrpSpPr>
        <p:cNvPr id="1" name=""/>
        <p:cNvGrpSpPr/>
        <p:nvPr/>
      </p:nvGrpSpPr>
      <p:grpSpPr>
        <a:xfrm>
          <a:off x="0" y="0"/>
          <a:ext cx="0" cy="0"/>
          <a:chOff x="0" y="0"/>
          <a:chExt cx="0" cy="0"/>
        </a:xfrm>
      </p:grpSpPr>
      <p:sp>
        <p:nvSpPr>
          <p:cNvPr id="2" name="Freeform 2"/>
          <p:cNvSpPr/>
          <p:nvPr/>
        </p:nvSpPr>
        <p:spPr>
          <a:xfrm rot="-4036831">
            <a:off x="15942956" y="152789"/>
            <a:ext cx="1106455" cy="1191338"/>
          </a:xfrm>
          <a:custGeom>
            <a:avLst/>
            <a:gdLst/>
            <a:ahLst/>
            <a:cxnLst/>
            <a:rect l="l" t="t" r="r" b="b"/>
            <a:pathLst>
              <a:path w="1106455" h="1191338">
                <a:moveTo>
                  <a:pt x="0" y="0"/>
                </a:moveTo>
                <a:lnTo>
                  <a:pt x="1106455" y="0"/>
                </a:lnTo>
                <a:lnTo>
                  <a:pt x="1106455" y="1191338"/>
                </a:lnTo>
                <a:lnTo>
                  <a:pt x="0" y="1191338"/>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3" name="Freeform 3"/>
          <p:cNvSpPr/>
          <p:nvPr/>
        </p:nvSpPr>
        <p:spPr>
          <a:xfrm>
            <a:off x="9410045" y="1639408"/>
            <a:ext cx="8517737" cy="8517737"/>
          </a:xfrm>
          <a:custGeom>
            <a:avLst/>
            <a:gdLst/>
            <a:ahLst/>
            <a:cxnLst/>
            <a:rect l="l" t="t" r="r" b="b"/>
            <a:pathLst>
              <a:path w="8517737" h="8517737">
                <a:moveTo>
                  <a:pt x="0" y="0"/>
                </a:moveTo>
                <a:lnTo>
                  <a:pt x="8517737" y="0"/>
                </a:lnTo>
                <a:lnTo>
                  <a:pt x="8517737" y="8517736"/>
                </a:lnTo>
                <a:lnTo>
                  <a:pt x="0" y="8517736"/>
                </a:lnTo>
                <a:lnTo>
                  <a:pt x="0" y="0"/>
                </a:lnTo>
                <a:close/>
              </a:path>
            </a:pathLst>
          </a:custGeom>
          <a:blipFill>
            <a:blip r:embed="rId4"/>
            <a:stretch>
              <a:fillRect/>
            </a:stretch>
          </a:blipFill>
        </p:spPr>
        <p:txBody>
          <a:bodyPr/>
          <a:lstStyle/>
          <a:p>
            <a:endParaRPr lang="en-US"/>
          </a:p>
        </p:txBody>
      </p:sp>
      <p:sp>
        <p:nvSpPr>
          <p:cNvPr id="4" name="Freeform 4"/>
          <p:cNvSpPr/>
          <p:nvPr/>
        </p:nvSpPr>
        <p:spPr>
          <a:xfrm>
            <a:off x="6807627" y="7676703"/>
            <a:ext cx="2336373" cy="2336373"/>
          </a:xfrm>
          <a:custGeom>
            <a:avLst/>
            <a:gdLst/>
            <a:ahLst/>
            <a:cxnLst/>
            <a:rect l="l" t="t" r="r" b="b"/>
            <a:pathLst>
              <a:path w="2336373" h="2336373">
                <a:moveTo>
                  <a:pt x="0" y="0"/>
                </a:moveTo>
                <a:lnTo>
                  <a:pt x="2336373" y="0"/>
                </a:lnTo>
                <a:lnTo>
                  <a:pt x="2336373" y="2336373"/>
                </a:lnTo>
                <a:lnTo>
                  <a:pt x="0" y="2336373"/>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5" name="TextBox 5"/>
          <p:cNvSpPr txBox="1"/>
          <p:nvPr/>
        </p:nvSpPr>
        <p:spPr>
          <a:xfrm>
            <a:off x="120650" y="441104"/>
            <a:ext cx="9023350" cy="1651635"/>
          </a:xfrm>
          <a:prstGeom prst="rect">
            <a:avLst/>
          </a:prstGeom>
        </p:spPr>
        <p:txBody>
          <a:bodyPr lIns="0" tIns="0" rIns="0" bIns="0" rtlCol="0" anchor="t">
            <a:spAutoFit/>
          </a:bodyPr>
          <a:lstStyle/>
          <a:p>
            <a:pPr algn="ctr">
              <a:lnSpc>
                <a:spcPts val="13439"/>
              </a:lnSpc>
              <a:spcBef>
                <a:spcPct val="0"/>
              </a:spcBef>
            </a:pPr>
            <a:r>
              <a:rPr lang="en-US" sz="9600">
                <a:solidFill>
                  <a:srgbClr val="263D2F"/>
                </a:solidFill>
                <a:latin typeface="#9Slide07 SFU Blackout"/>
              </a:rPr>
              <a:t>ĐI TÌM MẬT MÃ</a:t>
            </a:r>
          </a:p>
        </p:txBody>
      </p:sp>
      <p:sp>
        <p:nvSpPr>
          <p:cNvPr id="6" name="TextBox 6"/>
          <p:cNvSpPr txBox="1"/>
          <p:nvPr/>
        </p:nvSpPr>
        <p:spPr>
          <a:xfrm>
            <a:off x="505625" y="2985744"/>
            <a:ext cx="7348124" cy="6305550"/>
          </a:xfrm>
          <a:prstGeom prst="rect">
            <a:avLst/>
          </a:prstGeom>
        </p:spPr>
        <p:txBody>
          <a:bodyPr lIns="0" tIns="0" rIns="0" bIns="0" rtlCol="0" anchor="t">
            <a:spAutoFit/>
          </a:bodyPr>
          <a:lstStyle/>
          <a:p>
            <a:pPr marL="971548" lvl="1" indent="-485774" algn="just">
              <a:lnSpc>
                <a:spcPts val="6299"/>
              </a:lnSpc>
              <a:buFont typeface="Arial"/>
              <a:buChar char="•"/>
            </a:pPr>
            <a:r>
              <a:rPr lang="en-US" sz="4499">
                <a:solidFill>
                  <a:srgbClr val="263D2F"/>
                </a:solidFill>
                <a:latin typeface="Roboto Condensed"/>
              </a:rPr>
              <a:t>GV cho bảng ma trận các từ khóa liên quan đến kiểu bài (Viết bài văn phân tích 1 tác phẩm truyện) đã học ở lớp 8. Với mỗi từ khóa ĐÚNG, HS được nhận 1 sao tích cực.</a:t>
            </a:r>
          </a:p>
          <a:p>
            <a:pPr marL="971548" lvl="1" indent="-485774" algn="just">
              <a:lnSpc>
                <a:spcPts val="6299"/>
              </a:lnSpc>
              <a:buFont typeface="Arial"/>
              <a:buChar char="•"/>
            </a:pPr>
            <a:r>
              <a:rPr lang="en-US" sz="4499">
                <a:solidFill>
                  <a:srgbClr val="263D2F"/>
                </a:solidFill>
                <a:latin typeface="Roboto Condensed"/>
              </a:rPr>
              <a:t>Thời gian: 2 phút</a:t>
            </a:r>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5E9DA"/>
        </a:solidFill>
        <a:effectLst/>
      </p:bgPr>
    </p:bg>
    <p:spTree>
      <p:nvGrpSpPr>
        <p:cNvPr id="1" name=""/>
        <p:cNvGrpSpPr/>
        <p:nvPr/>
      </p:nvGrpSpPr>
      <p:grpSpPr>
        <a:xfrm>
          <a:off x="0" y="0"/>
          <a:ext cx="0" cy="0"/>
          <a:chOff x="0" y="0"/>
          <a:chExt cx="0" cy="0"/>
        </a:xfrm>
      </p:grpSpPr>
      <p:grpSp>
        <p:nvGrpSpPr>
          <p:cNvPr id="2" name="Group 2"/>
          <p:cNvGrpSpPr/>
          <p:nvPr/>
        </p:nvGrpSpPr>
        <p:grpSpPr>
          <a:xfrm>
            <a:off x="2342308" y="2584390"/>
            <a:ext cx="11678492" cy="5242069"/>
            <a:chOff x="0" y="0"/>
            <a:chExt cx="5092390" cy="2423561"/>
          </a:xfrm>
          <a:solidFill>
            <a:schemeClr val="accent6">
              <a:lumMod val="40000"/>
              <a:lumOff val="60000"/>
            </a:schemeClr>
          </a:solidFill>
        </p:grpSpPr>
        <p:sp>
          <p:nvSpPr>
            <p:cNvPr id="3" name="Freeform 3"/>
            <p:cNvSpPr/>
            <p:nvPr/>
          </p:nvSpPr>
          <p:spPr>
            <a:xfrm>
              <a:off x="-3810" y="1270"/>
              <a:ext cx="5097470" cy="2422292"/>
            </a:xfrm>
            <a:custGeom>
              <a:avLst/>
              <a:gdLst/>
              <a:ahLst/>
              <a:cxnLst/>
              <a:rect l="l" t="t" r="r" b="b"/>
              <a:pathLst>
                <a:path w="5097470" h="2422292">
                  <a:moveTo>
                    <a:pt x="5093660" y="2081684"/>
                  </a:moveTo>
                  <a:cubicBezTo>
                    <a:pt x="5093660" y="1973271"/>
                    <a:pt x="5097470" y="1863020"/>
                    <a:pt x="5091120" y="1754607"/>
                  </a:cubicBezTo>
                  <a:cubicBezTo>
                    <a:pt x="5083500" y="1682944"/>
                    <a:pt x="5072070" y="269897"/>
                    <a:pt x="5072070" y="198234"/>
                  </a:cubicBezTo>
                  <a:cubicBezTo>
                    <a:pt x="5069530" y="148622"/>
                    <a:pt x="5068260" y="97171"/>
                    <a:pt x="5065720" y="54610"/>
                  </a:cubicBezTo>
                  <a:cubicBezTo>
                    <a:pt x="5065720" y="44450"/>
                    <a:pt x="5064450" y="34290"/>
                    <a:pt x="5063180" y="21590"/>
                  </a:cubicBezTo>
                  <a:cubicBezTo>
                    <a:pt x="5053020" y="19050"/>
                    <a:pt x="5044130" y="17780"/>
                    <a:pt x="5033970" y="16510"/>
                  </a:cubicBezTo>
                  <a:cubicBezTo>
                    <a:pt x="5014669" y="15240"/>
                    <a:pt x="4990872" y="16510"/>
                    <a:pt x="4971041" y="16510"/>
                  </a:cubicBezTo>
                  <a:cubicBezTo>
                    <a:pt x="4871885" y="13970"/>
                    <a:pt x="4772730" y="8890"/>
                    <a:pt x="4673574" y="7620"/>
                  </a:cubicBezTo>
                  <a:cubicBezTo>
                    <a:pt x="4487162" y="5080"/>
                    <a:pt x="4296784" y="3810"/>
                    <a:pt x="4110371" y="2540"/>
                  </a:cubicBezTo>
                  <a:cubicBezTo>
                    <a:pt x="4042946" y="2540"/>
                    <a:pt x="3971554" y="0"/>
                    <a:pt x="3904128" y="0"/>
                  </a:cubicBezTo>
                  <a:cubicBezTo>
                    <a:pt x="3741513" y="0"/>
                    <a:pt x="3582864" y="1270"/>
                    <a:pt x="3420249" y="1270"/>
                  </a:cubicBezTo>
                  <a:cubicBezTo>
                    <a:pt x="3325060" y="1270"/>
                    <a:pt x="3229871" y="3810"/>
                    <a:pt x="3130715" y="3810"/>
                  </a:cubicBezTo>
                  <a:cubicBezTo>
                    <a:pt x="3031560" y="5080"/>
                    <a:pt x="1234862" y="7620"/>
                    <a:pt x="1135707" y="7620"/>
                  </a:cubicBezTo>
                  <a:cubicBezTo>
                    <a:pt x="1056383" y="7620"/>
                    <a:pt x="977058" y="6350"/>
                    <a:pt x="897734" y="7620"/>
                  </a:cubicBezTo>
                  <a:cubicBezTo>
                    <a:pt x="826342" y="8890"/>
                    <a:pt x="750984" y="11430"/>
                    <a:pt x="679592" y="12700"/>
                  </a:cubicBezTo>
                  <a:cubicBezTo>
                    <a:pt x="604234" y="15240"/>
                    <a:pt x="528875" y="16510"/>
                    <a:pt x="457484" y="19050"/>
                  </a:cubicBezTo>
                  <a:cubicBezTo>
                    <a:pt x="350396" y="21590"/>
                    <a:pt x="239341" y="24130"/>
                    <a:pt x="132253" y="27940"/>
                  </a:cubicBezTo>
                  <a:cubicBezTo>
                    <a:pt x="68794" y="30480"/>
                    <a:pt x="38100" y="34290"/>
                    <a:pt x="16510" y="36830"/>
                  </a:cubicBezTo>
                  <a:cubicBezTo>
                    <a:pt x="16510" y="38100"/>
                    <a:pt x="13970" y="40640"/>
                    <a:pt x="13970" y="43180"/>
                  </a:cubicBezTo>
                  <a:cubicBezTo>
                    <a:pt x="12700" y="71446"/>
                    <a:pt x="10160" y="113709"/>
                    <a:pt x="8890" y="154134"/>
                  </a:cubicBezTo>
                  <a:cubicBezTo>
                    <a:pt x="7620" y="178022"/>
                    <a:pt x="8890" y="203747"/>
                    <a:pt x="7620" y="227635"/>
                  </a:cubicBezTo>
                  <a:cubicBezTo>
                    <a:pt x="0" y="348910"/>
                    <a:pt x="5080" y="1850157"/>
                    <a:pt x="7620" y="1973271"/>
                  </a:cubicBezTo>
                  <a:cubicBezTo>
                    <a:pt x="6350" y="2070659"/>
                    <a:pt x="11430" y="2166209"/>
                    <a:pt x="11430" y="2263597"/>
                  </a:cubicBezTo>
                  <a:cubicBezTo>
                    <a:pt x="11430" y="2309535"/>
                    <a:pt x="15240" y="2357311"/>
                    <a:pt x="7620" y="2391812"/>
                  </a:cubicBezTo>
                  <a:cubicBezTo>
                    <a:pt x="5080" y="2400702"/>
                    <a:pt x="10160" y="2407052"/>
                    <a:pt x="19050" y="2408321"/>
                  </a:cubicBezTo>
                  <a:cubicBezTo>
                    <a:pt x="29210" y="2409592"/>
                    <a:pt x="38100" y="2409592"/>
                    <a:pt x="48260" y="2409592"/>
                  </a:cubicBezTo>
                  <a:cubicBezTo>
                    <a:pt x="163983" y="2410862"/>
                    <a:pt x="290902" y="2410862"/>
                    <a:pt x="421787" y="2412132"/>
                  </a:cubicBezTo>
                  <a:cubicBezTo>
                    <a:pt x="493179" y="2413402"/>
                    <a:pt x="564571" y="2414671"/>
                    <a:pt x="631997" y="2415942"/>
                  </a:cubicBezTo>
                  <a:cubicBezTo>
                    <a:pt x="750984" y="2417212"/>
                    <a:pt x="866004" y="2417212"/>
                    <a:pt x="984991" y="2418482"/>
                  </a:cubicBezTo>
                  <a:cubicBezTo>
                    <a:pt x="1032585" y="2418482"/>
                    <a:pt x="1076214" y="2418482"/>
                    <a:pt x="1123808" y="2417212"/>
                  </a:cubicBezTo>
                  <a:cubicBezTo>
                    <a:pt x="1143639" y="2417212"/>
                    <a:pt x="1167437" y="2415942"/>
                    <a:pt x="1187268" y="2415942"/>
                  </a:cubicBezTo>
                  <a:cubicBezTo>
                    <a:pt x="1266592" y="2417212"/>
                    <a:pt x="2853080" y="2408321"/>
                    <a:pt x="2932404" y="2409592"/>
                  </a:cubicBezTo>
                  <a:cubicBezTo>
                    <a:pt x="3043458" y="2410862"/>
                    <a:pt x="3348857" y="2410862"/>
                    <a:pt x="3459911" y="2410862"/>
                  </a:cubicBezTo>
                  <a:cubicBezTo>
                    <a:pt x="3503540" y="2410862"/>
                    <a:pt x="3543202" y="2409592"/>
                    <a:pt x="3586830" y="2409592"/>
                  </a:cubicBezTo>
                  <a:cubicBezTo>
                    <a:pt x="3658222" y="2410862"/>
                    <a:pt x="3729614" y="2412132"/>
                    <a:pt x="3801006" y="2413402"/>
                  </a:cubicBezTo>
                  <a:cubicBezTo>
                    <a:pt x="3955689" y="2415942"/>
                    <a:pt x="4106405" y="2413402"/>
                    <a:pt x="4261087" y="2417212"/>
                  </a:cubicBezTo>
                  <a:cubicBezTo>
                    <a:pt x="4518892" y="2422292"/>
                    <a:pt x="4780662" y="2415942"/>
                    <a:pt x="5033970" y="2421021"/>
                  </a:cubicBezTo>
                  <a:cubicBezTo>
                    <a:pt x="5054290" y="2422292"/>
                    <a:pt x="5074610" y="2421021"/>
                    <a:pt x="5097470" y="2421021"/>
                  </a:cubicBezTo>
                  <a:cubicBezTo>
                    <a:pt x="5097470" y="2396892"/>
                    <a:pt x="5097470" y="2384192"/>
                    <a:pt x="5097470" y="2359148"/>
                  </a:cubicBezTo>
                  <a:cubicBezTo>
                    <a:pt x="5096200" y="2265435"/>
                    <a:pt x="5093660" y="2177234"/>
                    <a:pt x="5093660" y="2081684"/>
                  </a:cubicBezTo>
                  <a:close/>
                </a:path>
              </a:pathLst>
            </a:custGeom>
            <a:grpFill/>
          </p:spPr>
          <p:txBody>
            <a:bodyPr/>
            <a:lstStyle/>
            <a:p>
              <a:endParaRPr lang="en-US"/>
            </a:p>
          </p:txBody>
        </p:sp>
      </p:grpSp>
      <p:sp>
        <p:nvSpPr>
          <p:cNvPr id="4" name="Freeform 4"/>
          <p:cNvSpPr/>
          <p:nvPr/>
        </p:nvSpPr>
        <p:spPr>
          <a:xfrm rot="-6419837">
            <a:off x="1517672" y="7723863"/>
            <a:ext cx="1247946" cy="1343683"/>
          </a:xfrm>
          <a:custGeom>
            <a:avLst/>
            <a:gdLst/>
            <a:ahLst/>
            <a:cxnLst/>
            <a:rect l="l" t="t" r="r" b="b"/>
            <a:pathLst>
              <a:path w="1247946" h="1343683">
                <a:moveTo>
                  <a:pt x="0" y="0"/>
                </a:moveTo>
                <a:lnTo>
                  <a:pt x="1247946" y="0"/>
                </a:lnTo>
                <a:lnTo>
                  <a:pt x="1247946" y="1343683"/>
                </a:lnTo>
                <a:lnTo>
                  <a:pt x="0" y="1343683"/>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5" name="Freeform 5"/>
          <p:cNvSpPr/>
          <p:nvPr/>
        </p:nvSpPr>
        <p:spPr>
          <a:xfrm rot="-4370802">
            <a:off x="15625816" y="1280491"/>
            <a:ext cx="800318" cy="861715"/>
          </a:xfrm>
          <a:custGeom>
            <a:avLst/>
            <a:gdLst/>
            <a:ahLst/>
            <a:cxnLst/>
            <a:rect l="l" t="t" r="r" b="b"/>
            <a:pathLst>
              <a:path w="800318" h="861715">
                <a:moveTo>
                  <a:pt x="0" y="0"/>
                </a:moveTo>
                <a:lnTo>
                  <a:pt x="800318" y="0"/>
                </a:lnTo>
                <a:lnTo>
                  <a:pt x="800318" y="861716"/>
                </a:lnTo>
                <a:lnTo>
                  <a:pt x="0" y="861716"/>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6" name="Freeform 6"/>
          <p:cNvSpPr/>
          <p:nvPr/>
        </p:nvSpPr>
        <p:spPr>
          <a:xfrm>
            <a:off x="6874013" y="8395705"/>
            <a:ext cx="4539974" cy="862595"/>
          </a:xfrm>
          <a:custGeom>
            <a:avLst/>
            <a:gdLst/>
            <a:ahLst/>
            <a:cxnLst/>
            <a:rect l="l" t="t" r="r" b="b"/>
            <a:pathLst>
              <a:path w="4539974" h="862595">
                <a:moveTo>
                  <a:pt x="0" y="0"/>
                </a:moveTo>
                <a:lnTo>
                  <a:pt x="4539974" y="0"/>
                </a:lnTo>
                <a:lnTo>
                  <a:pt x="4539974" y="862595"/>
                </a:lnTo>
                <a:lnTo>
                  <a:pt x="0" y="862595"/>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a:p>
        </p:txBody>
      </p:sp>
      <p:sp>
        <p:nvSpPr>
          <p:cNvPr id="7" name="Freeform 7"/>
          <p:cNvSpPr/>
          <p:nvPr/>
        </p:nvSpPr>
        <p:spPr>
          <a:xfrm>
            <a:off x="13006912" y="5282319"/>
            <a:ext cx="5554414" cy="5415554"/>
          </a:xfrm>
          <a:custGeom>
            <a:avLst/>
            <a:gdLst/>
            <a:ahLst/>
            <a:cxnLst/>
            <a:rect l="l" t="t" r="r" b="b"/>
            <a:pathLst>
              <a:path w="5554414" h="5415554">
                <a:moveTo>
                  <a:pt x="0" y="0"/>
                </a:moveTo>
                <a:lnTo>
                  <a:pt x="5554414" y="0"/>
                </a:lnTo>
                <a:lnTo>
                  <a:pt x="5554414" y="5415554"/>
                </a:lnTo>
                <a:lnTo>
                  <a:pt x="0" y="5415554"/>
                </a:lnTo>
                <a:lnTo>
                  <a:pt x="0" y="0"/>
                </a:lnTo>
                <a:close/>
              </a:path>
            </a:pathLst>
          </a:custGeom>
          <a:blipFill>
            <a:blip r:embed="rId6"/>
            <a:stretch>
              <a:fillRect/>
            </a:stretch>
          </a:blipFill>
        </p:spPr>
        <p:txBody>
          <a:bodyPr/>
          <a:lstStyle/>
          <a:p>
            <a:endParaRPr lang="en-US"/>
          </a:p>
        </p:txBody>
      </p:sp>
      <p:sp>
        <p:nvSpPr>
          <p:cNvPr id="8" name="TextBox 8"/>
          <p:cNvSpPr txBox="1"/>
          <p:nvPr/>
        </p:nvSpPr>
        <p:spPr>
          <a:xfrm>
            <a:off x="436350" y="1066800"/>
            <a:ext cx="15489450" cy="884858"/>
          </a:xfrm>
          <a:prstGeom prst="rect">
            <a:avLst/>
          </a:prstGeom>
        </p:spPr>
        <p:txBody>
          <a:bodyPr wrap="square" lIns="0" tIns="0" rIns="0" bIns="0" rtlCol="0" anchor="t">
            <a:spAutoFit/>
          </a:bodyPr>
          <a:lstStyle/>
          <a:p>
            <a:pPr algn="l">
              <a:lnSpc>
                <a:spcPts val="6899"/>
              </a:lnSpc>
              <a:spcBef>
                <a:spcPct val="0"/>
              </a:spcBef>
            </a:pPr>
            <a:r>
              <a:rPr lang="en-US" sz="5999" dirty="0">
                <a:solidFill>
                  <a:srgbClr val="183B23"/>
                </a:solidFill>
                <a:latin typeface="Fraunces Bold"/>
              </a:rPr>
              <a:t>II. PHÂN TÍCH BÀI VIẾT THAM KHẢO</a:t>
            </a:r>
          </a:p>
        </p:txBody>
      </p:sp>
      <p:sp>
        <p:nvSpPr>
          <p:cNvPr id="9" name="TextBox 9"/>
          <p:cNvSpPr txBox="1"/>
          <p:nvPr/>
        </p:nvSpPr>
        <p:spPr>
          <a:xfrm>
            <a:off x="2396023" y="2618434"/>
            <a:ext cx="11243863" cy="5069205"/>
          </a:xfrm>
          <a:prstGeom prst="rect">
            <a:avLst/>
          </a:prstGeom>
        </p:spPr>
        <p:txBody>
          <a:bodyPr wrap="square" lIns="0" tIns="0" rIns="0" bIns="0" rtlCol="0" anchor="t">
            <a:spAutoFit/>
          </a:bodyPr>
          <a:lstStyle/>
          <a:p>
            <a:pPr marL="1036320" lvl="1" indent="-518160" algn="just">
              <a:lnSpc>
                <a:spcPts val="6719"/>
              </a:lnSpc>
              <a:buFont typeface="Arial"/>
              <a:buChar char="•"/>
            </a:pPr>
            <a:r>
              <a:rPr lang="en-US" sz="4800" dirty="0" err="1">
                <a:solidFill>
                  <a:schemeClr val="tx1">
                    <a:lumMod val="75000"/>
                    <a:lumOff val="25000"/>
                  </a:schemeClr>
                </a:solidFill>
                <a:latin typeface="Roboto Condensed"/>
              </a:rPr>
              <a:t>Nhiệm</a:t>
            </a:r>
            <a:r>
              <a:rPr lang="en-US" sz="4800" dirty="0">
                <a:solidFill>
                  <a:schemeClr val="tx1">
                    <a:lumMod val="75000"/>
                    <a:lumOff val="25000"/>
                  </a:schemeClr>
                </a:solidFill>
                <a:latin typeface="Roboto Condensed"/>
              </a:rPr>
              <a:t> </a:t>
            </a:r>
            <a:r>
              <a:rPr lang="en-US" sz="4800" dirty="0" err="1">
                <a:solidFill>
                  <a:schemeClr val="tx1">
                    <a:lumMod val="75000"/>
                    <a:lumOff val="25000"/>
                  </a:schemeClr>
                </a:solidFill>
                <a:latin typeface="Roboto Condensed"/>
              </a:rPr>
              <a:t>vụ</a:t>
            </a:r>
            <a:r>
              <a:rPr lang="en-US" sz="4800" dirty="0">
                <a:solidFill>
                  <a:schemeClr val="tx1">
                    <a:lumMod val="75000"/>
                    <a:lumOff val="25000"/>
                  </a:schemeClr>
                </a:solidFill>
                <a:latin typeface="Roboto Condensed"/>
              </a:rPr>
              <a:t> 1: </a:t>
            </a:r>
            <a:r>
              <a:rPr lang="en-US" sz="4800" dirty="0" err="1">
                <a:solidFill>
                  <a:schemeClr val="tx1">
                    <a:lumMod val="75000"/>
                    <a:lumOff val="25000"/>
                  </a:schemeClr>
                </a:solidFill>
                <a:latin typeface="Roboto Condensed"/>
              </a:rPr>
              <a:t>Đọc</a:t>
            </a:r>
            <a:r>
              <a:rPr lang="en-US" sz="4800" dirty="0">
                <a:solidFill>
                  <a:schemeClr val="tx1">
                    <a:lumMod val="75000"/>
                    <a:lumOff val="25000"/>
                  </a:schemeClr>
                </a:solidFill>
                <a:latin typeface="Roboto Condensed"/>
              </a:rPr>
              <a:t> </a:t>
            </a:r>
            <a:r>
              <a:rPr lang="en-US" sz="4800" dirty="0" err="1">
                <a:solidFill>
                  <a:schemeClr val="tx1">
                    <a:lumMod val="75000"/>
                    <a:lumOff val="25000"/>
                  </a:schemeClr>
                </a:solidFill>
                <a:latin typeface="Roboto Condensed"/>
              </a:rPr>
              <a:t>văn</a:t>
            </a:r>
            <a:r>
              <a:rPr lang="en-US" sz="4800" dirty="0">
                <a:solidFill>
                  <a:schemeClr val="tx1">
                    <a:lumMod val="75000"/>
                    <a:lumOff val="25000"/>
                  </a:schemeClr>
                </a:solidFill>
                <a:latin typeface="Roboto Condensed"/>
              </a:rPr>
              <a:t> </a:t>
            </a:r>
            <a:r>
              <a:rPr lang="en-US" sz="4800" dirty="0" err="1">
                <a:solidFill>
                  <a:schemeClr val="tx1">
                    <a:lumMod val="75000"/>
                    <a:lumOff val="25000"/>
                  </a:schemeClr>
                </a:solidFill>
                <a:latin typeface="Roboto Condensed"/>
              </a:rPr>
              <a:t>bản</a:t>
            </a:r>
            <a:r>
              <a:rPr lang="en-US" sz="4800" dirty="0">
                <a:solidFill>
                  <a:schemeClr val="tx1">
                    <a:lumMod val="75000"/>
                    <a:lumOff val="25000"/>
                  </a:schemeClr>
                </a:solidFill>
                <a:latin typeface="Roboto Condensed"/>
              </a:rPr>
              <a:t> </a:t>
            </a:r>
            <a:r>
              <a:rPr lang="en-US" sz="4800" dirty="0" err="1">
                <a:solidFill>
                  <a:schemeClr val="tx1">
                    <a:lumMod val="75000"/>
                    <a:lumOff val="25000"/>
                  </a:schemeClr>
                </a:solidFill>
                <a:latin typeface="Roboto Condensed"/>
              </a:rPr>
              <a:t>mẫu</a:t>
            </a:r>
            <a:r>
              <a:rPr lang="en-US" sz="4800" dirty="0">
                <a:solidFill>
                  <a:schemeClr val="tx1">
                    <a:lumMod val="75000"/>
                    <a:lumOff val="25000"/>
                  </a:schemeClr>
                </a:solidFill>
                <a:latin typeface="Roboto Condensed"/>
              </a:rPr>
              <a:t> </a:t>
            </a:r>
            <a:r>
              <a:rPr lang="en-US" sz="4800" dirty="0" err="1">
                <a:solidFill>
                  <a:schemeClr val="tx1">
                    <a:lumMod val="75000"/>
                    <a:lumOff val="25000"/>
                  </a:schemeClr>
                </a:solidFill>
                <a:latin typeface="Roboto Condensed"/>
              </a:rPr>
              <a:t>Nốt</a:t>
            </a:r>
            <a:r>
              <a:rPr lang="en-US" sz="4800" dirty="0">
                <a:solidFill>
                  <a:schemeClr val="tx1">
                    <a:lumMod val="75000"/>
                    <a:lumOff val="25000"/>
                  </a:schemeClr>
                </a:solidFill>
                <a:latin typeface="Roboto Condensed"/>
              </a:rPr>
              <a:t> </a:t>
            </a:r>
            <a:r>
              <a:rPr lang="en-US" sz="4800" dirty="0" err="1">
                <a:solidFill>
                  <a:schemeClr val="tx1">
                    <a:lumMod val="75000"/>
                    <a:lumOff val="25000"/>
                  </a:schemeClr>
                </a:solidFill>
                <a:latin typeface="Roboto Condensed"/>
              </a:rPr>
              <a:t>nhạc</a:t>
            </a:r>
            <a:r>
              <a:rPr lang="en-US" sz="4800" dirty="0">
                <a:solidFill>
                  <a:schemeClr val="tx1">
                    <a:lumMod val="75000"/>
                    <a:lumOff val="25000"/>
                  </a:schemeClr>
                </a:solidFill>
                <a:latin typeface="Roboto Condensed"/>
              </a:rPr>
              <a:t> </a:t>
            </a:r>
            <a:r>
              <a:rPr lang="en-US" sz="4800" dirty="0" err="1">
                <a:solidFill>
                  <a:schemeClr val="tx1">
                    <a:lumMod val="75000"/>
                    <a:lumOff val="25000"/>
                  </a:schemeClr>
                </a:solidFill>
                <a:latin typeface="Roboto Condensed"/>
              </a:rPr>
              <a:t>trầm</a:t>
            </a:r>
            <a:r>
              <a:rPr lang="en-US" sz="4800" dirty="0">
                <a:solidFill>
                  <a:schemeClr val="tx1">
                    <a:lumMod val="75000"/>
                    <a:lumOff val="25000"/>
                  </a:schemeClr>
                </a:solidFill>
                <a:latin typeface="Roboto Condensed"/>
              </a:rPr>
              <a:t> </a:t>
            </a:r>
            <a:r>
              <a:rPr lang="en-US" sz="4800" dirty="0" err="1">
                <a:solidFill>
                  <a:schemeClr val="tx1">
                    <a:lumMod val="75000"/>
                    <a:lumOff val="25000"/>
                  </a:schemeClr>
                </a:solidFill>
                <a:latin typeface="Roboto Condensed"/>
              </a:rPr>
              <a:t>trên</a:t>
            </a:r>
            <a:r>
              <a:rPr lang="en-US" sz="4800" dirty="0">
                <a:solidFill>
                  <a:schemeClr val="tx1">
                    <a:lumMod val="75000"/>
                    <a:lumOff val="25000"/>
                  </a:schemeClr>
                </a:solidFill>
                <a:latin typeface="Roboto Condensed"/>
              </a:rPr>
              <a:t> </a:t>
            </a:r>
            <a:r>
              <a:rPr lang="en-US" sz="4800" dirty="0" err="1">
                <a:solidFill>
                  <a:schemeClr val="tx1">
                    <a:lumMod val="75000"/>
                    <a:lumOff val="25000"/>
                  </a:schemeClr>
                </a:solidFill>
                <a:latin typeface="Roboto Condensed"/>
              </a:rPr>
              <a:t>đỉnh</a:t>
            </a:r>
            <a:r>
              <a:rPr lang="en-US" sz="4800" dirty="0">
                <a:solidFill>
                  <a:schemeClr val="tx1">
                    <a:lumMod val="75000"/>
                    <a:lumOff val="25000"/>
                  </a:schemeClr>
                </a:solidFill>
                <a:latin typeface="Roboto Condensed"/>
              </a:rPr>
              <a:t> non </a:t>
            </a:r>
            <a:r>
              <a:rPr lang="en-US" sz="4800" dirty="0" err="1">
                <a:solidFill>
                  <a:schemeClr val="tx1">
                    <a:lumMod val="75000"/>
                    <a:lumOff val="25000"/>
                  </a:schemeClr>
                </a:solidFill>
                <a:latin typeface="Roboto Condensed"/>
              </a:rPr>
              <a:t>cao</a:t>
            </a:r>
            <a:r>
              <a:rPr lang="en-US" sz="4800" dirty="0">
                <a:solidFill>
                  <a:schemeClr val="tx1">
                    <a:lumMod val="75000"/>
                    <a:lumOff val="25000"/>
                  </a:schemeClr>
                </a:solidFill>
                <a:latin typeface="Roboto Condensed"/>
              </a:rPr>
              <a:t> (SGK </a:t>
            </a:r>
            <a:r>
              <a:rPr lang="en-US" sz="4800" dirty="0" err="1">
                <a:solidFill>
                  <a:schemeClr val="tx1">
                    <a:lumMod val="75000"/>
                    <a:lumOff val="25000"/>
                  </a:schemeClr>
                </a:solidFill>
                <a:latin typeface="Roboto Condensed"/>
              </a:rPr>
              <a:t>trang</a:t>
            </a:r>
            <a:r>
              <a:rPr lang="en-US" sz="4800" dirty="0">
                <a:solidFill>
                  <a:schemeClr val="tx1">
                    <a:lumMod val="75000"/>
                    <a:lumOff val="25000"/>
                  </a:schemeClr>
                </a:solidFill>
                <a:latin typeface="Roboto Condensed"/>
              </a:rPr>
              <a:t> 103,104,105)</a:t>
            </a:r>
          </a:p>
          <a:p>
            <a:pPr marL="1036320" lvl="1" indent="-518160" algn="just">
              <a:lnSpc>
                <a:spcPts val="6719"/>
              </a:lnSpc>
              <a:buFont typeface="Arial"/>
              <a:buChar char="•"/>
            </a:pPr>
            <a:r>
              <a:rPr lang="en-US" sz="4800" dirty="0" err="1">
                <a:solidFill>
                  <a:schemeClr val="tx1">
                    <a:lumMod val="75000"/>
                    <a:lumOff val="25000"/>
                  </a:schemeClr>
                </a:solidFill>
                <a:latin typeface="Roboto Condensed"/>
              </a:rPr>
              <a:t>Nhiệm</a:t>
            </a:r>
            <a:r>
              <a:rPr lang="en-US" sz="4800" dirty="0">
                <a:solidFill>
                  <a:schemeClr val="tx1">
                    <a:lumMod val="75000"/>
                    <a:lumOff val="25000"/>
                  </a:schemeClr>
                </a:solidFill>
                <a:latin typeface="Roboto Condensed"/>
              </a:rPr>
              <a:t> </a:t>
            </a:r>
            <a:r>
              <a:rPr lang="en-US" sz="4800" dirty="0" err="1">
                <a:solidFill>
                  <a:schemeClr val="tx1">
                    <a:lumMod val="75000"/>
                    <a:lumOff val="25000"/>
                  </a:schemeClr>
                </a:solidFill>
                <a:latin typeface="Roboto Condensed"/>
              </a:rPr>
              <a:t>vụ</a:t>
            </a:r>
            <a:r>
              <a:rPr lang="en-US" sz="4800" dirty="0">
                <a:solidFill>
                  <a:schemeClr val="tx1">
                    <a:lumMod val="75000"/>
                    <a:lumOff val="25000"/>
                  </a:schemeClr>
                </a:solidFill>
                <a:latin typeface="Roboto Condensed"/>
              </a:rPr>
              <a:t> 2: HS </a:t>
            </a:r>
            <a:r>
              <a:rPr lang="en-US" sz="4800" dirty="0" err="1">
                <a:solidFill>
                  <a:schemeClr val="tx1">
                    <a:lumMod val="75000"/>
                    <a:lumOff val="25000"/>
                  </a:schemeClr>
                </a:solidFill>
                <a:latin typeface="Roboto Condensed"/>
              </a:rPr>
              <a:t>hoạt</a:t>
            </a:r>
            <a:r>
              <a:rPr lang="en-US" sz="4800" dirty="0">
                <a:solidFill>
                  <a:schemeClr val="tx1">
                    <a:lumMod val="75000"/>
                    <a:lumOff val="25000"/>
                  </a:schemeClr>
                </a:solidFill>
                <a:latin typeface="Roboto Condensed"/>
              </a:rPr>
              <a:t> </a:t>
            </a:r>
            <a:r>
              <a:rPr lang="en-US" sz="4800" dirty="0" err="1">
                <a:solidFill>
                  <a:schemeClr val="tx1">
                    <a:lumMod val="75000"/>
                    <a:lumOff val="25000"/>
                  </a:schemeClr>
                </a:solidFill>
                <a:latin typeface="Roboto Condensed"/>
              </a:rPr>
              <a:t>động</a:t>
            </a:r>
            <a:r>
              <a:rPr lang="en-US" sz="4800" dirty="0">
                <a:solidFill>
                  <a:schemeClr val="tx1">
                    <a:lumMod val="75000"/>
                    <a:lumOff val="25000"/>
                  </a:schemeClr>
                </a:solidFill>
                <a:latin typeface="Roboto Condensed"/>
              </a:rPr>
              <a:t> </a:t>
            </a:r>
            <a:r>
              <a:rPr lang="en-US" sz="4800" dirty="0" err="1">
                <a:solidFill>
                  <a:schemeClr val="tx1">
                    <a:lumMod val="75000"/>
                    <a:lumOff val="25000"/>
                  </a:schemeClr>
                </a:solidFill>
                <a:latin typeface="Roboto Condensed"/>
              </a:rPr>
              <a:t>theo</a:t>
            </a:r>
            <a:r>
              <a:rPr lang="en-US" sz="4800" dirty="0">
                <a:solidFill>
                  <a:schemeClr val="tx1">
                    <a:lumMod val="75000"/>
                    <a:lumOff val="25000"/>
                  </a:schemeClr>
                </a:solidFill>
                <a:latin typeface="Roboto Condensed"/>
              </a:rPr>
              <a:t> </a:t>
            </a:r>
            <a:r>
              <a:rPr lang="en-US" sz="4800" dirty="0" err="1">
                <a:solidFill>
                  <a:schemeClr val="tx1">
                    <a:lumMod val="75000"/>
                    <a:lumOff val="25000"/>
                  </a:schemeClr>
                </a:solidFill>
                <a:latin typeface="Roboto Condensed"/>
              </a:rPr>
              <a:t>nhóm</a:t>
            </a:r>
            <a:r>
              <a:rPr lang="en-US" sz="4800" dirty="0">
                <a:solidFill>
                  <a:schemeClr val="tx1">
                    <a:lumMod val="75000"/>
                    <a:lumOff val="25000"/>
                  </a:schemeClr>
                </a:solidFill>
                <a:latin typeface="Roboto Condensed"/>
              </a:rPr>
              <a:t> 4 </a:t>
            </a:r>
            <a:r>
              <a:rPr lang="en-US" sz="4800" dirty="0" err="1">
                <a:solidFill>
                  <a:schemeClr val="tx1">
                    <a:lumMod val="75000"/>
                    <a:lumOff val="25000"/>
                  </a:schemeClr>
                </a:solidFill>
                <a:latin typeface="Roboto Condensed"/>
              </a:rPr>
              <a:t>bạn</a:t>
            </a:r>
            <a:r>
              <a:rPr lang="en-US" sz="4800" dirty="0">
                <a:solidFill>
                  <a:schemeClr val="tx1">
                    <a:lumMod val="75000"/>
                    <a:lumOff val="25000"/>
                  </a:schemeClr>
                </a:solidFill>
                <a:latin typeface="Roboto Condensed"/>
              </a:rPr>
              <a:t> </a:t>
            </a:r>
            <a:r>
              <a:rPr lang="en-US" sz="4800" dirty="0" err="1">
                <a:solidFill>
                  <a:schemeClr val="tx1">
                    <a:lumMod val="75000"/>
                    <a:lumOff val="25000"/>
                  </a:schemeClr>
                </a:solidFill>
                <a:latin typeface="Roboto Condensed"/>
              </a:rPr>
              <a:t>và</a:t>
            </a:r>
            <a:r>
              <a:rPr lang="en-US" sz="4800" dirty="0">
                <a:solidFill>
                  <a:schemeClr val="tx1">
                    <a:lumMod val="75000"/>
                    <a:lumOff val="25000"/>
                  </a:schemeClr>
                </a:solidFill>
                <a:latin typeface="Roboto Condensed"/>
              </a:rPr>
              <a:t> </a:t>
            </a:r>
            <a:r>
              <a:rPr lang="en-US" sz="4800" dirty="0" err="1">
                <a:solidFill>
                  <a:schemeClr val="tx1">
                    <a:lumMod val="75000"/>
                    <a:lumOff val="25000"/>
                  </a:schemeClr>
                </a:solidFill>
                <a:latin typeface="Roboto Condensed"/>
              </a:rPr>
              <a:t>thực</a:t>
            </a:r>
            <a:r>
              <a:rPr lang="en-US" sz="4800" dirty="0">
                <a:solidFill>
                  <a:schemeClr val="tx1">
                    <a:lumMod val="75000"/>
                    <a:lumOff val="25000"/>
                  </a:schemeClr>
                </a:solidFill>
                <a:latin typeface="Roboto Condensed"/>
              </a:rPr>
              <a:t> </a:t>
            </a:r>
            <a:r>
              <a:rPr lang="en-US" sz="4800" dirty="0" err="1">
                <a:solidFill>
                  <a:schemeClr val="tx1">
                    <a:lumMod val="75000"/>
                    <a:lumOff val="25000"/>
                  </a:schemeClr>
                </a:solidFill>
                <a:latin typeface="Roboto Condensed"/>
              </a:rPr>
              <a:t>hiện</a:t>
            </a:r>
            <a:r>
              <a:rPr lang="en-US" sz="4800" dirty="0">
                <a:solidFill>
                  <a:schemeClr val="tx1">
                    <a:lumMod val="75000"/>
                    <a:lumOff val="25000"/>
                  </a:schemeClr>
                </a:solidFill>
                <a:latin typeface="Roboto Condensed"/>
              </a:rPr>
              <a:t> </a:t>
            </a:r>
            <a:r>
              <a:rPr lang="en-US" sz="4800" dirty="0" err="1">
                <a:solidFill>
                  <a:schemeClr val="tx1">
                    <a:lumMod val="75000"/>
                    <a:lumOff val="25000"/>
                  </a:schemeClr>
                </a:solidFill>
                <a:latin typeface="Roboto Condensed"/>
              </a:rPr>
              <a:t>phiếu</a:t>
            </a:r>
            <a:r>
              <a:rPr lang="en-US" sz="4800" dirty="0">
                <a:solidFill>
                  <a:schemeClr val="tx1">
                    <a:lumMod val="75000"/>
                    <a:lumOff val="25000"/>
                  </a:schemeClr>
                </a:solidFill>
                <a:latin typeface="Roboto Condensed"/>
              </a:rPr>
              <a:t> </a:t>
            </a:r>
            <a:r>
              <a:rPr lang="en-US" sz="4800" dirty="0" err="1">
                <a:solidFill>
                  <a:schemeClr val="tx1">
                    <a:lumMod val="75000"/>
                    <a:lumOff val="25000"/>
                  </a:schemeClr>
                </a:solidFill>
                <a:latin typeface="Roboto Condensed"/>
              </a:rPr>
              <a:t>học</a:t>
            </a:r>
            <a:r>
              <a:rPr lang="en-US" sz="4800" dirty="0">
                <a:solidFill>
                  <a:schemeClr val="tx1">
                    <a:lumMod val="75000"/>
                    <a:lumOff val="25000"/>
                  </a:schemeClr>
                </a:solidFill>
                <a:latin typeface="Roboto Condensed"/>
              </a:rPr>
              <a:t> </a:t>
            </a:r>
            <a:r>
              <a:rPr lang="en-US" sz="4800" dirty="0" err="1">
                <a:solidFill>
                  <a:schemeClr val="tx1">
                    <a:lumMod val="75000"/>
                    <a:lumOff val="25000"/>
                  </a:schemeClr>
                </a:solidFill>
                <a:latin typeface="Roboto Condensed"/>
              </a:rPr>
              <a:t>tập</a:t>
            </a:r>
            <a:r>
              <a:rPr lang="en-US" sz="4800" dirty="0">
                <a:solidFill>
                  <a:schemeClr val="tx1">
                    <a:lumMod val="75000"/>
                    <a:lumOff val="25000"/>
                  </a:schemeClr>
                </a:solidFill>
                <a:latin typeface="Roboto Condensed"/>
              </a:rPr>
              <a:t> </a:t>
            </a:r>
            <a:r>
              <a:rPr lang="en-US" sz="4800" dirty="0" err="1">
                <a:solidFill>
                  <a:schemeClr val="tx1">
                    <a:lumMod val="75000"/>
                    <a:lumOff val="25000"/>
                  </a:schemeClr>
                </a:solidFill>
                <a:latin typeface="Roboto Condensed"/>
              </a:rPr>
              <a:t>số</a:t>
            </a:r>
            <a:r>
              <a:rPr lang="en-US" sz="4800" dirty="0">
                <a:solidFill>
                  <a:schemeClr val="tx1">
                    <a:lumMod val="75000"/>
                    <a:lumOff val="25000"/>
                  </a:schemeClr>
                </a:solidFill>
                <a:latin typeface="Roboto Condensed"/>
              </a:rPr>
              <a:t> 1, </a:t>
            </a:r>
            <a:r>
              <a:rPr lang="en-US" sz="4800" dirty="0" err="1">
                <a:solidFill>
                  <a:schemeClr val="tx1">
                    <a:lumMod val="75000"/>
                    <a:lumOff val="25000"/>
                  </a:schemeClr>
                </a:solidFill>
                <a:latin typeface="Roboto Condensed"/>
              </a:rPr>
              <a:t>thời</a:t>
            </a:r>
            <a:r>
              <a:rPr lang="en-US" sz="4800" dirty="0">
                <a:solidFill>
                  <a:schemeClr val="tx1">
                    <a:lumMod val="75000"/>
                    <a:lumOff val="25000"/>
                  </a:schemeClr>
                </a:solidFill>
                <a:latin typeface="Roboto Condensed"/>
              </a:rPr>
              <a:t> </a:t>
            </a:r>
            <a:r>
              <a:rPr lang="en-US" sz="4800" dirty="0" err="1">
                <a:solidFill>
                  <a:schemeClr val="tx1">
                    <a:lumMod val="75000"/>
                    <a:lumOff val="25000"/>
                  </a:schemeClr>
                </a:solidFill>
                <a:latin typeface="Roboto Condensed"/>
              </a:rPr>
              <a:t>gian</a:t>
            </a:r>
            <a:r>
              <a:rPr lang="en-US" sz="4800" dirty="0">
                <a:solidFill>
                  <a:schemeClr val="tx1">
                    <a:lumMod val="75000"/>
                    <a:lumOff val="25000"/>
                  </a:schemeClr>
                </a:solidFill>
                <a:latin typeface="Roboto Condensed"/>
              </a:rPr>
              <a:t> 7 </a:t>
            </a:r>
            <a:r>
              <a:rPr lang="en-US" sz="4800" dirty="0" err="1">
                <a:solidFill>
                  <a:schemeClr val="tx1">
                    <a:lumMod val="75000"/>
                    <a:lumOff val="25000"/>
                  </a:schemeClr>
                </a:solidFill>
                <a:latin typeface="Roboto Condensed"/>
              </a:rPr>
              <a:t>phút</a:t>
            </a:r>
            <a:endParaRPr lang="en-US" sz="4800" dirty="0">
              <a:solidFill>
                <a:schemeClr val="tx1">
                  <a:lumMod val="75000"/>
                  <a:lumOff val="25000"/>
                </a:schemeClr>
              </a:solidFill>
              <a:latin typeface="Roboto Condensed"/>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5E9DA"/>
        </a:solidFill>
        <a:effectLst/>
      </p:bgPr>
    </p:bg>
    <p:spTree>
      <p:nvGrpSpPr>
        <p:cNvPr id="1" name=""/>
        <p:cNvGrpSpPr/>
        <p:nvPr/>
      </p:nvGrpSpPr>
      <p:grpSpPr>
        <a:xfrm>
          <a:off x="0" y="0"/>
          <a:ext cx="0" cy="0"/>
          <a:chOff x="0" y="0"/>
          <a:chExt cx="0" cy="0"/>
        </a:xfrm>
      </p:grpSpPr>
      <p:sp>
        <p:nvSpPr>
          <p:cNvPr id="2" name="Freeform 2"/>
          <p:cNvSpPr/>
          <p:nvPr/>
        </p:nvSpPr>
        <p:spPr>
          <a:xfrm rot="-6419837">
            <a:off x="1517672" y="7723863"/>
            <a:ext cx="1247946" cy="1343683"/>
          </a:xfrm>
          <a:custGeom>
            <a:avLst/>
            <a:gdLst/>
            <a:ahLst/>
            <a:cxnLst/>
            <a:rect l="l" t="t" r="r" b="b"/>
            <a:pathLst>
              <a:path w="1247946" h="1343683">
                <a:moveTo>
                  <a:pt x="0" y="0"/>
                </a:moveTo>
                <a:lnTo>
                  <a:pt x="1247946" y="0"/>
                </a:lnTo>
                <a:lnTo>
                  <a:pt x="1247946" y="1343683"/>
                </a:lnTo>
                <a:lnTo>
                  <a:pt x="0" y="1343683"/>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3" name="Freeform 3"/>
          <p:cNvSpPr/>
          <p:nvPr/>
        </p:nvSpPr>
        <p:spPr>
          <a:xfrm rot="-4370802">
            <a:off x="15625816" y="1280491"/>
            <a:ext cx="800318" cy="861715"/>
          </a:xfrm>
          <a:custGeom>
            <a:avLst/>
            <a:gdLst/>
            <a:ahLst/>
            <a:cxnLst/>
            <a:rect l="l" t="t" r="r" b="b"/>
            <a:pathLst>
              <a:path w="800318" h="861715">
                <a:moveTo>
                  <a:pt x="0" y="0"/>
                </a:moveTo>
                <a:lnTo>
                  <a:pt x="800318" y="0"/>
                </a:lnTo>
                <a:lnTo>
                  <a:pt x="800318" y="861716"/>
                </a:lnTo>
                <a:lnTo>
                  <a:pt x="0" y="861716"/>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4" name="Freeform 4"/>
          <p:cNvSpPr/>
          <p:nvPr/>
        </p:nvSpPr>
        <p:spPr>
          <a:xfrm>
            <a:off x="6874013" y="8395705"/>
            <a:ext cx="4539974" cy="862595"/>
          </a:xfrm>
          <a:custGeom>
            <a:avLst/>
            <a:gdLst/>
            <a:ahLst/>
            <a:cxnLst/>
            <a:rect l="l" t="t" r="r" b="b"/>
            <a:pathLst>
              <a:path w="4539974" h="862595">
                <a:moveTo>
                  <a:pt x="0" y="0"/>
                </a:moveTo>
                <a:lnTo>
                  <a:pt x="4539974" y="0"/>
                </a:lnTo>
                <a:lnTo>
                  <a:pt x="4539974" y="862595"/>
                </a:lnTo>
                <a:lnTo>
                  <a:pt x="0" y="862595"/>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a:p>
        </p:txBody>
      </p:sp>
      <p:sp>
        <p:nvSpPr>
          <p:cNvPr id="5" name="Freeform 5"/>
          <p:cNvSpPr/>
          <p:nvPr/>
        </p:nvSpPr>
        <p:spPr>
          <a:xfrm>
            <a:off x="13006912" y="5282319"/>
            <a:ext cx="5554414" cy="5415554"/>
          </a:xfrm>
          <a:custGeom>
            <a:avLst/>
            <a:gdLst/>
            <a:ahLst/>
            <a:cxnLst/>
            <a:rect l="l" t="t" r="r" b="b"/>
            <a:pathLst>
              <a:path w="5554414" h="5415554">
                <a:moveTo>
                  <a:pt x="0" y="0"/>
                </a:moveTo>
                <a:lnTo>
                  <a:pt x="5554414" y="0"/>
                </a:lnTo>
                <a:lnTo>
                  <a:pt x="5554414" y="5415554"/>
                </a:lnTo>
                <a:lnTo>
                  <a:pt x="0" y="5415554"/>
                </a:lnTo>
                <a:lnTo>
                  <a:pt x="0" y="0"/>
                </a:lnTo>
                <a:close/>
              </a:path>
            </a:pathLst>
          </a:custGeom>
          <a:blipFill>
            <a:blip r:embed="rId6"/>
            <a:stretch>
              <a:fillRect/>
            </a:stretch>
          </a:blipFill>
        </p:spPr>
        <p:txBody>
          <a:bodyPr/>
          <a:lstStyle/>
          <a:p>
            <a:endParaRPr lang="en-US"/>
          </a:p>
        </p:txBody>
      </p:sp>
      <p:sp>
        <p:nvSpPr>
          <p:cNvPr id="6" name="TextBox 6"/>
          <p:cNvSpPr txBox="1"/>
          <p:nvPr/>
        </p:nvSpPr>
        <p:spPr>
          <a:xfrm>
            <a:off x="486045" y="614363"/>
            <a:ext cx="15896955" cy="884858"/>
          </a:xfrm>
          <a:prstGeom prst="rect">
            <a:avLst/>
          </a:prstGeom>
        </p:spPr>
        <p:txBody>
          <a:bodyPr wrap="square" lIns="0" tIns="0" rIns="0" bIns="0" rtlCol="0" anchor="t">
            <a:spAutoFit/>
          </a:bodyPr>
          <a:lstStyle/>
          <a:p>
            <a:pPr algn="l">
              <a:lnSpc>
                <a:spcPts val="6899"/>
              </a:lnSpc>
              <a:spcBef>
                <a:spcPct val="0"/>
              </a:spcBef>
            </a:pPr>
            <a:r>
              <a:rPr lang="en-US" sz="5999" dirty="0">
                <a:solidFill>
                  <a:srgbClr val="183B23"/>
                </a:solidFill>
                <a:latin typeface="Fraunces Bold"/>
              </a:rPr>
              <a:t>II. PHÂN TÍCH BÀI VIẾT THAM KHẢO</a:t>
            </a:r>
          </a:p>
        </p:txBody>
      </p:sp>
      <p:graphicFrame>
        <p:nvGraphicFramePr>
          <p:cNvPr id="7" name="Table 7"/>
          <p:cNvGraphicFramePr>
            <a:graphicFrameLocks noGrp="1"/>
          </p:cNvGraphicFramePr>
          <p:nvPr>
            <p:extLst>
              <p:ext uri="{D42A27DB-BD31-4B8C-83A1-F6EECF244321}">
                <p14:modId xmlns:p14="http://schemas.microsoft.com/office/powerpoint/2010/main" val="3579960526"/>
              </p:ext>
            </p:extLst>
          </p:nvPr>
        </p:nvGraphicFramePr>
        <p:xfrm>
          <a:off x="486045" y="1876717"/>
          <a:ext cx="17007044" cy="6950285"/>
        </p:xfrm>
        <a:graphic>
          <a:graphicData uri="http://schemas.openxmlformats.org/drawingml/2006/table">
            <a:tbl>
              <a:tblPr/>
              <a:tblGrid>
                <a:gridCol w="14112458">
                  <a:extLst>
                    <a:ext uri="{9D8B030D-6E8A-4147-A177-3AD203B41FA5}">
                      <a16:colId xmlns:a16="http://schemas.microsoft.com/office/drawing/2014/main" val="20000"/>
                    </a:ext>
                  </a:extLst>
                </a:gridCol>
                <a:gridCol w="2894586">
                  <a:extLst>
                    <a:ext uri="{9D8B030D-6E8A-4147-A177-3AD203B41FA5}">
                      <a16:colId xmlns:a16="http://schemas.microsoft.com/office/drawing/2014/main" val="20001"/>
                    </a:ext>
                  </a:extLst>
                </a:gridCol>
              </a:tblGrid>
              <a:tr h="1054443">
                <a:tc>
                  <a:txBody>
                    <a:bodyPr/>
                    <a:lstStyle/>
                    <a:p>
                      <a:pPr algn="ctr">
                        <a:lnSpc>
                          <a:spcPts val="5319"/>
                        </a:lnSpc>
                        <a:defRPr/>
                      </a:pPr>
                      <a:r>
                        <a:rPr lang="en-US" sz="3799" dirty="0" err="1">
                          <a:solidFill>
                            <a:schemeClr val="tx1">
                              <a:lumMod val="75000"/>
                              <a:lumOff val="25000"/>
                            </a:schemeClr>
                          </a:solidFill>
                          <a:latin typeface="Roboto Condensed Bold"/>
                        </a:rPr>
                        <a:t>Câu</a:t>
                      </a:r>
                      <a:r>
                        <a:rPr lang="en-US" sz="3799" dirty="0">
                          <a:solidFill>
                            <a:schemeClr val="tx1">
                              <a:lumMod val="75000"/>
                              <a:lumOff val="25000"/>
                            </a:schemeClr>
                          </a:solidFill>
                          <a:latin typeface="Roboto Condensed Bold"/>
                        </a:rPr>
                        <a:t> </a:t>
                      </a:r>
                      <a:r>
                        <a:rPr lang="en-US" sz="3799" dirty="0" err="1">
                          <a:solidFill>
                            <a:schemeClr val="tx1">
                              <a:lumMod val="75000"/>
                              <a:lumOff val="25000"/>
                            </a:schemeClr>
                          </a:solidFill>
                          <a:latin typeface="Roboto Condensed Bold"/>
                        </a:rPr>
                        <a:t>hỏi</a:t>
                      </a:r>
                      <a:endParaRPr lang="en-US" sz="1100" dirty="0">
                        <a:solidFill>
                          <a:schemeClr val="tx1">
                            <a:lumMod val="75000"/>
                            <a:lumOff val="25000"/>
                          </a:schemeClr>
                        </a:solidFill>
                      </a:endParaRPr>
                    </a:p>
                  </a:txBody>
                  <a:tcPr marL="57150" marR="57150" marT="57150" marB="5715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6B470"/>
                    </a:solidFill>
                  </a:tcPr>
                </a:tc>
                <a:tc>
                  <a:txBody>
                    <a:bodyPr/>
                    <a:lstStyle/>
                    <a:p>
                      <a:pPr algn="ctr">
                        <a:lnSpc>
                          <a:spcPts val="5319"/>
                        </a:lnSpc>
                        <a:defRPr/>
                      </a:pPr>
                      <a:r>
                        <a:rPr lang="en-US" sz="3799">
                          <a:solidFill>
                            <a:schemeClr val="tx1">
                              <a:lumMod val="75000"/>
                              <a:lumOff val="25000"/>
                            </a:schemeClr>
                          </a:solidFill>
                          <a:latin typeface="Roboto Condensed Bold"/>
                        </a:rPr>
                        <a:t>Trả lời</a:t>
                      </a:r>
                      <a:endParaRPr lang="en-US" sz="1100">
                        <a:solidFill>
                          <a:schemeClr val="tx1">
                            <a:lumMod val="75000"/>
                            <a:lumOff val="25000"/>
                          </a:schemeClr>
                        </a:solidFill>
                      </a:endParaRPr>
                    </a:p>
                  </a:txBody>
                  <a:tcPr marL="57150" marR="57150" marT="57150" marB="5715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6B470"/>
                    </a:solidFill>
                  </a:tcPr>
                </a:tc>
                <a:extLst>
                  <a:ext uri="{0D108BD9-81ED-4DB2-BD59-A6C34878D82A}">
                    <a16:rowId xmlns:a16="http://schemas.microsoft.com/office/drawing/2014/main" val="10000"/>
                  </a:ext>
                </a:extLst>
              </a:tr>
              <a:tr h="1127981">
                <a:tc>
                  <a:txBody>
                    <a:bodyPr/>
                    <a:lstStyle/>
                    <a:p>
                      <a:pPr algn="just">
                        <a:lnSpc>
                          <a:spcPts val="5319"/>
                        </a:lnSpc>
                        <a:defRPr/>
                      </a:pPr>
                      <a:r>
                        <a:rPr lang="en-US" sz="3799" dirty="0" err="1">
                          <a:solidFill>
                            <a:schemeClr val="tx1">
                              <a:lumMod val="75000"/>
                              <a:lumOff val="25000"/>
                            </a:schemeClr>
                          </a:solidFill>
                          <a:latin typeface="Roboto Condensed"/>
                        </a:rPr>
                        <a:t>Bố</a:t>
                      </a:r>
                      <a:r>
                        <a:rPr lang="en-US" sz="3799" dirty="0">
                          <a:solidFill>
                            <a:schemeClr val="tx1">
                              <a:lumMod val="75000"/>
                              <a:lumOff val="25000"/>
                            </a:schemeClr>
                          </a:solidFill>
                          <a:latin typeface="Roboto Condensed"/>
                        </a:rPr>
                        <a:t> </a:t>
                      </a:r>
                      <a:r>
                        <a:rPr lang="en-US" sz="3799" dirty="0" err="1">
                          <a:solidFill>
                            <a:schemeClr val="tx1">
                              <a:lumMod val="75000"/>
                              <a:lumOff val="25000"/>
                            </a:schemeClr>
                          </a:solidFill>
                          <a:latin typeface="Roboto Condensed"/>
                        </a:rPr>
                        <a:t>cục</a:t>
                      </a:r>
                      <a:r>
                        <a:rPr lang="en-US" sz="3799" dirty="0">
                          <a:solidFill>
                            <a:schemeClr val="tx1">
                              <a:lumMod val="75000"/>
                              <a:lumOff val="25000"/>
                            </a:schemeClr>
                          </a:solidFill>
                          <a:latin typeface="Roboto Condensed"/>
                        </a:rPr>
                        <a:t> </a:t>
                      </a:r>
                      <a:r>
                        <a:rPr lang="en-US" sz="3799" dirty="0" err="1">
                          <a:solidFill>
                            <a:schemeClr val="tx1">
                              <a:lumMod val="75000"/>
                              <a:lumOff val="25000"/>
                            </a:schemeClr>
                          </a:solidFill>
                          <a:latin typeface="Roboto Condensed"/>
                        </a:rPr>
                        <a:t>văn</a:t>
                      </a:r>
                      <a:r>
                        <a:rPr lang="en-US" sz="3799" dirty="0">
                          <a:solidFill>
                            <a:schemeClr val="tx1">
                              <a:lumMod val="75000"/>
                              <a:lumOff val="25000"/>
                            </a:schemeClr>
                          </a:solidFill>
                          <a:latin typeface="Roboto Condensed"/>
                        </a:rPr>
                        <a:t> </a:t>
                      </a:r>
                      <a:r>
                        <a:rPr lang="en-US" sz="3799" dirty="0" err="1">
                          <a:solidFill>
                            <a:schemeClr val="tx1">
                              <a:lumMod val="75000"/>
                              <a:lumOff val="25000"/>
                            </a:schemeClr>
                          </a:solidFill>
                          <a:latin typeface="Roboto Condensed"/>
                        </a:rPr>
                        <a:t>bản</a:t>
                      </a:r>
                      <a:r>
                        <a:rPr lang="en-US" sz="3799" dirty="0">
                          <a:solidFill>
                            <a:schemeClr val="tx1">
                              <a:lumMod val="75000"/>
                              <a:lumOff val="25000"/>
                            </a:schemeClr>
                          </a:solidFill>
                          <a:latin typeface="Roboto Condensed"/>
                        </a:rPr>
                        <a:t> </a:t>
                      </a:r>
                      <a:r>
                        <a:rPr lang="en-US" sz="3799" dirty="0" err="1">
                          <a:solidFill>
                            <a:schemeClr val="tx1">
                              <a:lumMod val="75000"/>
                              <a:lumOff val="25000"/>
                            </a:schemeClr>
                          </a:solidFill>
                          <a:latin typeface="Roboto Condensed"/>
                        </a:rPr>
                        <a:t>gồm</a:t>
                      </a:r>
                      <a:r>
                        <a:rPr lang="en-US" sz="3799" dirty="0">
                          <a:solidFill>
                            <a:schemeClr val="tx1">
                              <a:lumMod val="75000"/>
                              <a:lumOff val="25000"/>
                            </a:schemeClr>
                          </a:solidFill>
                          <a:latin typeface="Roboto Condensed"/>
                        </a:rPr>
                        <a:t> </a:t>
                      </a:r>
                      <a:r>
                        <a:rPr lang="en-US" sz="3799" dirty="0" err="1">
                          <a:solidFill>
                            <a:schemeClr val="tx1">
                              <a:lumMod val="75000"/>
                              <a:lumOff val="25000"/>
                            </a:schemeClr>
                          </a:solidFill>
                          <a:latin typeface="Roboto Condensed"/>
                        </a:rPr>
                        <a:t>mấy</a:t>
                      </a:r>
                      <a:r>
                        <a:rPr lang="en-US" sz="3799" dirty="0">
                          <a:solidFill>
                            <a:schemeClr val="tx1">
                              <a:lumMod val="75000"/>
                              <a:lumOff val="25000"/>
                            </a:schemeClr>
                          </a:solidFill>
                          <a:latin typeface="Roboto Condensed"/>
                        </a:rPr>
                        <a:t> </a:t>
                      </a:r>
                      <a:r>
                        <a:rPr lang="en-US" sz="3799" dirty="0" err="1">
                          <a:solidFill>
                            <a:schemeClr val="tx1">
                              <a:lumMod val="75000"/>
                              <a:lumOff val="25000"/>
                            </a:schemeClr>
                          </a:solidFill>
                          <a:latin typeface="Roboto Condensed"/>
                        </a:rPr>
                        <a:t>phần</a:t>
                      </a:r>
                      <a:r>
                        <a:rPr lang="en-US" sz="3799" dirty="0">
                          <a:solidFill>
                            <a:schemeClr val="tx1">
                              <a:lumMod val="75000"/>
                              <a:lumOff val="25000"/>
                            </a:schemeClr>
                          </a:solidFill>
                          <a:latin typeface="Roboto Condensed"/>
                        </a:rPr>
                        <a:t>? </a:t>
                      </a:r>
                      <a:r>
                        <a:rPr lang="en-US" sz="3799" dirty="0" err="1">
                          <a:solidFill>
                            <a:schemeClr val="tx1">
                              <a:lumMod val="75000"/>
                              <a:lumOff val="25000"/>
                            </a:schemeClr>
                          </a:solidFill>
                          <a:latin typeface="Roboto Condensed"/>
                        </a:rPr>
                        <a:t>Xác</a:t>
                      </a:r>
                      <a:r>
                        <a:rPr lang="en-US" sz="3799" dirty="0">
                          <a:solidFill>
                            <a:schemeClr val="tx1">
                              <a:lumMod val="75000"/>
                              <a:lumOff val="25000"/>
                            </a:schemeClr>
                          </a:solidFill>
                          <a:latin typeface="Roboto Condensed"/>
                        </a:rPr>
                        <a:t> </a:t>
                      </a:r>
                      <a:r>
                        <a:rPr lang="en-US" sz="3799" dirty="0" err="1">
                          <a:solidFill>
                            <a:schemeClr val="tx1">
                              <a:lumMod val="75000"/>
                              <a:lumOff val="25000"/>
                            </a:schemeClr>
                          </a:solidFill>
                          <a:latin typeface="Roboto Condensed"/>
                        </a:rPr>
                        <a:t>định</a:t>
                      </a:r>
                      <a:r>
                        <a:rPr lang="en-US" sz="3799" dirty="0">
                          <a:solidFill>
                            <a:schemeClr val="tx1">
                              <a:lumMod val="75000"/>
                              <a:lumOff val="25000"/>
                            </a:schemeClr>
                          </a:solidFill>
                          <a:latin typeface="Roboto Condensed"/>
                        </a:rPr>
                        <a:t> </a:t>
                      </a:r>
                      <a:r>
                        <a:rPr lang="en-US" sz="3799" dirty="0" err="1">
                          <a:solidFill>
                            <a:schemeClr val="tx1">
                              <a:lumMod val="75000"/>
                              <a:lumOff val="25000"/>
                            </a:schemeClr>
                          </a:solidFill>
                          <a:latin typeface="Roboto Condensed"/>
                        </a:rPr>
                        <a:t>nội</a:t>
                      </a:r>
                      <a:r>
                        <a:rPr lang="en-US" sz="3799" dirty="0">
                          <a:solidFill>
                            <a:schemeClr val="tx1">
                              <a:lumMod val="75000"/>
                              <a:lumOff val="25000"/>
                            </a:schemeClr>
                          </a:solidFill>
                          <a:latin typeface="Roboto Condensed"/>
                        </a:rPr>
                        <a:t> dung </a:t>
                      </a:r>
                      <a:r>
                        <a:rPr lang="en-US" sz="3799" dirty="0" err="1">
                          <a:solidFill>
                            <a:schemeClr val="tx1">
                              <a:lumMod val="75000"/>
                              <a:lumOff val="25000"/>
                            </a:schemeClr>
                          </a:solidFill>
                          <a:latin typeface="Roboto Condensed"/>
                        </a:rPr>
                        <a:t>chính</a:t>
                      </a:r>
                      <a:r>
                        <a:rPr lang="en-US" sz="3799" dirty="0">
                          <a:solidFill>
                            <a:schemeClr val="tx1">
                              <a:lumMod val="75000"/>
                              <a:lumOff val="25000"/>
                            </a:schemeClr>
                          </a:solidFill>
                          <a:latin typeface="Roboto Condensed"/>
                        </a:rPr>
                        <a:t> </a:t>
                      </a:r>
                      <a:r>
                        <a:rPr lang="en-US" sz="3799" dirty="0" err="1">
                          <a:solidFill>
                            <a:schemeClr val="tx1">
                              <a:lumMod val="75000"/>
                              <a:lumOff val="25000"/>
                            </a:schemeClr>
                          </a:solidFill>
                          <a:latin typeface="Roboto Condensed"/>
                        </a:rPr>
                        <a:t>của</a:t>
                      </a:r>
                      <a:r>
                        <a:rPr lang="en-US" sz="3799" dirty="0">
                          <a:solidFill>
                            <a:schemeClr val="tx1">
                              <a:lumMod val="75000"/>
                              <a:lumOff val="25000"/>
                            </a:schemeClr>
                          </a:solidFill>
                          <a:latin typeface="Roboto Condensed"/>
                        </a:rPr>
                        <a:t> </a:t>
                      </a:r>
                      <a:r>
                        <a:rPr lang="en-US" sz="3799" dirty="0" err="1">
                          <a:solidFill>
                            <a:schemeClr val="tx1">
                              <a:lumMod val="75000"/>
                              <a:lumOff val="25000"/>
                            </a:schemeClr>
                          </a:solidFill>
                          <a:latin typeface="Roboto Condensed"/>
                        </a:rPr>
                        <a:t>từng</a:t>
                      </a:r>
                      <a:r>
                        <a:rPr lang="en-US" sz="3799" dirty="0">
                          <a:solidFill>
                            <a:schemeClr val="tx1">
                              <a:lumMod val="75000"/>
                              <a:lumOff val="25000"/>
                            </a:schemeClr>
                          </a:solidFill>
                          <a:latin typeface="Roboto Condensed"/>
                        </a:rPr>
                        <a:t> </a:t>
                      </a:r>
                      <a:r>
                        <a:rPr lang="en-US" sz="3799" dirty="0" err="1">
                          <a:solidFill>
                            <a:schemeClr val="tx1">
                              <a:lumMod val="75000"/>
                              <a:lumOff val="25000"/>
                            </a:schemeClr>
                          </a:solidFill>
                          <a:latin typeface="Roboto Condensed"/>
                        </a:rPr>
                        <a:t>phần</a:t>
                      </a:r>
                      <a:r>
                        <a:rPr lang="en-US" sz="3799" dirty="0">
                          <a:solidFill>
                            <a:schemeClr val="tx1">
                              <a:lumMod val="75000"/>
                              <a:lumOff val="25000"/>
                            </a:schemeClr>
                          </a:solidFill>
                          <a:latin typeface="Roboto Condensed"/>
                        </a:rPr>
                        <a:t>.</a:t>
                      </a:r>
                      <a:endParaRPr lang="en-US" sz="1100" dirty="0">
                        <a:solidFill>
                          <a:schemeClr val="tx1">
                            <a:lumMod val="75000"/>
                            <a:lumOff val="25000"/>
                          </a:schemeClr>
                        </a:solidFill>
                      </a:endParaRPr>
                    </a:p>
                  </a:txBody>
                  <a:tcPr marL="57150" marR="57150" marT="57150" marB="5715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a:lnSpc>
                          <a:spcPts val="5319"/>
                        </a:lnSpc>
                        <a:defRPr/>
                      </a:pPr>
                      <a:endParaRPr lang="en-US" sz="1100">
                        <a:solidFill>
                          <a:schemeClr val="tx1">
                            <a:lumMod val="75000"/>
                            <a:lumOff val="25000"/>
                          </a:schemeClr>
                        </a:solidFill>
                      </a:endParaRPr>
                    </a:p>
                  </a:txBody>
                  <a:tcPr marL="57150" marR="57150" marT="57150" marB="5715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1"/>
                  </a:ext>
                </a:extLst>
              </a:tr>
              <a:tr h="1048014">
                <a:tc>
                  <a:txBody>
                    <a:bodyPr/>
                    <a:lstStyle/>
                    <a:p>
                      <a:pPr algn="just">
                        <a:lnSpc>
                          <a:spcPts val="5319"/>
                        </a:lnSpc>
                        <a:defRPr/>
                      </a:pPr>
                      <a:r>
                        <a:rPr lang="en-US" sz="3799" dirty="0">
                          <a:solidFill>
                            <a:schemeClr val="tx1">
                              <a:lumMod val="75000"/>
                              <a:lumOff val="25000"/>
                            </a:schemeClr>
                          </a:solidFill>
                          <a:latin typeface="Roboto Condensed"/>
                        </a:rPr>
                        <a:t>Em </a:t>
                      </a:r>
                      <a:r>
                        <a:rPr lang="en-US" sz="3799" dirty="0" err="1">
                          <a:solidFill>
                            <a:schemeClr val="tx1">
                              <a:lumMod val="75000"/>
                              <a:lumOff val="25000"/>
                            </a:schemeClr>
                          </a:solidFill>
                          <a:latin typeface="Roboto Condensed"/>
                        </a:rPr>
                        <a:t>có</a:t>
                      </a:r>
                      <a:r>
                        <a:rPr lang="en-US" sz="3799" dirty="0">
                          <a:solidFill>
                            <a:schemeClr val="tx1">
                              <a:lumMod val="75000"/>
                              <a:lumOff val="25000"/>
                            </a:schemeClr>
                          </a:solidFill>
                          <a:latin typeface="Roboto Condensed"/>
                        </a:rPr>
                        <a:t> </a:t>
                      </a:r>
                      <a:r>
                        <a:rPr lang="en-US" sz="3799" dirty="0" err="1">
                          <a:solidFill>
                            <a:schemeClr val="tx1">
                              <a:lumMod val="75000"/>
                              <a:lumOff val="25000"/>
                            </a:schemeClr>
                          </a:solidFill>
                          <a:latin typeface="Roboto Condensed"/>
                        </a:rPr>
                        <a:t>nhận</a:t>
                      </a:r>
                      <a:r>
                        <a:rPr lang="en-US" sz="3799" dirty="0">
                          <a:solidFill>
                            <a:schemeClr val="tx1">
                              <a:lumMod val="75000"/>
                              <a:lumOff val="25000"/>
                            </a:schemeClr>
                          </a:solidFill>
                          <a:latin typeface="Roboto Condensed"/>
                        </a:rPr>
                        <a:t> </a:t>
                      </a:r>
                      <a:r>
                        <a:rPr lang="en-US" sz="3799" dirty="0" err="1">
                          <a:solidFill>
                            <a:schemeClr val="tx1">
                              <a:lumMod val="75000"/>
                              <a:lumOff val="25000"/>
                            </a:schemeClr>
                          </a:solidFill>
                          <a:latin typeface="Roboto Condensed"/>
                        </a:rPr>
                        <a:t>xét</a:t>
                      </a:r>
                      <a:r>
                        <a:rPr lang="en-US" sz="3799" dirty="0">
                          <a:solidFill>
                            <a:schemeClr val="tx1">
                              <a:lumMod val="75000"/>
                              <a:lumOff val="25000"/>
                            </a:schemeClr>
                          </a:solidFill>
                          <a:latin typeface="Roboto Condensed"/>
                        </a:rPr>
                        <a:t> </a:t>
                      </a:r>
                      <a:r>
                        <a:rPr lang="en-US" sz="3799" dirty="0" err="1">
                          <a:solidFill>
                            <a:schemeClr val="tx1">
                              <a:lumMod val="75000"/>
                              <a:lumOff val="25000"/>
                            </a:schemeClr>
                          </a:solidFill>
                          <a:latin typeface="Roboto Condensed"/>
                        </a:rPr>
                        <a:t>gì</a:t>
                      </a:r>
                      <a:r>
                        <a:rPr lang="en-US" sz="3799" dirty="0">
                          <a:solidFill>
                            <a:schemeClr val="tx1">
                              <a:lumMod val="75000"/>
                              <a:lumOff val="25000"/>
                            </a:schemeClr>
                          </a:solidFill>
                          <a:latin typeface="Roboto Condensed"/>
                        </a:rPr>
                        <a:t> </a:t>
                      </a:r>
                      <a:r>
                        <a:rPr lang="en-US" sz="3799" dirty="0" err="1">
                          <a:solidFill>
                            <a:schemeClr val="tx1">
                              <a:lumMod val="75000"/>
                              <a:lumOff val="25000"/>
                            </a:schemeClr>
                          </a:solidFill>
                          <a:latin typeface="Roboto Condensed"/>
                        </a:rPr>
                        <a:t>về</a:t>
                      </a:r>
                      <a:r>
                        <a:rPr lang="en-US" sz="3799" dirty="0">
                          <a:solidFill>
                            <a:schemeClr val="tx1">
                              <a:lumMod val="75000"/>
                              <a:lumOff val="25000"/>
                            </a:schemeClr>
                          </a:solidFill>
                          <a:latin typeface="Roboto Condensed"/>
                        </a:rPr>
                        <a:t> </a:t>
                      </a:r>
                      <a:r>
                        <a:rPr lang="en-US" sz="3799" dirty="0" err="1">
                          <a:solidFill>
                            <a:schemeClr val="tx1">
                              <a:lumMod val="75000"/>
                              <a:lumOff val="25000"/>
                            </a:schemeClr>
                          </a:solidFill>
                          <a:latin typeface="Roboto Condensed"/>
                        </a:rPr>
                        <a:t>cách</a:t>
                      </a:r>
                      <a:r>
                        <a:rPr lang="en-US" sz="3799" dirty="0">
                          <a:solidFill>
                            <a:schemeClr val="tx1">
                              <a:lumMod val="75000"/>
                              <a:lumOff val="25000"/>
                            </a:schemeClr>
                          </a:solidFill>
                          <a:latin typeface="Roboto Condensed"/>
                        </a:rPr>
                        <a:t> </a:t>
                      </a:r>
                      <a:r>
                        <a:rPr lang="en-US" sz="3799" dirty="0" err="1">
                          <a:solidFill>
                            <a:schemeClr val="tx1">
                              <a:lumMod val="75000"/>
                              <a:lumOff val="25000"/>
                            </a:schemeClr>
                          </a:solidFill>
                          <a:latin typeface="Roboto Condensed"/>
                        </a:rPr>
                        <a:t>sắp</a:t>
                      </a:r>
                      <a:r>
                        <a:rPr lang="en-US" sz="3799" dirty="0">
                          <a:solidFill>
                            <a:schemeClr val="tx1">
                              <a:lumMod val="75000"/>
                              <a:lumOff val="25000"/>
                            </a:schemeClr>
                          </a:solidFill>
                          <a:latin typeface="Roboto Condensed"/>
                        </a:rPr>
                        <a:t> </a:t>
                      </a:r>
                      <a:r>
                        <a:rPr lang="en-US" sz="3799" dirty="0" err="1">
                          <a:solidFill>
                            <a:schemeClr val="tx1">
                              <a:lumMod val="75000"/>
                              <a:lumOff val="25000"/>
                            </a:schemeClr>
                          </a:solidFill>
                          <a:latin typeface="Roboto Condensed"/>
                        </a:rPr>
                        <a:t>xếp</a:t>
                      </a:r>
                      <a:r>
                        <a:rPr lang="en-US" sz="3799" dirty="0">
                          <a:solidFill>
                            <a:schemeClr val="tx1">
                              <a:lumMod val="75000"/>
                              <a:lumOff val="25000"/>
                            </a:schemeClr>
                          </a:solidFill>
                          <a:latin typeface="Roboto Condensed"/>
                        </a:rPr>
                        <a:t> </a:t>
                      </a:r>
                      <a:r>
                        <a:rPr lang="en-US" sz="3799" dirty="0" err="1">
                          <a:solidFill>
                            <a:schemeClr val="tx1">
                              <a:lumMod val="75000"/>
                              <a:lumOff val="25000"/>
                            </a:schemeClr>
                          </a:solidFill>
                          <a:latin typeface="Roboto Condensed"/>
                        </a:rPr>
                        <a:t>luận</a:t>
                      </a:r>
                      <a:r>
                        <a:rPr lang="en-US" sz="3799" dirty="0">
                          <a:solidFill>
                            <a:schemeClr val="tx1">
                              <a:lumMod val="75000"/>
                              <a:lumOff val="25000"/>
                            </a:schemeClr>
                          </a:solidFill>
                          <a:latin typeface="Roboto Condensed"/>
                        </a:rPr>
                        <a:t> </a:t>
                      </a:r>
                      <a:r>
                        <a:rPr lang="en-US" sz="3799" dirty="0" err="1">
                          <a:solidFill>
                            <a:schemeClr val="tx1">
                              <a:lumMod val="75000"/>
                              <a:lumOff val="25000"/>
                            </a:schemeClr>
                          </a:solidFill>
                          <a:latin typeface="Roboto Condensed"/>
                        </a:rPr>
                        <a:t>điểm</a:t>
                      </a:r>
                      <a:r>
                        <a:rPr lang="en-US" sz="3799" dirty="0">
                          <a:solidFill>
                            <a:schemeClr val="tx1">
                              <a:lumMod val="75000"/>
                              <a:lumOff val="25000"/>
                            </a:schemeClr>
                          </a:solidFill>
                          <a:latin typeface="Roboto Condensed"/>
                        </a:rPr>
                        <a:t> </a:t>
                      </a:r>
                      <a:r>
                        <a:rPr lang="en-US" sz="3799" dirty="0" err="1">
                          <a:solidFill>
                            <a:schemeClr val="tx1">
                              <a:lumMod val="75000"/>
                              <a:lumOff val="25000"/>
                            </a:schemeClr>
                          </a:solidFill>
                          <a:latin typeface="Roboto Condensed"/>
                        </a:rPr>
                        <a:t>trong</a:t>
                      </a:r>
                      <a:r>
                        <a:rPr lang="en-US" sz="3799" dirty="0">
                          <a:solidFill>
                            <a:schemeClr val="tx1">
                              <a:lumMod val="75000"/>
                              <a:lumOff val="25000"/>
                            </a:schemeClr>
                          </a:solidFill>
                          <a:latin typeface="Roboto Condensed"/>
                        </a:rPr>
                        <a:t> </a:t>
                      </a:r>
                      <a:r>
                        <a:rPr lang="en-US" sz="3799" dirty="0" err="1">
                          <a:solidFill>
                            <a:schemeClr val="tx1">
                              <a:lumMod val="75000"/>
                              <a:lumOff val="25000"/>
                            </a:schemeClr>
                          </a:solidFill>
                          <a:latin typeface="Roboto Condensed"/>
                        </a:rPr>
                        <a:t>bài</a:t>
                      </a:r>
                      <a:r>
                        <a:rPr lang="en-US" sz="3799" dirty="0">
                          <a:solidFill>
                            <a:schemeClr val="tx1">
                              <a:lumMod val="75000"/>
                              <a:lumOff val="25000"/>
                            </a:schemeClr>
                          </a:solidFill>
                          <a:latin typeface="Roboto Condensed"/>
                        </a:rPr>
                        <a:t> </a:t>
                      </a:r>
                      <a:r>
                        <a:rPr lang="en-US" sz="3799" dirty="0" err="1">
                          <a:solidFill>
                            <a:schemeClr val="tx1">
                              <a:lumMod val="75000"/>
                              <a:lumOff val="25000"/>
                            </a:schemeClr>
                          </a:solidFill>
                          <a:latin typeface="Roboto Condensed"/>
                        </a:rPr>
                        <a:t>viết</a:t>
                      </a:r>
                      <a:r>
                        <a:rPr lang="en-US" sz="3799" dirty="0">
                          <a:solidFill>
                            <a:schemeClr val="tx1">
                              <a:lumMod val="75000"/>
                              <a:lumOff val="25000"/>
                            </a:schemeClr>
                          </a:solidFill>
                          <a:latin typeface="Roboto Condensed"/>
                        </a:rPr>
                        <a:t>?</a:t>
                      </a:r>
                      <a:endParaRPr lang="en-US" sz="1100" dirty="0">
                        <a:solidFill>
                          <a:schemeClr val="tx1">
                            <a:lumMod val="75000"/>
                            <a:lumOff val="25000"/>
                          </a:schemeClr>
                        </a:solidFill>
                      </a:endParaRPr>
                    </a:p>
                  </a:txBody>
                  <a:tcPr marL="57150" marR="57150" marT="57150" marB="5715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a:lnSpc>
                          <a:spcPts val="5319"/>
                        </a:lnSpc>
                        <a:defRPr/>
                      </a:pPr>
                      <a:endParaRPr lang="en-US" sz="1100">
                        <a:solidFill>
                          <a:schemeClr val="tx1">
                            <a:lumMod val="75000"/>
                            <a:lumOff val="25000"/>
                          </a:schemeClr>
                        </a:solidFill>
                      </a:endParaRPr>
                    </a:p>
                  </a:txBody>
                  <a:tcPr marL="57150" marR="57150" marT="57150" marB="5715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2"/>
                  </a:ext>
                </a:extLst>
              </a:tr>
              <a:tr h="2193756">
                <a:tc>
                  <a:txBody>
                    <a:bodyPr/>
                    <a:lstStyle/>
                    <a:p>
                      <a:pPr algn="just">
                        <a:lnSpc>
                          <a:spcPts val="5319"/>
                        </a:lnSpc>
                        <a:defRPr/>
                      </a:pPr>
                      <a:r>
                        <a:rPr lang="en-US" sz="3799" dirty="0" err="1">
                          <a:solidFill>
                            <a:schemeClr val="tx1">
                              <a:lumMod val="75000"/>
                              <a:lumOff val="25000"/>
                            </a:schemeClr>
                          </a:solidFill>
                          <a:latin typeface="Roboto Condensed"/>
                        </a:rPr>
                        <a:t>Bài</a:t>
                      </a:r>
                      <a:r>
                        <a:rPr lang="en-US" sz="3799" dirty="0">
                          <a:solidFill>
                            <a:schemeClr val="tx1">
                              <a:lumMod val="75000"/>
                              <a:lumOff val="25000"/>
                            </a:schemeClr>
                          </a:solidFill>
                          <a:latin typeface="Roboto Condensed"/>
                        </a:rPr>
                        <a:t> </a:t>
                      </a:r>
                      <a:r>
                        <a:rPr lang="en-US" sz="3799" dirty="0" err="1">
                          <a:solidFill>
                            <a:schemeClr val="tx1">
                              <a:lumMod val="75000"/>
                              <a:lumOff val="25000"/>
                            </a:schemeClr>
                          </a:solidFill>
                          <a:latin typeface="Roboto Condensed"/>
                        </a:rPr>
                        <a:t>viết</a:t>
                      </a:r>
                      <a:r>
                        <a:rPr lang="en-US" sz="3799" dirty="0">
                          <a:solidFill>
                            <a:schemeClr val="tx1">
                              <a:lumMod val="75000"/>
                              <a:lumOff val="25000"/>
                            </a:schemeClr>
                          </a:solidFill>
                          <a:latin typeface="Roboto Condensed"/>
                        </a:rPr>
                        <a:t> </a:t>
                      </a:r>
                      <a:r>
                        <a:rPr lang="en-US" sz="3799" dirty="0" err="1">
                          <a:solidFill>
                            <a:schemeClr val="tx1">
                              <a:lumMod val="75000"/>
                              <a:lumOff val="25000"/>
                            </a:schemeClr>
                          </a:solidFill>
                          <a:latin typeface="Roboto Condensed"/>
                        </a:rPr>
                        <a:t>đã</a:t>
                      </a:r>
                      <a:r>
                        <a:rPr lang="en-US" sz="3799" dirty="0">
                          <a:solidFill>
                            <a:schemeClr val="tx1">
                              <a:lumMod val="75000"/>
                              <a:lumOff val="25000"/>
                            </a:schemeClr>
                          </a:solidFill>
                          <a:latin typeface="Roboto Condensed"/>
                        </a:rPr>
                        <a:t> </a:t>
                      </a:r>
                      <a:r>
                        <a:rPr lang="en-US" sz="3799" dirty="0" err="1">
                          <a:solidFill>
                            <a:schemeClr val="tx1">
                              <a:lumMod val="75000"/>
                              <a:lumOff val="25000"/>
                            </a:schemeClr>
                          </a:solidFill>
                          <a:latin typeface="Roboto Condensed"/>
                        </a:rPr>
                        <a:t>phân</a:t>
                      </a:r>
                      <a:r>
                        <a:rPr lang="en-US" sz="3799" dirty="0">
                          <a:solidFill>
                            <a:schemeClr val="tx1">
                              <a:lumMod val="75000"/>
                              <a:lumOff val="25000"/>
                            </a:schemeClr>
                          </a:solidFill>
                          <a:latin typeface="Roboto Condensed"/>
                        </a:rPr>
                        <a:t> </a:t>
                      </a:r>
                      <a:r>
                        <a:rPr lang="en-US" sz="3799" dirty="0" err="1">
                          <a:solidFill>
                            <a:schemeClr val="tx1">
                              <a:lumMod val="75000"/>
                              <a:lumOff val="25000"/>
                            </a:schemeClr>
                          </a:solidFill>
                          <a:latin typeface="Roboto Condensed"/>
                        </a:rPr>
                        <a:t>tích</a:t>
                      </a:r>
                      <a:r>
                        <a:rPr lang="en-US" sz="3799" dirty="0">
                          <a:solidFill>
                            <a:schemeClr val="tx1">
                              <a:lumMod val="75000"/>
                              <a:lumOff val="25000"/>
                            </a:schemeClr>
                          </a:solidFill>
                          <a:latin typeface="Roboto Condensed"/>
                        </a:rPr>
                        <a:t> </a:t>
                      </a:r>
                      <a:r>
                        <a:rPr lang="en-US" sz="3799" dirty="0" err="1">
                          <a:solidFill>
                            <a:schemeClr val="tx1">
                              <a:lumMod val="75000"/>
                              <a:lumOff val="25000"/>
                            </a:schemeClr>
                          </a:solidFill>
                          <a:latin typeface="Roboto Condensed"/>
                        </a:rPr>
                        <a:t>những</a:t>
                      </a:r>
                      <a:r>
                        <a:rPr lang="en-US" sz="3799" dirty="0">
                          <a:solidFill>
                            <a:schemeClr val="tx1">
                              <a:lumMod val="75000"/>
                              <a:lumOff val="25000"/>
                            </a:schemeClr>
                          </a:solidFill>
                          <a:latin typeface="Roboto Condensed"/>
                        </a:rPr>
                        <a:t> </a:t>
                      </a:r>
                      <a:r>
                        <a:rPr lang="en-US" sz="3799" dirty="0" err="1">
                          <a:solidFill>
                            <a:schemeClr val="tx1">
                              <a:lumMod val="75000"/>
                              <a:lumOff val="25000"/>
                            </a:schemeClr>
                          </a:solidFill>
                          <a:latin typeface="Roboto Condensed"/>
                        </a:rPr>
                        <a:t>phương</a:t>
                      </a:r>
                      <a:r>
                        <a:rPr lang="en-US" sz="3799" dirty="0">
                          <a:solidFill>
                            <a:schemeClr val="tx1">
                              <a:lumMod val="75000"/>
                              <a:lumOff val="25000"/>
                            </a:schemeClr>
                          </a:solidFill>
                          <a:latin typeface="Roboto Condensed"/>
                        </a:rPr>
                        <a:t> </a:t>
                      </a:r>
                      <a:r>
                        <a:rPr lang="en-US" sz="3799" dirty="0" err="1">
                          <a:solidFill>
                            <a:schemeClr val="tx1">
                              <a:lumMod val="75000"/>
                              <a:lumOff val="25000"/>
                            </a:schemeClr>
                          </a:solidFill>
                          <a:latin typeface="Roboto Condensed"/>
                        </a:rPr>
                        <a:t>tiện</a:t>
                      </a:r>
                      <a:r>
                        <a:rPr lang="en-US" sz="3799" dirty="0">
                          <a:solidFill>
                            <a:schemeClr val="tx1">
                              <a:lumMod val="75000"/>
                              <a:lumOff val="25000"/>
                            </a:schemeClr>
                          </a:solidFill>
                          <a:latin typeface="Roboto Condensed"/>
                        </a:rPr>
                        <a:t> </a:t>
                      </a:r>
                      <a:r>
                        <a:rPr lang="en-US" sz="3799" dirty="0" err="1">
                          <a:solidFill>
                            <a:schemeClr val="tx1">
                              <a:lumMod val="75000"/>
                              <a:lumOff val="25000"/>
                            </a:schemeClr>
                          </a:solidFill>
                          <a:latin typeface="Roboto Condensed"/>
                        </a:rPr>
                        <a:t>nội</a:t>
                      </a:r>
                      <a:r>
                        <a:rPr lang="en-US" sz="3799" dirty="0">
                          <a:solidFill>
                            <a:schemeClr val="tx1">
                              <a:lumMod val="75000"/>
                              <a:lumOff val="25000"/>
                            </a:schemeClr>
                          </a:solidFill>
                          <a:latin typeface="Roboto Condensed"/>
                        </a:rPr>
                        <a:t> dung </a:t>
                      </a:r>
                      <a:r>
                        <a:rPr lang="en-US" sz="3799" dirty="0" err="1">
                          <a:solidFill>
                            <a:schemeClr val="tx1">
                              <a:lumMod val="75000"/>
                              <a:lumOff val="25000"/>
                            </a:schemeClr>
                          </a:solidFill>
                          <a:latin typeface="Roboto Condensed"/>
                        </a:rPr>
                        <a:t>nào</a:t>
                      </a:r>
                      <a:r>
                        <a:rPr lang="en-US" sz="3799" dirty="0">
                          <a:solidFill>
                            <a:schemeClr val="tx1">
                              <a:lumMod val="75000"/>
                              <a:lumOff val="25000"/>
                            </a:schemeClr>
                          </a:solidFill>
                          <a:latin typeface="Roboto Condensed"/>
                        </a:rPr>
                        <a:t> </a:t>
                      </a:r>
                      <a:r>
                        <a:rPr lang="en-US" sz="3799" dirty="0" err="1">
                          <a:solidFill>
                            <a:schemeClr val="tx1">
                              <a:lumMod val="75000"/>
                              <a:lumOff val="25000"/>
                            </a:schemeClr>
                          </a:solidFill>
                          <a:latin typeface="Roboto Condensed"/>
                        </a:rPr>
                        <a:t>của</a:t>
                      </a:r>
                      <a:r>
                        <a:rPr lang="en-US" sz="3799" dirty="0">
                          <a:solidFill>
                            <a:schemeClr val="tx1">
                              <a:lumMod val="75000"/>
                              <a:lumOff val="25000"/>
                            </a:schemeClr>
                          </a:solidFill>
                          <a:latin typeface="Roboto Condensed"/>
                        </a:rPr>
                        <a:t> </a:t>
                      </a:r>
                      <a:r>
                        <a:rPr lang="en-US" sz="3799" dirty="0" err="1">
                          <a:solidFill>
                            <a:schemeClr val="tx1">
                              <a:lumMod val="75000"/>
                              <a:lumOff val="25000"/>
                            </a:schemeClr>
                          </a:solidFill>
                          <a:latin typeface="Roboto Condensed"/>
                        </a:rPr>
                        <a:t>chủ</a:t>
                      </a:r>
                      <a:r>
                        <a:rPr lang="en-US" sz="3799" dirty="0">
                          <a:solidFill>
                            <a:schemeClr val="tx1">
                              <a:lumMod val="75000"/>
                              <a:lumOff val="25000"/>
                            </a:schemeClr>
                          </a:solidFill>
                          <a:latin typeface="Roboto Condensed"/>
                        </a:rPr>
                        <a:t> </a:t>
                      </a:r>
                      <a:r>
                        <a:rPr lang="en-US" sz="3799" dirty="0" err="1">
                          <a:solidFill>
                            <a:schemeClr val="tx1">
                              <a:lumMod val="75000"/>
                              <a:lumOff val="25000"/>
                            </a:schemeClr>
                          </a:solidFill>
                          <a:latin typeface="Roboto Condensed"/>
                        </a:rPr>
                        <a:t>đề</a:t>
                      </a:r>
                      <a:r>
                        <a:rPr lang="en-US" sz="3799" dirty="0">
                          <a:solidFill>
                            <a:schemeClr val="tx1">
                              <a:lumMod val="75000"/>
                              <a:lumOff val="25000"/>
                            </a:schemeClr>
                          </a:solidFill>
                          <a:latin typeface="Roboto Condensed"/>
                        </a:rPr>
                        <a:t> </a:t>
                      </a:r>
                      <a:r>
                        <a:rPr lang="en-US" sz="3799" dirty="0" err="1">
                          <a:solidFill>
                            <a:schemeClr val="tx1">
                              <a:lumMod val="75000"/>
                              <a:lumOff val="25000"/>
                            </a:schemeClr>
                          </a:solidFill>
                          <a:latin typeface="Roboto Condensed"/>
                        </a:rPr>
                        <a:t>truyện</a:t>
                      </a:r>
                      <a:r>
                        <a:rPr lang="en-US" sz="3799" dirty="0">
                          <a:solidFill>
                            <a:schemeClr val="tx1">
                              <a:lumMod val="75000"/>
                              <a:lumOff val="25000"/>
                            </a:schemeClr>
                          </a:solidFill>
                          <a:latin typeface="Roboto Condensed"/>
                        </a:rPr>
                        <a:t> </a:t>
                      </a:r>
                      <a:r>
                        <a:rPr lang="en-US" sz="3799" dirty="0" err="1">
                          <a:solidFill>
                            <a:schemeClr val="tx1">
                              <a:lumMod val="75000"/>
                              <a:lumOff val="25000"/>
                            </a:schemeClr>
                          </a:solidFill>
                          <a:latin typeface="Roboto Condensed Italics"/>
                        </a:rPr>
                        <a:t>Lặng</a:t>
                      </a:r>
                      <a:r>
                        <a:rPr lang="en-US" sz="3799" dirty="0">
                          <a:solidFill>
                            <a:schemeClr val="tx1">
                              <a:lumMod val="75000"/>
                              <a:lumOff val="25000"/>
                            </a:schemeClr>
                          </a:solidFill>
                          <a:latin typeface="Roboto Condensed Italics"/>
                        </a:rPr>
                        <a:t> </a:t>
                      </a:r>
                      <a:r>
                        <a:rPr lang="en-US" sz="3799" dirty="0" err="1">
                          <a:solidFill>
                            <a:schemeClr val="tx1">
                              <a:lumMod val="75000"/>
                              <a:lumOff val="25000"/>
                            </a:schemeClr>
                          </a:solidFill>
                          <a:latin typeface="Roboto Condensed Italics"/>
                        </a:rPr>
                        <a:t>lẽ</a:t>
                      </a:r>
                      <a:r>
                        <a:rPr lang="en-US" sz="3799" dirty="0">
                          <a:solidFill>
                            <a:schemeClr val="tx1">
                              <a:lumMod val="75000"/>
                              <a:lumOff val="25000"/>
                            </a:schemeClr>
                          </a:solidFill>
                          <a:latin typeface="Roboto Condensed Italics"/>
                        </a:rPr>
                        <a:t> Sa Pa</a:t>
                      </a:r>
                      <a:r>
                        <a:rPr lang="en-US" sz="3799" dirty="0">
                          <a:solidFill>
                            <a:schemeClr val="tx1">
                              <a:lumMod val="75000"/>
                              <a:lumOff val="25000"/>
                            </a:schemeClr>
                          </a:solidFill>
                          <a:latin typeface="Roboto Condensed"/>
                        </a:rPr>
                        <a:t>? </a:t>
                      </a:r>
                      <a:r>
                        <a:rPr lang="en-US" sz="3799" dirty="0" err="1">
                          <a:solidFill>
                            <a:schemeClr val="tx1">
                              <a:lumMod val="75000"/>
                              <a:lumOff val="25000"/>
                            </a:schemeClr>
                          </a:solidFill>
                          <a:latin typeface="Roboto Condensed"/>
                        </a:rPr>
                        <a:t>Từ</a:t>
                      </a:r>
                      <a:r>
                        <a:rPr lang="en-US" sz="3799" dirty="0">
                          <a:solidFill>
                            <a:schemeClr val="tx1">
                              <a:lumMod val="75000"/>
                              <a:lumOff val="25000"/>
                            </a:schemeClr>
                          </a:solidFill>
                          <a:latin typeface="Roboto Condensed"/>
                        </a:rPr>
                        <a:t> </a:t>
                      </a:r>
                      <a:r>
                        <a:rPr lang="en-US" sz="3799" dirty="0" err="1">
                          <a:solidFill>
                            <a:schemeClr val="tx1">
                              <a:lumMod val="75000"/>
                              <a:lumOff val="25000"/>
                            </a:schemeClr>
                          </a:solidFill>
                          <a:latin typeface="Roboto Condensed"/>
                        </a:rPr>
                        <a:t>đó</a:t>
                      </a:r>
                      <a:r>
                        <a:rPr lang="en-US" sz="3799" dirty="0">
                          <a:solidFill>
                            <a:schemeClr val="tx1">
                              <a:lumMod val="75000"/>
                              <a:lumOff val="25000"/>
                            </a:schemeClr>
                          </a:solidFill>
                          <a:latin typeface="Roboto Condensed"/>
                        </a:rPr>
                        <a:t>, </a:t>
                      </a:r>
                      <a:r>
                        <a:rPr lang="en-US" sz="3799" dirty="0" err="1">
                          <a:solidFill>
                            <a:schemeClr val="tx1">
                              <a:lumMod val="75000"/>
                              <a:lumOff val="25000"/>
                            </a:schemeClr>
                          </a:solidFill>
                          <a:latin typeface="Roboto Condensed"/>
                        </a:rPr>
                        <a:t>em</a:t>
                      </a:r>
                      <a:r>
                        <a:rPr lang="en-US" sz="3799" dirty="0">
                          <a:solidFill>
                            <a:schemeClr val="tx1">
                              <a:lumMod val="75000"/>
                              <a:lumOff val="25000"/>
                            </a:schemeClr>
                          </a:solidFill>
                          <a:latin typeface="Roboto Condensed"/>
                        </a:rPr>
                        <a:t> </a:t>
                      </a:r>
                      <a:r>
                        <a:rPr lang="en-US" sz="3799" dirty="0" err="1">
                          <a:solidFill>
                            <a:schemeClr val="tx1">
                              <a:lumMod val="75000"/>
                              <a:lumOff val="25000"/>
                            </a:schemeClr>
                          </a:solidFill>
                          <a:latin typeface="Roboto Condensed"/>
                        </a:rPr>
                        <a:t>rút</a:t>
                      </a:r>
                      <a:r>
                        <a:rPr lang="en-US" sz="3799" dirty="0">
                          <a:solidFill>
                            <a:schemeClr val="tx1">
                              <a:lumMod val="75000"/>
                              <a:lumOff val="25000"/>
                            </a:schemeClr>
                          </a:solidFill>
                          <a:latin typeface="Roboto Condensed"/>
                        </a:rPr>
                        <a:t> </a:t>
                      </a:r>
                      <a:r>
                        <a:rPr lang="en-US" sz="3799" dirty="0" err="1">
                          <a:solidFill>
                            <a:schemeClr val="tx1">
                              <a:lumMod val="75000"/>
                              <a:lumOff val="25000"/>
                            </a:schemeClr>
                          </a:solidFill>
                          <a:latin typeface="Roboto Condensed"/>
                        </a:rPr>
                        <a:t>kinh</a:t>
                      </a:r>
                      <a:r>
                        <a:rPr lang="en-US" sz="3799" dirty="0">
                          <a:solidFill>
                            <a:schemeClr val="tx1">
                              <a:lumMod val="75000"/>
                              <a:lumOff val="25000"/>
                            </a:schemeClr>
                          </a:solidFill>
                          <a:latin typeface="Roboto Condensed"/>
                        </a:rPr>
                        <a:t> </a:t>
                      </a:r>
                      <a:r>
                        <a:rPr lang="en-US" sz="3799" dirty="0" err="1">
                          <a:solidFill>
                            <a:schemeClr val="tx1">
                              <a:lumMod val="75000"/>
                              <a:lumOff val="25000"/>
                            </a:schemeClr>
                          </a:solidFill>
                          <a:latin typeface="Roboto Condensed"/>
                        </a:rPr>
                        <a:t>nghiệm</a:t>
                      </a:r>
                      <a:r>
                        <a:rPr lang="en-US" sz="3799" dirty="0">
                          <a:solidFill>
                            <a:schemeClr val="tx1">
                              <a:lumMod val="75000"/>
                              <a:lumOff val="25000"/>
                            </a:schemeClr>
                          </a:solidFill>
                          <a:latin typeface="Roboto Condensed"/>
                        </a:rPr>
                        <a:t> </a:t>
                      </a:r>
                      <a:r>
                        <a:rPr lang="en-US" sz="3799" dirty="0" err="1">
                          <a:solidFill>
                            <a:schemeClr val="tx1">
                              <a:lumMod val="75000"/>
                              <a:lumOff val="25000"/>
                            </a:schemeClr>
                          </a:solidFill>
                          <a:latin typeface="Roboto Condensed"/>
                        </a:rPr>
                        <a:t>gì</a:t>
                      </a:r>
                      <a:r>
                        <a:rPr lang="en-US" sz="3799" dirty="0">
                          <a:solidFill>
                            <a:schemeClr val="tx1">
                              <a:lumMod val="75000"/>
                              <a:lumOff val="25000"/>
                            </a:schemeClr>
                          </a:solidFill>
                          <a:latin typeface="Roboto Condensed"/>
                        </a:rPr>
                        <a:t> </a:t>
                      </a:r>
                      <a:r>
                        <a:rPr lang="en-US" sz="3799" dirty="0" err="1">
                          <a:solidFill>
                            <a:schemeClr val="tx1">
                              <a:lumMod val="75000"/>
                              <a:lumOff val="25000"/>
                            </a:schemeClr>
                          </a:solidFill>
                          <a:latin typeface="Roboto Condensed"/>
                        </a:rPr>
                        <a:t>khi</a:t>
                      </a:r>
                      <a:r>
                        <a:rPr lang="en-US" sz="3799" dirty="0">
                          <a:solidFill>
                            <a:schemeClr val="tx1">
                              <a:lumMod val="75000"/>
                              <a:lumOff val="25000"/>
                            </a:schemeClr>
                          </a:solidFill>
                          <a:latin typeface="Roboto Condensed"/>
                        </a:rPr>
                        <a:t> </a:t>
                      </a:r>
                      <a:r>
                        <a:rPr lang="en-US" sz="3799" dirty="0" err="1">
                          <a:solidFill>
                            <a:schemeClr val="tx1">
                              <a:lumMod val="75000"/>
                              <a:lumOff val="25000"/>
                            </a:schemeClr>
                          </a:solidFill>
                          <a:latin typeface="Roboto Condensed"/>
                        </a:rPr>
                        <a:t>phân</a:t>
                      </a:r>
                      <a:r>
                        <a:rPr lang="en-US" sz="3799" dirty="0">
                          <a:solidFill>
                            <a:schemeClr val="tx1">
                              <a:lumMod val="75000"/>
                              <a:lumOff val="25000"/>
                            </a:schemeClr>
                          </a:solidFill>
                          <a:latin typeface="Roboto Condensed"/>
                        </a:rPr>
                        <a:t> </a:t>
                      </a:r>
                      <a:r>
                        <a:rPr lang="en-US" sz="3799" dirty="0" err="1">
                          <a:solidFill>
                            <a:schemeClr val="tx1">
                              <a:lumMod val="75000"/>
                              <a:lumOff val="25000"/>
                            </a:schemeClr>
                          </a:solidFill>
                          <a:latin typeface="Roboto Condensed"/>
                        </a:rPr>
                        <a:t>tích</a:t>
                      </a:r>
                      <a:r>
                        <a:rPr lang="en-US" sz="3799" dirty="0">
                          <a:solidFill>
                            <a:schemeClr val="tx1">
                              <a:lumMod val="75000"/>
                              <a:lumOff val="25000"/>
                            </a:schemeClr>
                          </a:solidFill>
                          <a:latin typeface="Roboto Condensed"/>
                        </a:rPr>
                        <a:t> </a:t>
                      </a:r>
                      <a:r>
                        <a:rPr lang="en-US" sz="3799" dirty="0" err="1">
                          <a:solidFill>
                            <a:schemeClr val="tx1">
                              <a:lumMod val="75000"/>
                              <a:lumOff val="25000"/>
                            </a:schemeClr>
                          </a:solidFill>
                          <a:latin typeface="Roboto Condensed"/>
                        </a:rPr>
                        <a:t>nội</a:t>
                      </a:r>
                      <a:r>
                        <a:rPr lang="en-US" sz="3799" dirty="0">
                          <a:solidFill>
                            <a:schemeClr val="tx1">
                              <a:lumMod val="75000"/>
                              <a:lumOff val="25000"/>
                            </a:schemeClr>
                          </a:solidFill>
                          <a:latin typeface="Roboto Condensed"/>
                        </a:rPr>
                        <a:t> dung </a:t>
                      </a:r>
                      <a:r>
                        <a:rPr lang="en-US" sz="3799" dirty="0" err="1">
                          <a:solidFill>
                            <a:schemeClr val="tx1">
                              <a:lumMod val="75000"/>
                              <a:lumOff val="25000"/>
                            </a:schemeClr>
                          </a:solidFill>
                          <a:latin typeface="Roboto Condensed"/>
                        </a:rPr>
                        <a:t>chủ</a:t>
                      </a:r>
                      <a:r>
                        <a:rPr lang="en-US" sz="3799" dirty="0">
                          <a:solidFill>
                            <a:schemeClr val="tx1">
                              <a:lumMod val="75000"/>
                              <a:lumOff val="25000"/>
                            </a:schemeClr>
                          </a:solidFill>
                          <a:latin typeface="Roboto Condensed"/>
                        </a:rPr>
                        <a:t> </a:t>
                      </a:r>
                      <a:r>
                        <a:rPr lang="en-US" sz="3799" dirty="0" err="1">
                          <a:solidFill>
                            <a:schemeClr val="tx1">
                              <a:lumMod val="75000"/>
                              <a:lumOff val="25000"/>
                            </a:schemeClr>
                          </a:solidFill>
                          <a:latin typeface="Roboto Condensed"/>
                        </a:rPr>
                        <a:t>đề</a:t>
                      </a:r>
                      <a:r>
                        <a:rPr lang="en-US" sz="3799" dirty="0">
                          <a:solidFill>
                            <a:schemeClr val="tx1">
                              <a:lumMod val="75000"/>
                              <a:lumOff val="25000"/>
                            </a:schemeClr>
                          </a:solidFill>
                          <a:latin typeface="Roboto Condensed"/>
                        </a:rPr>
                        <a:t> </a:t>
                      </a:r>
                      <a:r>
                        <a:rPr lang="en-US" sz="3799" dirty="0" err="1">
                          <a:solidFill>
                            <a:schemeClr val="tx1">
                              <a:lumMod val="75000"/>
                              <a:lumOff val="25000"/>
                            </a:schemeClr>
                          </a:solidFill>
                          <a:latin typeface="Roboto Condensed"/>
                        </a:rPr>
                        <a:t>của</a:t>
                      </a:r>
                      <a:r>
                        <a:rPr lang="en-US" sz="3799" dirty="0">
                          <a:solidFill>
                            <a:schemeClr val="tx1">
                              <a:lumMod val="75000"/>
                              <a:lumOff val="25000"/>
                            </a:schemeClr>
                          </a:solidFill>
                          <a:latin typeface="Roboto Condensed"/>
                        </a:rPr>
                        <a:t> </a:t>
                      </a:r>
                      <a:r>
                        <a:rPr lang="en-US" sz="3799" dirty="0" err="1">
                          <a:solidFill>
                            <a:schemeClr val="tx1">
                              <a:lumMod val="75000"/>
                              <a:lumOff val="25000"/>
                            </a:schemeClr>
                          </a:solidFill>
                          <a:latin typeface="Roboto Condensed"/>
                        </a:rPr>
                        <a:t>một</a:t>
                      </a:r>
                      <a:r>
                        <a:rPr lang="en-US" sz="3799" dirty="0">
                          <a:solidFill>
                            <a:schemeClr val="tx1">
                              <a:lumMod val="75000"/>
                              <a:lumOff val="25000"/>
                            </a:schemeClr>
                          </a:solidFill>
                          <a:latin typeface="Roboto Condensed"/>
                        </a:rPr>
                        <a:t> </a:t>
                      </a:r>
                      <a:r>
                        <a:rPr lang="en-US" sz="3799" dirty="0" err="1">
                          <a:solidFill>
                            <a:schemeClr val="tx1">
                              <a:lumMod val="75000"/>
                              <a:lumOff val="25000"/>
                            </a:schemeClr>
                          </a:solidFill>
                          <a:latin typeface="Roboto Condensed"/>
                        </a:rPr>
                        <a:t>tác</a:t>
                      </a:r>
                      <a:r>
                        <a:rPr lang="en-US" sz="3799" dirty="0">
                          <a:solidFill>
                            <a:schemeClr val="tx1">
                              <a:lumMod val="75000"/>
                              <a:lumOff val="25000"/>
                            </a:schemeClr>
                          </a:solidFill>
                          <a:latin typeface="Roboto Condensed"/>
                        </a:rPr>
                        <a:t> </a:t>
                      </a:r>
                      <a:r>
                        <a:rPr lang="en-US" sz="3799" dirty="0" err="1">
                          <a:solidFill>
                            <a:schemeClr val="tx1">
                              <a:lumMod val="75000"/>
                              <a:lumOff val="25000"/>
                            </a:schemeClr>
                          </a:solidFill>
                          <a:latin typeface="Roboto Condensed"/>
                        </a:rPr>
                        <a:t>phẩm</a:t>
                      </a:r>
                      <a:r>
                        <a:rPr lang="en-US" sz="3799" dirty="0">
                          <a:solidFill>
                            <a:schemeClr val="tx1">
                              <a:lumMod val="75000"/>
                              <a:lumOff val="25000"/>
                            </a:schemeClr>
                          </a:solidFill>
                          <a:latin typeface="Roboto Condensed"/>
                        </a:rPr>
                        <a:t> </a:t>
                      </a:r>
                      <a:r>
                        <a:rPr lang="en-US" sz="3799" dirty="0" err="1">
                          <a:solidFill>
                            <a:schemeClr val="tx1">
                              <a:lumMod val="75000"/>
                              <a:lumOff val="25000"/>
                            </a:schemeClr>
                          </a:solidFill>
                          <a:latin typeface="Roboto Condensed"/>
                        </a:rPr>
                        <a:t>văn</a:t>
                      </a:r>
                      <a:r>
                        <a:rPr lang="en-US" sz="3799" dirty="0">
                          <a:solidFill>
                            <a:schemeClr val="tx1">
                              <a:lumMod val="75000"/>
                              <a:lumOff val="25000"/>
                            </a:schemeClr>
                          </a:solidFill>
                          <a:latin typeface="Roboto Condensed"/>
                        </a:rPr>
                        <a:t> </a:t>
                      </a:r>
                      <a:r>
                        <a:rPr lang="en-US" sz="3799" dirty="0" err="1">
                          <a:solidFill>
                            <a:schemeClr val="tx1">
                              <a:lumMod val="75000"/>
                              <a:lumOff val="25000"/>
                            </a:schemeClr>
                          </a:solidFill>
                          <a:latin typeface="Roboto Condensed"/>
                        </a:rPr>
                        <a:t>học</a:t>
                      </a:r>
                      <a:r>
                        <a:rPr lang="en-US" sz="3799" dirty="0">
                          <a:solidFill>
                            <a:schemeClr val="tx1">
                              <a:lumMod val="75000"/>
                              <a:lumOff val="25000"/>
                            </a:schemeClr>
                          </a:solidFill>
                          <a:latin typeface="Roboto Condensed"/>
                        </a:rPr>
                        <a:t>?</a:t>
                      </a:r>
                      <a:endParaRPr lang="en-US" sz="1100" dirty="0">
                        <a:solidFill>
                          <a:schemeClr val="tx1">
                            <a:lumMod val="75000"/>
                            <a:lumOff val="25000"/>
                          </a:schemeClr>
                        </a:solidFill>
                      </a:endParaRPr>
                    </a:p>
                  </a:txBody>
                  <a:tcPr marL="57150" marR="57150" marT="57150" marB="5715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a:lnSpc>
                          <a:spcPts val="5319"/>
                        </a:lnSpc>
                        <a:defRPr/>
                      </a:pPr>
                      <a:endParaRPr lang="en-US" sz="1100">
                        <a:solidFill>
                          <a:schemeClr val="tx1">
                            <a:lumMod val="75000"/>
                            <a:lumOff val="25000"/>
                          </a:schemeClr>
                        </a:solidFill>
                      </a:endParaRPr>
                    </a:p>
                  </a:txBody>
                  <a:tcPr marL="57150" marR="57150" marT="57150" marB="5715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3"/>
                  </a:ext>
                </a:extLst>
              </a:tr>
              <a:tr h="1526091">
                <a:tc>
                  <a:txBody>
                    <a:bodyPr/>
                    <a:lstStyle/>
                    <a:p>
                      <a:pPr algn="l">
                        <a:lnSpc>
                          <a:spcPts val="5319"/>
                        </a:lnSpc>
                        <a:defRPr/>
                      </a:pPr>
                      <a:r>
                        <a:rPr lang="en-US" sz="3799" dirty="0" err="1">
                          <a:solidFill>
                            <a:schemeClr val="tx1">
                              <a:lumMod val="75000"/>
                              <a:lumOff val="25000"/>
                            </a:schemeClr>
                          </a:solidFill>
                          <a:latin typeface="Roboto Condensed"/>
                        </a:rPr>
                        <a:t>Chỉ</a:t>
                      </a:r>
                      <a:r>
                        <a:rPr lang="en-US" sz="3799" dirty="0">
                          <a:solidFill>
                            <a:schemeClr val="tx1">
                              <a:lumMod val="75000"/>
                              <a:lumOff val="25000"/>
                            </a:schemeClr>
                          </a:solidFill>
                          <a:latin typeface="Roboto Condensed"/>
                        </a:rPr>
                        <a:t> </a:t>
                      </a:r>
                      <a:r>
                        <a:rPr lang="en-US" sz="3799" dirty="0" err="1">
                          <a:solidFill>
                            <a:schemeClr val="tx1">
                              <a:lumMod val="75000"/>
                              <a:lumOff val="25000"/>
                            </a:schemeClr>
                          </a:solidFill>
                          <a:latin typeface="Roboto Condensed"/>
                        </a:rPr>
                        <a:t>ra</a:t>
                      </a:r>
                      <a:r>
                        <a:rPr lang="en-US" sz="3799" dirty="0">
                          <a:solidFill>
                            <a:schemeClr val="tx1">
                              <a:lumMod val="75000"/>
                              <a:lumOff val="25000"/>
                            </a:schemeClr>
                          </a:solidFill>
                          <a:latin typeface="Roboto Condensed"/>
                        </a:rPr>
                        <a:t> </a:t>
                      </a:r>
                      <a:r>
                        <a:rPr lang="en-US" sz="3799" dirty="0" err="1">
                          <a:solidFill>
                            <a:schemeClr val="tx1">
                              <a:lumMod val="75000"/>
                              <a:lumOff val="25000"/>
                            </a:schemeClr>
                          </a:solidFill>
                          <a:latin typeface="Roboto Condensed"/>
                        </a:rPr>
                        <a:t>các</a:t>
                      </a:r>
                      <a:r>
                        <a:rPr lang="en-US" sz="3799" dirty="0">
                          <a:solidFill>
                            <a:schemeClr val="tx1">
                              <a:lumMod val="75000"/>
                              <a:lumOff val="25000"/>
                            </a:schemeClr>
                          </a:solidFill>
                          <a:latin typeface="Roboto Condensed"/>
                        </a:rPr>
                        <a:t> </a:t>
                      </a:r>
                      <a:r>
                        <a:rPr lang="en-US" sz="3799" dirty="0" err="1">
                          <a:solidFill>
                            <a:schemeClr val="tx1">
                              <a:lumMod val="75000"/>
                              <a:lumOff val="25000"/>
                            </a:schemeClr>
                          </a:solidFill>
                          <a:latin typeface="Roboto Condensed"/>
                        </a:rPr>
                        <a:t>câu</a:t>
                      </a:r>
                      <a:r>
                        <a:rPr lang="en-US" sz="3799" dirty="0">
                          <a:solidFill>
                            <a:schemeClr val="tx1">
                              <a:lumMod val="75000"/>
                              <a:lumOff val="25000"/>
                            </a:schemeClr>
                          </a:solidFill>
                          <a:latin typeface="Roboto Condensed"/>
                        </a:rPr>
                        <a:t> </a:t>
                      </a:r>
                      <a:r>
                        <a:rPr lang="en-US" sz="3799" dirty="0" err="1">
                          <a:solidFill>
                            <a:schemeClr val="tx1">
                              <a:lumMod val="75000"/>
                              <a:lumOff val="25000"/>
                            </a:schemeClr>
                          </a:solidFill>
                          <a:latin typeface="Roboto Condensed"/>
                        </a:rPr>
                        <a:t>nêu</a:t>
                      </a:r>
                      <a:r>
                        <a:rPr lang="en-US" sz="3799" dirty="0">
                          <a:solidFill>
                            <a:schemeClr val="tx1">
                              <a:lumMod val="75000"/>
                              <a:lumOff val="25000"/>
                            </a:schemeClr>
                          </a:solidFill>
                          <a:latin typeface="Roboto Condensed"/>
                        </a:rPr>
                        <a:t> </a:t>
                      </a:r>
                      <a:r>
                        <a:rPr lang="en-US" sz="3799" dirty="0" err="1">
                          <a:solidFill>
                            <a:schemeClr val="tx1">
                              <a:lumMod val="75000"/>
                              <a:lumOff val="25000"/>
                            </a:schemeClr>
                          </a:solidFill>
                          <a:latin typeface="Roboto Condensed"/>
                        </a:rPr>
                        <a:t>nhận</a:t>
                      </a:r>
                      <a:r>
                        <a:rPr lang="en-US" sz="3799" dirty="0">
                          <a:solidFill>
                            <a:schemeClr val="tx1">
                              <a:lumMod val="75000"/>
                              <a:lumOff val="25000"/>
                            </a:schemeClr>
                          </a:solidFill>
                          <a:latin typeface="Roboto Condensed"/>
                        </a:rPr>
                        <a:t> </a:t>
                      </a:r>
                      <a:r>
                        <a:rPr lang="en-US" sz="3799" dirty="0" err="1">
                          <a:solidFill>
                            <a:schemeClr val="tx1">
                              <a:lumMod val="75000"/>
                              <a:lumOff val="25000"/>
                            </a:schemeClr>
                          </a:solidFill>
                          <a:latin typeface="Roboto Condensed"/>
                        </a:rPr>
                        <a:t>định</a:t>
                      </a:r>
                      <a:r>
                        <a:rPr lang="en-US" sz="3799" dirty="0">
                          <a:solidFill>
                            <a:schemeClr val="tx1">
                              <a:lumMod val="75000"/>
                              <a:lumOff val="25000"/>
                            </a:schemeClr>
                          </a:solidFill>
                          <a:latin typeface="Roboto Condensed"/>
                        </a:rPr>
                        <a:t> </a:t>
                      </a:r>
                      <a:r>
                        <a:rPr lang="en-US" sz="3799" dirty="0" err="1">
                          <a:solidFill>
                            <a:schemeClr val="tx1">
                              <a:lumMod val="75000"/>
                              <a:lumOff val="25000"/>
                            </a:schemeClr>
                          </a:solidFill>
                          <a:latin typeface="Roboto Condensed"/>
                        </a:rPr>
                        <a:t>của</a:t>
                      </a:r>
                      <a:r>
                        <a:rPr lang="en-US" sz="3799" dirty="0">
                          <a:solidFill>
                            <a:schemeClr val="tx1">
                              <a:lumMod val="75000"/>
                              <a:lumOff val="25000"/>
                            </a:schemeClr>
                          </a:solidFill>
                          <a:latin typeface="Roboto Condensed"/>
                        </a:rPr>
                        <a:t> </a:t>
                      </a:r>
                      <a:r>
                        <a:rPr lang="en-US" sz="3799" dirty="0" err="1">
                          <a:solidFill>
                            <a:schemeClr val="tx1">
                              <a:lumMod val="75000"/>
                              <a:lumOff val="25000"/>
                            </a:schemeClr>
                          </a:solidFill>
                          <a:latin typeface="Roboto Condensed"/>
                        </a:rPr>
                        <a:t>người</a:t>
                      </a:r>
                      <a:r>
                        <a:rPr lang="en-US" sz="3799" dirty="0">
                          <a:solidFill>
                            <a:schemeClr val="tx1">
                              <a:lumMod val="75000"/>
                              <a:lumOff val="25000"/>
                            </a:schemeClr>
                          </a:solidFill>
                          <a:latin typeface="Roboto Condensed"/>
                        </a:rPr>
                        <a:t> </a:t>
                      </a:r>
                      <a:r>
                        <a:rPr lang="en-US" sz="3799" dirty="0" err="1">
                          <a:solidFill>
                            <a:schemeClr val="tx1">
                              <a:lumMod val="75000"/>
                              <a:lumOff val="25000"/>
                            </a:schemeClr>
                          </a:solidFill>
                          <a:latin typeface="Roboto Condensed"/>
                        </a:rPr>
                        <a:t>viết</a:t>
                      </a:r>
                      <a:r>
                        <a:rPr lang="en-US" sz="3799" dirty="0">
                          <a:solidFill>
                            <a:schemeClr val="tx1">
                              <a:lumMod val="75000"/>
                              <a:lumOff val="25000"/>
                            </a:schemeClr>
                          </a:solidFill>
                          <a:latin typeface="Roboto Condensed"/>
                        </a:rPr>
                        <a:t> </a:t>
                      </a:r>
                      <a:r>
                        <a:rPr lang="en-US" sz="3799" dirty="0" err="1">
                          <a:solidFill>
                            <a:schemeClr val="tx1">
                              <a:lumMod val="75000"/>
                              <a:lumOff val="25000"/>
                            </a:schemeClr>
                          </a:solidFill>
                          <a:latin typeface="Roboto Condensed"/>
                        </a:rPr>
                        <a:t>về</a:t>
                      </a:r>
                      <a:r>
                        <a:rPr lang="en-US" sz="3799" dirty="0">
                          <a:solidFill>
                            <a:schemeClr val="tx1">
                              <a:lumMod val="75000"/>
                              <a:lumOff val="25000"/>
                            </a:schemeClr>
                          </a:solidFill>
                          <a:latin typeface="Roboto Condensed"/>
                        </a:rPr>
                        <a:t> </a:t>
                      </a:r>
                      <a:r>
                        <a:rPr lang="en-US" sz="3799" dirty="0" err="1">
                          <a:solidFill>
                            <a:schemeClr val="tx1">
                              <a:lumMod val="75000"/>
                              <a:lumOff val="25000"/>
                            </a:schemeClr>
                          </a:solidFill>
                          <a:latin typeface="Roboto Condensed"/>
                        </a:rPr>
                        <a:t>đặc</a:t>
                      </a:r>
                      <a:r>
                        <a:rPr lang="en-US" sz="3799" dirty="0">
                          <a:solidFill>
                            <a:schemeClr val="tx1">
                              <a:lumMod val="75000"/>
                              <a:lumOff val="25000"/>
                            </a:schemeClr>
                          </a:solidFill>
                          <a:latin typeface="Roboto Condensed"/>
                        </a:rPr>
                        <a:t> </a:t>
                      </a:r>
                      <a:r>
                        <a:rPr lang="en-US" sz="3799" dirty="0" err="1">
                          <a:solidFill>
                            <a:schemeClr val="tx1">
                              <a:lumMod val="75000"/>
                              <a:lumOff val="25000"/>
                            </a:schemeClr>
                          </a:solidFill>
                          <a:latin typeface="Roboto Condensed"/>
                        </a:rPr>
                        <a:t>sắc</a:t>
                      </a:r>
                      <a:r>
                        <a:rPr lang="en-US" sz="3799" dirty="0">
                          <a:solidFill>
                            <a:schemeClr val="tx1">
                              <a:lumMod val="75000"/>
                              <a:lumOff val="25000"/>
                            </a:schemeClr>
                          </a:solidFill>
                          <a:latin typeface="Roboto Condensed"/>
                        </a:rPr>
                        <a:t> </a:t>
                      </a:r>
                      <a:r>
                        <a:rPr lang="en-US" sz="3799" dirty="0" err="1">
                          <a:solidFill>
                            <a:schemeClr val="tx1">
                              <a:lumMod val="75000"/>
                              <a:lumOff val="25000"/>
                            </a:schemeClr>
                          </a:solidFill>
                          <a:latin typeface="Roboto Condensed"/>
                        </a:rPr>
                        <a:t>nghệ</a:t>
                      </a:r>
                      <a:r>
                        <a:rPr lang="en-US" sz="3799" dirty="0">
                          <a:solidFill>
                            <a:schemeClr val="tx1">
                              <a:lumMod val="75000"/>
                              <a:lumOff val="25000"/>
                            </a:schemeClr>
                          </a:solidFill>
                          <a:latin typeface="Roboto Condensed"/>
                        </a:rPr>
                        <a:t> </a:t>
                      </a:r>
                      <a:r>
                        <a:rPr lang="en-US" sz="3799" dirty="0" err="1">
                          <a:solidFill>
                            <a:schemeClr val="tx1">
                              <a:lumMod val="75000"/>
                              <a:lumOff val="25000"/>
                            </a:schemeClr>
                          </a:solidFill>
                          <a:latin typeface="Roboto Condensed"/>
                        </a:rPr>
                        <a:t>thuật</a:t>
                      </a:r>
                      <a:r>
                        <a:rPr lang="en-US" sz="3799" dirty="0">
                          <a:solidFill>
                            <a:schemeClr val="tx1">
                              <a:lumMod val="75000"/>
                              <a:lumOff val="25000"/>
                            </a:schemeClr>
                          </a:solidFill>
                          <a:latin typeface="Roboto Condensed"/>
                        </a:rPr>
                        <a:t> </a:t>
                      </a:r>
                      <a:r>
                        <a:rPr lang="en-US" sz="3799" dirty="0" err="1">
                          <a:solidFill>
                            <a:schemeClr val="tx1">
                              <a:lumMod val="75000"/>
                              <a:lumOff val="25000"/>
                            </a:schemeClr>
                          </a:solidFill>
                          <a:latin typeface="Roboto Condensed"/>
                        </a:rPr>
                        <a:t>nổi</a:t>
                      </a:r>
                      <a:r>
                        <a:rPr lang="en-US" sz="3799" dirty="0">
                          <a:solidFill>
                            <a:schemeClr val="tx1">
                              <a:lumMod val="75000"/>
                              <a:lumOff val="25000"/>
                            </a:schemeClr>
                          </a:solidFill>
                          <a:latin typeface="Roboto Condensed"/>
                        </a:rPr>
                        <a:t> </a:t>
                      </a:r>
                      <a:r>
                        <a:rPr lang="en-US" sz="3799" dirty="0" err="1">
                          <a:solidFill>
                            <a:schemeClr val="tx1">
                              <a:lumMod val="75000"/>
                              <a:lumOff val="25000"/>
                            </a:schemeClr>
                          </a:solidFill>
                          <a:latin typeface="Roboto Condensed"/>
                        </a:rPr>
                        <a:t>bật</a:t>
                      </a:r>
                      <a:r>
                        <a:rPr lang="en-US" sz="3799" dirty="0">
                          <a:solidFill>
                            <a:schemeClr val="tx1">
                              <a:lumMod val="75000"/>
                              <a:lumOff val="25000"/>
                            </a:schemeClr>
                          </a:solidFill>
                          <a:latin typeface="Roboto Condensed"/>
                        </a:rPr>
                        <a:t> </a:t>
                      </a:r>
                      <a:r>
                        <a:rPr lang="en-US" sz="3799" dirty="0" err="1">
                          <a:solidFill>
                            <a:schemeClr val="tx1">
                              <a:lumMod val="75000"/>
                              <a:lumOff val="25000"/>
                            </a:schemeClr>
                          </a:solidFill>
                          <a:latin typeface="Roboto Condensed"/>
                        </a:rPr>
                        <a:t>của</a:t>
                      </a:r>
                      <a:r>
                        <a:rPr lang="en-US" sz="3799" dirty="0">
                          <a:solidFill>
                            <a:schemeClr val="tx1">
                              <a:lumMod val="75000"/>
                              <a:lumOff val="25000"/>
                            </a:schemeClr>
                          </a:solidFill>
                          <a:latin typeface="Roboto Condensed"/>
                        </a:rPr>
                        <a:t> </a:t>
                      </a:r>
                      <a:r>
                        <a:rPr lang="en-US" sz="3799" dirty="0" err="1">
                          <a:solidFill>
                            <a:schemeClr val="tx1">
                              <a:lumMod val="75000"/>
                              <a:lumOff val="25000"/>
                            </a:schemeClr>
                          </a:solidFill>
                          <a:latin typeface="Roboto Condensed"/>
                        </a:rPr>
                        <a:t>tác</a:t>
                      </a:r>
                      <a:r>
                        <a:rPr lang="en-US" sz="3799" dirty="0">
                          <a:solidFill>
                            <a:schemeClr val="tx1">
                              <a:lumMod val="75000"/>
                              <a:lumOff val="25000"/>
                            </a:schemeClr>
                          </a:solidFill>
                          <a:latin typeface="Roboto Condensed"/>
                        </a:rPr>
                        <a:t> </a:t>
                      </a:r>
                      <a:r>
                        <a:rPr lang="en-US" sz="3799" dirty="0" err="1">
                          <a:solidFill>
                            <a:schemeClr val="tx1">
                              <a:lumMod val="75000"/>
                              <a:lumOff val="25000"/>
                            </a:schemeClr>
                          </a:solidFill>
                          <a:latin typeface="Roboto Condensed"/>
                        </a:rPr>
                        <a:t>phẩm</a:t>
                      </a:r>
                      <a:r>
                        <a:rPr lang="en-US" sz="3799" dirty="0">
                          <a:solidFill>
                            <a:schemeClr val="tx1">
                              <a:lumMod val="75000"/>
                              <a:lumOff val="25000"/>
                            </a:schemeClr>
                          </a:solidFill>
                          <a:latin typeface="Roboto Condensed"/>
                        </a:rPr>
                        <a:t>.</a:t>
                      </a:r>
                      <a:endParaRPr lang="en-US" sz="1100" dirty="0">
                        <a:solidFill>
                          <a:schemeClr val="tx1">
                            <a:lumMod val="75000"/>
                            <a:lumOff val="25000"/>
                          </a:schemeClr>
                        </a:solidFill>
                      </a:endParaRPr>
                    </a:p>
                  </a:txBody>
                  <a:tcPr marL="57150" marR="57150" marT="57150" marB="5715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a:lnSpc>
                          <a:spcPts val="5319"/>
                        </a:lnSpc>
                        <a:defRPr/>
                      </a:pPr>
                      <a:endParaRPr lang="en-US" sz="1100" dirty="0">
                        <a:solidFill>
                          <a:schemeClr val="tx1">
                            <a:lumMod val="75000"/>
                            <a:lumOff val="25000"/>
                          </a:schemeClr>
                        </a:solidFill>
                      </a:endParaRPr>
                    </a:p>
                  </a:txBody>
                  <a:tcPr marL="57150" marR="57150" marT="57150" marB="5715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4"/>
                  </a:ext>
                </a:extLst>
              </a:tr>
            </a:tbl>
          </a:graphicData>
        </a:graphic>
      </p:graphicFrame>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5E9DA"/>
        </a:solidFill>
        <a:effectLst/>
      </p:bgPr>
    </p:bg>
    <p:spTree>
      <p:nvGrpSpPr>
        <p:cNvPr id="1" name=""/>
        <p:cNvGrpSpPr/>
        <p:nvPr/>
      </p:nvGrpSpPr>
      <p:grpSpPr>
        <a:xfrm>
          <a:off x="0" y="0"/>
          <a:ext cx="0" cy="0"/>
          <a:chOff x="0" y="0"/>
          <a:chExt cx="0" cy="0"/>
        </a:xfrm>
      </p:grpSpPr>
      <p:sp>
        <p:nvSpPr>
          <p:cNvPr id="2" name="Freeform 2"/>
          <p:cNvSpPr/>
          <p:nvPr/>
        </p:nvSpPr>
        <p:spPr>
          <a:xfrm rot="-4370802">
            <a:off x="15625816" y="1280491"/>
            <a:ext cx="800318" cy="861715"/>
          </a:xfrm>
          <a:custGeom>
            <a:avLst/>
            <a:gdLst/>
            <a:ahLst/>
            <a:cxnLst/>
            <a:rect l="l" t="t" r="r" b="b"/>
            <a:pathLst>
              <a:path w="800318" h="861715">
                <a:moveTo>
                  <a:pt x="0" y="0"/>
                </a:moveTo>
                <a:lnTo>
                  <a:pt x="800318" y="0"/>
                </a:lnTo>
                <a:lnTo>
                  <a:pt x="800318" y="861716"/>
                </a:lnTo>
                <a:lnTo>
                  <a:pt x="0" y="861716"/>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3" name="Freeform 3"/>
          <p:cNvSpPr/>
          <p:nvPr/>
        </p:nvSpPr>
        <p:spPr>
          <a:xfrm>
            <a:off x="5430553" y="8827002"/>
            <a:ext cx="4539974" cy="862595"/>
          </a:xfrm>
          <a:custGeom>
            <a:avLst/>
            <a:gdLst/>
            <a:ahLst/>
            <a:cxnLst/>
            <a:rect l="l" t="t" r="r" b="b"/>
            <a:pathLst>
              <a:path w="4539974" h="862595">
                <a:moveTo>
                  <a:pt x="0" y="0"/>
                </a:moveTo>
                <a:lnTo>
                  <a:pt x="4539975" y="0"/>
                </a:lnTo>
                <a:lnTo>
                  <a:pt x="4539975" y="862596"/>
                </a:lnTo>
                <a:lnTo>
                  <a:pt x="0" y="862596"/>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a:p>
        </p:txBody>
      </p:sp>
      <p:sp>
        <p:nvSpPr>
          <p:cNvPr id="4" name="Freeform 4"/>
          <p:cNvSpPr/>
          <p:nvPr/>
        </p:nvSpPr>
        <p:spPr>
          <a:xfrm>
            <a:off x="13006912" y="5282319"/>
            <a:ext cx="5554414" cy="5415554"/>
          </a:xfrm>
          <a:custGeom>
            <a:avLst/>
            <a:gdLst/>
            <a:ahLst/>
            <a:cxnLst/>
            <a:rect l="l" t="t" r="r" b="b"/>
            <a:pathLst>
              <a:path w="5554414" h="5415554">
                <a:moveTo>
                  <a:pt x="0" y="0"/>
                </a:moveTo>
                <a:lnTo>
                  <a:pt x="5554414" y="0"/>
                </a:lnTo>
                <a:lnTo>
                  <a:pt x="5554414" y="5415554"/>
                </a:lnTo>
                <a:lnTo>
                  <a:pt x="0" y="5415554"/>
                </a:lnTo>
                <a:lnTo>
                  <a:pt x="0" y="0"/>
                </a:lnTo>
                <a:close/>
              </a:path>
            </a:pathLst>
          </a:custGeom>
          <a:blipFill>
            <a:blip r:embed="rId6"/>
            <a:stretch>
              <a:fillRect/>
            </a:stretch>
          </a:blipFill>
        </p:spPr>
        <p:txBody>
          <a:bodyPr/>
          <a:lstStyle/>
          <a:p>
            <a:endParaRPr lang="en-US"/>
          </a:p>
        </p:txBody>
      </p:sp>
      <p:sp>
        <p:nvSpPr>
          <p:cNvPr id="5" name="TextBox 5"/>
          <p:cNvSpPr txBox="1"/>
          <p:nvPr/>
        </p:nvSpPr>
        <p:spPr>
          <a:xfrm>
            <a:off x="287263" y="335142"/>
            <a:ext cx="15486137" cy="884858"/>
          </a:xfrm>
          <a:prstGeom prst="rect">
            <a:avLst/>
          </a:prstGeom>
        </p:spPr>
        <p:txBody>
          <a:bodyPr wrap="square" lIns="0" tIns="0" rIns="0" bIns="0" rtlCol="0" anchor="t">
            <a:spAutoFit/>
          </a:bodyPr>
          <a:lstStyle/>
          <a:p>
            <a:pPr algn="l">
              <a:lnSpc>
                <a:spcPts val="6899"/>
              </a:lnSpc>
              <a:spcBef>
                <a:spcPct val="0"/>
              </a:spcBef>
            </a:pPr>
            <a:r>
              <a:rPr lang="en-US" sz="5999" dirty="0">
                <a:solidFill>
                  <a:srgbClr val="183B23"/>
                </a:solidFill>
                <a:latin typeface="Fraunces Bold"/>
              </a:rPr>
              <a:t>II. PHÂN TÍCH BÀI VIẾT THAM KHẢO</a:t>
            </a:r>
          </a:p>
        </p:txBody>
      </p:sp>
      <p:graphicFrame>
        <p:nvGraphicFramePr>
          <p:cNvPr id="6" name="Table 6"/>
          <p:cNvGraphicFramePr>
            <a:graphicFrameLocks noGrp="1"/>
          </p:cNvGraphicFramePr>
          <p:nvPr>
            <p:extLst>
              <p:ext uri="{D42A27DB-BD31-4B8C-83A1-F6EECF244321}">
                <p14:modId xmlns:p14="http://schemas.microsoft.com/office/powerpoint/2010/main" val="3059615901"/>
              </p:ext>
            </p:extLst>
          </p:nvPr>
        </p:nvGraphicFramePr>
        <p:xfrm>
          <a:off x="690174" y="1902012"/>
          <a:ext cx="16907653" cy="7360845"/>
        </p:xfrm>
        <a:graphic>
          <a:graphicData uri="http://schemas.openxmlformats.org/drawingml/2006/table">
            <a:tbl>
              <a:tblPr/>
              <a:tblGrid>
                <a:gridCol w="12869413">
                  <a:extLst>
                    <a:ext uri="{9D8B030D-6E8A-4147-A177-3AD203B41FA5}">
                      <a16:colId xmlns:a16="http://schemas.microsoft.com/office/drawing/2014/main" val="20000"/>
                    </a:ext>
                  </a:extLst>
                </a:gridCol>
                <a:gridCol w="4038240">
                  <a:extLst>
                    <a:ext uri="{9D8B030D-6E8A-4147-A177-3AD203B41FA5}">
                      <a16:colId xmlns:a16="http://schemas.microsoft.com/office/drawing/2014/main" val="20001"/>
                    </a:ext>
                  </a:extLst>
                </a:gridCol>
              </a:tblGrid>
              <a:tr h="1004718">
                <a:tc>
                  <a:txBody>
                    <a:bodyPr/>
                    <a:lstStyle/>
                    <a:p>
                      <a:pPr algn="ctr">
                        <a:lnSpc>
                          <a:spcPts val="5599"/>
                        </a:lnSpc>
                        <a:defRPr/>
                      </a:pPr>
                      <a:r>
                        <a:rPr lang="en-US" sz="3999">
                          <a:solidFill>
                            <a:schemeClr val="tx1">
                              <a:lumMod val="75000"/>
                              <a:lumOff val="25000"/>
                            </a:schemeClr>
                          </a:solidFill>
                          <a:latin typeface="Roboto Condensed Bold"/>
                        </a:rPr>
                        <a:t>Câu hỏi</a:t>
                      </a:r>
                      <a:endParaRPr lang="en-US" sz="1100">
                        <a:solidFill>
                          <a:schemeClr val="tx1">
                            <a:lumMod val="75000"/>
                            <a:lumOff val="25000"/>
                          </a:schemeClr>
                        </a:solidFill>
                      </a:endParaRPr>
                    </a:p>
                  </a:txBody>
                  <a:tcPr marL="57150" marR="57150" marT="57150" marB="5715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6B470"/>
                    </a:solidFill>
                  </a:tcPr>
                </a:tc>
                <a:tc>
                  <a:txBody>
                    <a:bodyPr/>
                    <a:lstStyle/>
                    <a:p>
                      <a:pPr algn="ctr">
                        <a:lnSpc>
                          <a:spcPts val="5599"/>
                        </a:lnSpc>
                        <a:defRPr/>
                      </a:pPr>
                      <a:r>
                        <a:rPr lang="en-US" sz="3999">
                          <a:solidFill>
                            <a:schemeClr val="tx1">
                              <a:lumMod val="75000"/>
                              <a:lumOff val="25000"/>
                            </a:schemeClr>
                          </a:solidFill>
                          <a:latin typeface="Roboto Condensed Bold"/>
                        </a:rPr>
                        <a:t>Trả lời</a:t>
                      </a:r>
                      <a:endParaRPr lang="en-US" sz="1100">
                        <a:solidFill>
                          <a:schemeClr val="tx1">
                            <a:lumMod val="75000"/>
                            <a:lumOff val="25000"/>
                          </a:schemeClr>
                        </a:solidFill>
                      </a:endParaRPr>
                    </a:p>
                  </a:txBody>
                  <a:tcPr marL="57150" marR="57150" marT="57150" marB="5715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6B470"/>
                    </a:solidFill>
                  </a:tcPr>
                </a:tc>
                <a:extLst>
                  <a:ext uri="{0D108BD9-81ED-4DB2-BD59-A6C34878D82A}">
                    <a16:rowId xmlns:a16="http://schemas.microsoft.com/office/drawing/2014/main" val="10000"/>
                  </a:ext>
                </a:extLst>
              </a:tr>
              <a:tr h="1602458">
                <a:tc>
                  <a:txBody>
                    <a:bodyPr/>
                    <a:lstStyle/>
                    <a:p>
                      <a:pPr algn="just">
                        <a:lnSpc>
                          <a:spcPts val="5599"/>
                        </a:lnSpc>
                        <a:defRPr/>
                      </a:pPr>
                      <a:r>
                        <a:rPr lang="en-US" sz="3999" dirty="0" err="1">
                          <a:solidFill>
                            <a:schemeClr val="tx1">
                              <a:lumMod val="75000"/>
                              <a:lumOff val="25000"/>
                            </a:schemeClr>
                          </a:solidFill>
                          <a:latin typeface="Roboto Condensed"/>
                        </a:rPr>
                        <a:t>Tác</a:t>
                      </a:r>
                      <a:r>
                        <a:rPr lang="en-US" sz="3999" dirty="0">
                          <a:solidFill>
                            <a:schemeClr val="tx1">
                              <a:lumMod val="75000"/>
                              <a:lumOff val="25000"/>
                            </a:schemeClr>
                          </a:solidFill>
                          <a:latin typeface="Roboto Condensed"/>
                        </a:rPr>
                        <a:t> </a:t>
                      </a:r>
                      <a:r>
                        <a:rPr lang="en-US" sz="3999" dirty="0" err="1">
                          <a:solidFill>
                            <a:schemeClr val="tx1">
                              <a:lumMod val="75000"/>
                              <a:lumOff val="25000"/>
                            </a:schemeClr>
                          </a:solidFill>
                          <a:latin typeface="Roboto Condensed"/>
                        </a:rPr>
                        <a:t>giả</a:t>
                      </a:r>
                      <a:r>
                        <a:rPr lang="en-US" sz="3999" dirty="0">
                          <a:solidFill>
                            <a:schemeClr val="tx1">
                              <a:lumMod val="75000"/>
                              <a:lumOff val="25000"/>
                            </a:schemeClr>
                          </a:solidFill>
                          <a:latin typeface="Roboto Condensed"/>
                        </a:rPr>
                        <a:t> </a:t>
                      </a:r>
                      <a:r>
                        <a:rPr lang="en-US" sz="3999" dirty="0" err="1">
                          <a:solidFill>
                            <a:schemeClr val="tx1">
                              <a:lumMod val="75000"/>
                              <a:lumOff val="25000"/>
                            </a:schemeClr>
                          </a:solidFill>
                          <a:latin typeface="Roboto Condensed"/>
                        </a:rPr>
                        <a:t>bài</a:t>
                      </a:r>
                      <a:r>
                        <a:rPr lang="en-US" sz="3999" dirty="0">
                          <a:solidFill>
                            <a:schemeClr val="tx1">
                              <a:lumMod val="75000"/>
                              <a:lumOff val="25000"/>
                            </a:schemeClr>
                          </a:solidFill>
                          <a:latin typeface="Roboto Condensed"/>
                        </a:rPr>
                        <a:t> </a:t>
                      </a:r>
                      <a:r>
                        <a:rPr lang="en-US" sz="3999" dirty="0" err="1">
                          <a:solidFill>
                            <a:schemeClr val="tx1">
                              <a:lumMod val="75000"/>
                              <a:lumOff val="25000"/>
                            </a:schemeClr>
                          </a:solidFill>
                          <a:latin typeface="Roboto Condensed"/>
                        </a:rPr>
                        <a:t>viết</a:t>
                      </a:r>
                      <a:r>
                        <a:rPr lang="en-US" sz="3999" dirty="0">
                          <a:solidFill>
                            <a:schemeClr val="tx1">
                              <a:lumMod val="75000"/>
                              <a:lumOff val="25000"/>
                            </a:schemeClr>
                          </a:solidFill>
                          <a:latin typeface="Roboto Condensed"/>
                        </a:rPr>
                        <a:t> </a:t>
                      </a:r>
                      <a:r>
                        <a:rPr lang="en-US" sz="3999" dirty="0" err="1">
                          <a:solidFill>
                            <a:schemeClr val="tx1">
                              <a:lumMod val="75000"/>
                              <a:lumOff val="25000"/>
                            </a:schemeClr>
                          </a:solidFill>
                          <a:latin typeface="Roboto Condensed"/>
                        </a:rPr>
                        <a:t>đã</a:t>
                      </a:r>
                      <a:r>
                        <a:rPr lang="en-US" sz="3999" dirty="0">
                          <a:solidFill>
                            <a:schemeClr val="tx1">
                              <a:lumMod val="75000"/>
                              <a:lumOff val="25000"/>
                            </a:schemeClr>
                          </a:solidFill>
                          <a:latin typeface="Roboto Condensed"/>
                        </a:rPr>
                        <a:t> </a:t>
                      </a:r>
                      <a:r>
                        <a:rPr lang="en-US" sz="3999" dirty="0" err="1">
                          <a:solidFill>
                            <a:schemeClr val="tx1">
                              <a:lumMod val="75000"/>
                              <a:lumOff val="25000"/>
                            </a:schemeClr>
                          </a:solidFill>
                          <a:latin typeface="Roboto Condensed"/>
                        </a:rPr>
                        <a:t>phân</a:t>
                      </a:r>
                      <a:r>
                        <a:rPr lang="en-US" sz="3999" dirty="0">
                          <a:solidFill>
                            <a:schemeClr val="tx1">
                              <a:lumMod val="75000"/>
                              <a:lumOff val="25000"/>
                            </a:schemeClr>
                          </a:solidFill>
                          <a:latin typeface="Roboto Condensed"/>
                        </a:rPr>
                        <a:t> </a:t>
                      </a:r>
                      <a:r>
                        <a:rPr lang="en-US" sz="3999" dirty="0" err="1">
                          <a:solidFill>
                            <a:schemeClr val="tx1">
                              <a:lumMod val="75000"/>
                              <a:lumOff val="25000"/>
                            </a:schemeClr>
                          </a:solidFill>
                          <a:latin typeface="Roboto Condensed"/>
                        </a:rPr>
                        <a:t>tích</a:t>
                      </a:r>
                      <a:r>
                        <a:rPr lang="en-US" sz="3999" dirty="0">
                          <a:solidFill>
                            <a:schemeClr val="tx1">
                              <a:lumMod val="75000"/>
                              <a:lumOff val="25000"/>
                            </a:schemeClr>
                          </a:solidFill>
                          <a:latin typeface="Roboto Condensed"/>
                        </a:rPr>
                        <a:t> </a:t>
                      </a:r>
                      <a:r>
                        <a:rPr lang="en-US" sz="3999" dirty="0" err="1">
                          <a:solidFill>
                            <a:schemeClr val="tx1">
                              <a:lumMod val="75000"/>
                              <a:lumOff val="25000"/>
                            </a:schemeClr>
                          </a:solidFill>
                          <a:latin typeface="Roboto Condensed"/>
                        </a:rPr>
                        <a:t>lí</a:t>
                      </a:r>
                      <a:r>
                        <a:rPr lang="en-US" sz="3999" dirty="0">
                          <a:solidFill>
                            <a:schemeClr val="tx1">
                              <a:lumMod val="75000"/>
                              <a:lumOff val="25000"/>
                            </a:schemeClr>
                          </a:solidFill>
                          <a:latin typeface="Roboto Condensed"/>
                        </a:rPr>
                        <a:t> </a:t>
                      </a:r>
                      <a:r>
                        <a:rPr lang="en-US" sz="3999" dirty="0" err="1">
                          <a:solidFill>
                            <a:schemeClr val="tx1">
                              <a:lumMod val="75000"/>
                              <a:lumOff val="25000"/>
                            </a:schemeClr>
                          </a:solidFill>
                          <a:latin typeface="Roboto Condensed"/>
                        </a:rPr>
                        <a:t>lẽ</a:t>
                      </a:r>
                      <a:r>
                        <a:rPr lang="en-US" sz="3999" dirty="0">
                          <a:solidFill>
                            <a:schemeClr val="tx1">
                              <a:lumMod val="75000"/>
                              <a:lumOff val="25000"/>
                            </a:schemeClr>
                          </a:solidFill>
                          <a:latin typeface="Roboto Condensed"/>
                        </a:rPr>
                        <a:t>, </a:t>
                      </a:r>
                      <a:r>
                        <a:rPr lang="en-US" sz="3999" dirty="0" err="1">
                          <a:solidFill>
                            <a:schemeClr val="tx1">
                              <a:lumMod val="75000"/>
                              <a:lumOff val="25000"/>
                            </a:schemeClr>
                          </a:solidFill>
                          <a:latin typeface="Roboto Condensed"/>
                        </a:rPr>
                        <a:t>bằng</a:t>
                      </a:r>
                      <a:r>
                        <a:rPr lang="en-US" sz="3999" dirty="0">
                          <a:solidFill>
                            <a:schemeClr val="tx1">
                              <a:lumMod val="75000"/>
                              <a:lumOff val="25000"/>
                            </a:schemeClr>
                          </a:solidFill>
                          <a:latin typeface="Roboto Condensed"/>
                        </a:rPr>
                        <a:t> </a:t>
                      </a:r>
                      <a:r>
                        <a:rPr lang="en-US" sz="3999" dirty="0" err="1">
                          <a:solidFill>
                            <a:schemeClr val="tx1">
                              <a:lumMod val="75000"/>
                              <a:lumOff val="25000"/>
                            </a:schemeClr>
                          </a:solidFill>
                          <a:latin typeface="Roboto Condensed"/>
                        </a:rPr>
                        <a:t>chứng</a:t>
                      </a:r>
                      <a:r>
                        <a:rPr lang="en-US" sz="3999" dirty="0">
                          <a:solidFill>
                            <a:schemeClr val="tx1">
                              <a:lumMod val="75000"/>
                              <a:lumOff val="25000"/>
                            </a:schemeClr>
                          </a:solidFill>
                          <a:latin typeface="Roboto Condensed"/>
                        </a:rPr>
                        <a:t> </a:t>
                      </a:r>
                      <a:r>
                        <a:rPr lang="en-US" sz="3999" dirty="0" err="1">
                          <a:solidFill>
                            <a:schemeClr val="tx1">
                              <a:lumMod val="75000"/>
                              <a:lumOff val="25000"/>
                            </a:schemeClr>
                          </a:solidFill>
                          <a:latin typeface="Roboto Condensed"/>
                        </a:rPr>
                        <a:t>để</a:t>
                      </a:r>
                      <a:r>
                        <a:rPr lang="en-US" sz="3999" dirty="0">
                          <a:solidFill>
                            <a:schemeClr val="tx1">
                              <a:lumMod val="75000"/>
                              <a:lumOff val="25000"/>
                            </a:schemeClr>
                          </a:solidFill>
                          <a:latin typeface="Roboto Condensed"/>
                        </a:rPr>
                        <a:t> </a:t>
                      </a:r>
                      <a:r>
                        <a:rPr lang="en-US" sz="3999" dirty="0" err="1">
                          <a:solidFill>
                            <a:schemeClr val="tx1">
                              <a:lumMod val="75000"/>
                              <a:lumOff val="25000"/>
                            </a:schemeClr>
                          </a:solidFill>
                          <a:latin typeface="Roboto Condensed"/>
                        </a:rPr>
                        <a:t>làm</a:t>
                      </a:r>
                      <a:r>
                        <a:rPr lang="en-US" sz="3999" dirty="0">
                          <a:solidFill>
                            <a:schemeClr val="tx1">
                              <a:lumMod val="75000"/>
                              <a:lumOff val="25000"/>
                            </a:schemeClr>
                          </a:solidFill>
                          <a:latin typeface="Roboto Condensed"/>
                        </a:rPr>
                        <a:t> </a:t>
                      </a:r>
                      <a:r>
                        <a:rPr lang="en-US" sz="3999" dirty="0" err="1">
                          <a:solidFill>
                            <a:schemeClr val="tx1">
                              <a:lumMod val="75000"/>
                              <a:lumOff val="25000"/>
                            </a:schemeClr>
                          </a:solidFill>
                          <a:latin typeface="Roboto Condensed"/>
                        </a:rPr>
                        <a:t>sáng</a:t>
                      </a:r>
                      <a:r>
                        <a:rPr lang="en-US" sz="3999" dirty="0">
                          <a:solidFill>
                            <a:schemeClr val="tx1">
                              <a:lumMod val="75000"/>
                              <a:lumOff val="25000"/>
                            </a:schemeClr>
                          </a:solidFill>
                          <a:latin typeface="Roboto Condensed"/>
                        </a:rPr>
                        <a:t> </a:t>
                      </a:r>
                      <a:r>
                        <a:rPr lang="en-US" sz="3999" dirty="0" err="1">
                          <a:solidFill>
                            <a:schemeClr val="tx1">
                              <a:lumMod val="75000"/>
                              <a:lumOff val="25000"/>
                            </a:schemeClr>
                          </a:solidFill>
                          <a:latin typeface="Roboto Condensed"/>
                        </a:rPr>
                        <a:t>tỏ</a:t>
                      </a:r>
                      <a:r>
                        <a:rPr lang="en-US" sz="3999" dirty="0">
                          <a:solidFill>
                            <a:schemeClr val="tx1">
                              <a:lumMod val="75000"/>
                              <a:lumOff val="25000"/>
                            </a:schemeClr>
                          </a:solidFill>
                          <a:latin typeface="Roboto Condensed"/>
                        </a:rPr>
                        <a:t> </a:t>
                      </a:r>
                      <a:r>
                        <a:rPr lang="en-US" sz="3999" dirty="0" err="1">
                          <a:solidFill>
                            <a:schemeClr val="tx1">
                              <a:lumMod val="75000"/>
                              <a:lumOff val="25000"/>
                            </a:schemeClr>
                          </a:solidFill>
                          <a:latin typeface="Roboto Condensed"/>
                        </a:rPr>
                        <a:t>các</a:t>
                      </a:r>
                      <a:r>
                        <a:rPr lang="en-US" sz="3999" dirty="0">
                          <a:solidFill>
                            <a:schemeClr val="tx1">
                              <a:lumMod val="75000"/>
                              <a:lumOff val="25000"/>
                            </a:schemeClr>
                          </a:solidFill>
                          <a:latin typeface="Roboto Condensed"/>
                        </a:rPr>
                        <a:t> </a:t>
                      </a:r>
                      <a:r>
                        <a:rPr lang="en-US" sz="3999" dirty="0" err="1">
                          <a:solidFill>
                            <a:schemeClr val="tx1">
                              <a:lumMod val="75000"/>
                              <a:lumOff val="25000"/>
                            </a:schemeClr>
                          </a:solidFill>
                          <a:latin typeface="Roboto Condensed"/>
                        </a:rPr>
                        <a:t>đặc</a:t>
                      </a:r>
                      <a:r>
                        <a:rPr lang="en-US" sz="3999" dirty="0">
                          <a:solidFill>
                            <a:schemeClr val="tx1">
                              <a:lumMod val="75000"/>
                              <a:lumOff val="25000"/>
                            </a:schemeClr>
                          </a:solidFill>
                          <a:latin typeface="Roboto Condensed"/>
                        </a:rPr>
                        <a:t> </a:t>
                      </a:r>
                      <a:r>
                        <a:rPr lang="en-US" sz="3999" dirty="0" err="1">
                          <a:solidFill>
                            <a:schemeClr val="tx1">
                              <a:lumMod val="75000"/>
                              <a:lumOff val="25000"/>
                            </a:schemeClr>
                          </a:solidFill>
                          <a:latin typeface="Roboto Condensed"/>
                        </a:rPr>
                        <a:t>sắc</a:t>
                      </a:r>
                      <a:r>
                        <a:rPr lang="en-US" sz="3999" dirty="0">
                          <a:solidFill>
                            <a:schemeClr val="tx1">
                              <a:lumMod val="75000"/>
                              <a:lumOff val="25000"/>
                            </a:schemeClr>
                          </a:solidFill>
                          <a:latin typeface="Roboto Condensed"/>
                        </a:rPr>
                        <a:t> </a:t>
                      </a:r>
                      <a:r>
                        <a:rPr lang="en-US" sz="3999" dirty="0" err="1">
                          <a:solidFill>
                            <a:schemeClr val="tx1">
                              <a:lumMod val="75000"/>
                              <a:lumOff val="25000"/>
                            </a:schemeClr>
                          </a:solidFill>
                          <a:latin typeface="Roboto Condensed"/>
                        </a:rPr>
                        <a:t>về</a:t>
                      </a:r>
                      <a:r>
                        <a:rPr lang="en-US" sz="3999" dirty="0">
                          <a:solidFill>
                            <a:schemeClr val="tx1">
                              <a:lumMod val="75000"/>
                              <a:lumOff val="25000"/>
                            </a:schemeClr>
                          </a:solidFill>
                          <a:latin typeface="Roboto Condensed"/>
                        </a:rPr>
                        <a:t> </a:t>
                      </a:r>
                      <a:r>
                        <a:rPr lang="en-US" sz="3999" dirty="0" err="1">
                          <a:solidFill>
                            <a:schemeClr val="tx1">
                              <a:lumMod val="75000"/>
                              <a:lumOff val="25000"/>
                            </a:schemeClr>
                          </a:solidFill>
                          <a:latin typeface="Roboto Condensed"/>
                        </a:rPr>
                        <a:t>nghệ</a:t>
                      </a:r>
                      <a:r>
                        <a:rPr lang="en-US" sz="3999" dirty="0">
                          <a:solidFill>
                            <a:schemeClr val="tx1">
                              <a:lumMod val="75000"/>
                              <a:lumOff val="25000"/>
                            </a:schemeClr>
                          </a:solidFill>
                          <a:latin typeface="Roboto Condensed"/>
                        </a:rPr>
                        <a:t> </a:t>
                      </a:r>
                      <a:r>
                        <a:rPr lang="en-US" sz="3999" dirty="0" err="1">
                          <a:solidFill>
                            <a:schemeClr val="tx1">
                              <a:lumMod val="75000"/>
                              <a:lumOff val="25000"/>
                            </a:schemeClr>
                          </a:solidFill>
                          <a:latin typeface="Roboto Condensed"/>
                        </a:rPr>
                        <a:t>thuật</a:t>
                      </a:r>
                      <a:r>
                        <a:rPr lang="en-US" sz="3999" dirty="0">
                          <a:solidFill>
                            <a:schemeClr val="tx1">
                              <a:lumMod val="75000"/>
                              <a:lumOff val="25000"/>
                            </a:schemeClr>
                          </a:solidFill>
                          <a:latin typeface="Roboto Condensed"/>
                        </a:rPr>
                        <a:t> </a:t>
                      </a:r>
                      <a:r>
                        <a:rPr lang="en-US" sz="3999" dirty="0" err="1">
                          <a:solidFill>
                            <a:schemeClr val="tx1">
                              <a:lumMod val="75000"/>
                              <a:lumOff val="25000"/>
                            </a:schemeClr>
                          </a:solidFill>
                          <a:latin typeface="Roboto Condensed"/>
                        </a:rPr>
                        <a:t>truyện</a:t>
                      </a:r>
                      <a:r>
                        <a:rPr lang="en-US" sz="3999" dirty="0">
                          <a:solidFill>
                            <a:schemeClr val="tx1">
                              <a:lumMod val="75000"/>
                              <a:lumOff val="25000"/>
                            </a:schemeClr>
                          </a:solidFill>
                          <a:latin typeface="Roboto Condensed"/>
                        </a:rPr>
                        <a:t> </a:t>
                      </a:r>
                      <a:r>
                        <a:rPr lang="en-US" sz="3999" dirty="0" err="1">
                          <a:solidFill>
                            <a:schemeClr val="tx1">
                              <a:lumMod val="75000"/>
                              <a:lumOff val="25000"/>
                            </a:schemeClr>
                          </a:solidFill>
                          <a:latin typeface="Roboto Condensed Italics"/>
                        </a:rPr>
                        <a:t>Lặng</a:t>
                      </a:r>
                      <a:r>
                        <a:rPr lang="en-US" sz="3999" dirty="0">
                          <a:solidFill>
                            <a:schemeClr val="tx1">
                              <a:lumMod val="75000"/>
                              <a:lumOff val="25000"/>
                            </a:schemeClr>
                          </a:solidFill>
                          <a:latin typeface="Roboto Condensed Italics"/>
                        </a:rPr>
                        <a:t> </a:t>
                      </a:r>
                      <a:r>
                        <a:rPr lang="en-US" sz="3999" dirty="0" err="1">
                          <a:solidFill>
                            <a:schemeClr val="tx1">
                              <a:lumMod val="75000"/>
                              <a:lumOff val="25000"/>
                            </a:schemeClr>
                          </a:solidFill>
                          <a:latin typeface="Roboto Condensed Italics"/>
                        </a:rPr>
                        <a:t>lẽ</a:t>
                      </a:r>
                      <a:r>
                        <a:rPr lang="en-US" sz="3999" dirty="0">
                          <a:solidFill>
                            <a:schemeClr val="tx1">
                              <a:lumMod val="75000"/>
                              <a:lumOff val="25000"/>
                            </a:schemeClr>
                          </a:solidFill>
                          <a:latin typeface="Roboto Condensed Italics"/>
                        </a:rPr>
                        <a:t> Sa Pa </a:t>
                      </a:r>
                      <a:r>
                        <a:rPr lang="en-US" sz="3999" dirty="0" err="1">
                          <a:solidFill>
                            <a:schemeClr val="tx1">
                              <a:lumMod val="75000"/>
                              <a:lumOff val="25000"/>
                            </a:schemeClr>
                          </a:solidFill>
                          <a:latin typeface="Roboto Condensed"/>
                        </a:rPr>
                        <a:t>như</a:t>
                      </a:r>
                      <a:r>
                        <a:rPr lang="en-US" sz="3999" dirty="0">
                          <a:solidFill>
                            <a:schemeClr val="tx1">
                              <a:lumMod val="75000"/>
                              <a:lumOff val="25000"/>
                            </a:schemeClr>
                          </a:solidFill>
                          <a:latin typeface="Roboto Condensed"/>
                        </a:rPr>
                        <a:t> </a:t>
                      </a:r>
                      <a:r>
                        <a:rPr lang="en-US" sz="3999" dirty="0" err="1">
                          <a:solidFill>
                            <a:schemeClr val="tx1">
                              <a:lumMod val="75000"/>
                              <a:lumOff val="25000"/>
                            </a:schemeClr>
                          </a:solidFill>
                          <a:latin typeface="Roboto Condensed"/>
                        </a:rPr>
                        <a:t>thế</a:t>
                      </a:r>
                      <a:r>
                        <a:rPr lang="en-US" sz="3999" dirty="0">
                          <a:solidFill>
                            <a:schemeClr val="tx1">
                              <a:lumMod val="75000"/>
                              <a:lumOff val="25000"/>
                            </a:schemeClr>
                          </a:solidFill>
                          <a:latin typeface="Roboto Condensed"/>
                        </a:rPr>
                        <a:t> </a:t>
                      </a:r>
                      <a:r>
                        <a:rPr lang="en-US" sz="3999" dirty="0" err="1">
                          <a:solidFill>
                            <a:schemeClr val="tx1">
                              <a:lumMod val="75000"/>
                              <a:lumOff val="25000"/>
                            </a:schemeClr>
                          </a:solidFill>
                          <a:latin typeface="Roboto Condensed"/>
                        </a:rPr>
                        <a:t>nào</a:t>
                      </a:r>
                      <a:r>
                        <a:rPr lang="en-US" sz="3999" dirty="0">
                          <a:solidFill>
                            <a:schemeClr val="tx1">
                              <a:lumMod val="75000"/>
                              <a:lumOff val="25000"/>
                            </a:schemeClr>
                          </a:solidFill>
                          <a:latin typeface="Roboto Condensed"/>
                        </a:rPr>
                        <a:t>?</a:t>
                      </a:r>
                      <a:endParaRPr lang="en-US" sz="1100" dirty="0">
                        <a:solidFill>
                          <a:schemeClr val="tx1">
                            <a:lumMod val="75000"/>
                            <a:lumOff val="25000"/>
                          </a:schemeClr>
                        </a:solidFill>
                      </a:endParaRPr>
                    </a:p>
                  </a:txBody>
                  <a:tcPr marL="57150" marR="57150" marT="57150" marB="5715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a:lnSpc>
                          <a:spcPts val="5599"/>
                        </a:lnSpc>
                        <a:defRPr/>
                      </a:pPr>
                      <a:endParaRPr lang="en-US" sz="1100">
                        <a:solidFill>
                          <a:schemeClr val="tx1">
                            <a:lumMod val="75000"/>
                            <a:lumOff val="25000"/>
                          </a:schemeClr>
                        </a:solidFill>
                      </a:endParaRPr>
                    </a:p>
                  </a:txBody>
                  <a:tcPr marL="57150" marR="57150" marT="57150" marB="5715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1"/>
                  </a:ext>
                </a:extLst>
              </a:tr>
              <a:tr h="948523">
                <a:tc>
                  <a:txBody>
                    <a:bodyPr/>
                    <a:lstStyle/>
                    <a:p>
                      <a:pPr algn="just">
                        <a:lnSpc>
                          <a:spcPts val="5599"/>
                        </a:lnSpc>
                        <a:defRPr/>
                      </a:pPr>
                      <a:r>
                        <a:rPr lang="en-US" sz="3999" dirty="0" err="1">
                          <a:solidFill>
                            <a:schemeClr val="tx1">
                              <a:lumMod val="75000"/>
                              <a:lumOff val="25000"/>
                            </a:schemeClr>
                          </a:solidFill>
                          <a:latin typeface="Roboto Condensed"/>
                        </a:rPr>
                        <a:t>Chỉ</a:t>
                      </a:r>
                      <a:r>
                        <a:rPr lang="en-US" sz="3999" dirty="0">
                          <a:solidFill>
                            <a:schemeClr val="tx1">
                              <a:lumMod val="75000"/>
                              <a:lumOff val="25000"/>
                            </a:schemeClr>
                          </a:solidFill>
                          <a:latin typeface="Roboto Condensed"/>
                        </a:rPr>
                        <a:t> </a:t>
                      </a:r>
                      <a:r>
                        <a:rPr lang="en-US" sz="3999" dirty="0" err="1">
                          <a:solidFill>
                            <a:schemeClr val="tx1">
                              <a:lumMod val="75000"/>
                              <a:lumOff val="25000"/>
                            </a:schemeClr>
                          </a:solidFill>
                          <a:latin typeface="Roboto Condensed"/>
                        </a:rPr>
                        <a:t>ra</a:t>
                      </a:r>
                      <a:r>
                        <a:rPr lang="en-US" sz="3999" dirty="0">
                          <a:solidFill>
                            <a:schemeClr val="tx1">
                              <a:lumMod val="75000"/>
                              <a:lumOff val="25000"/>
                            </a:schemeClr>
                          </a:solidFill>
                          <a:latin typeface="Roboto Condensed"/>
                        </a:rPr>
                        <a:t> </a:t>
                      </a:r>
                      <a:r>
                        <a:rPr lang="en-US" sz="3999" dirty="0" err="1">
                          <a:solidFill>
                            <a:schemeClr val="tx1">
                              <a:lumMod val="75000"/>
                              <a:lumOff val="25000"/>
                            </a:schemeClr>
                          </a:solidFill>
                          <a:latin typeface="Roboto Condensed"/>
                        </a:rPr>
                        <a:t>các</a:t>
                      </a:r>
                      <a:r>
                        <a:rPr lang="en-US" sz="3999" dirty="0">
                          <a:solidFill>
                            <a:schemeClr val="tx1">
                              <a:lumMod val="75000"/>
                              <a:lumOff val="25000"/>
                            </a:schemeClr>
                          </a:solidFill>
                          <a:latin typeface="Roboto Condensed"/>
                        </a:rPr>
                        <a:t> </a:t>
                      </a:r>
                      <a:r>
                        <a:rPr lang="en-US" sz="3999" dirty="0" err="1">
                          <a:solidFill>
                            <a:schemeClr val="tx1">
                              <a:lumMod val="75000"/>
                              <a:lumOff val="25000"/>
                            </a:schemeClr>
                          </a:solidFill>
                          <a:latin typeface="Roboto Condensed"/>
                        </a:rPr>
                        <a:t>câu</a:t>
                      </a:r>
                      <a:r>
                        <a:rPr lang="en-US" sz="3999" dirty="0">
                          <a:solidFill>
                            <a:schemeClr val="tx1">
                              <a:lumMod val="75000"/>
                              <a:lumOff val="25000"/>
                            </a:schemeClr>
                          </a:solidFill>
                          <a:latin typeface="Roboto Condensed"/>
                        </a:rPr>
                        <a:t> </a:t>
                      </a:r>
                      <a:r>
                        <a:rPr lang="en-US" sz="3999" dirty="0" err="1">
                          <a:solidFill>
                            <a:schemeClr val="tx1">
                              <a:lumMod val="75000"/>
                              <a:lumOff val="25000"/>
                            </a:schemeClr>
                          </a:solidFill>
                          <a:latin typeface="Roboto Condensed"/>
                        </a:rPr>
                        <a:t>khẳng</a:t>
                      </a:r>
                      <a:r>
                        <a:rPr lang="en-US" sz="3999" dirty="0">
                          <a:solidFill>
                            <a:schemeClr val="tx1">
                              <a:lumMod val="75000"/>
                              <a:lumOff val="25000"/>
                            </a:schemeClr>
                          </a:solidFill>
                          <a:latin typeface="Roboto Condensed"/>
                        </a:rPr>
                        <a:t> </a:t>
                      </a:r>
                      <a:r>
                        <a:rPr lang="en-US" sz="3999" dirty="0" err="1">
                          <a:solidFill>
                            <a:schemeClr val="tx1">
                              <a:lumMod val="75000"/>
                              <a:lumOff val="25000"/>
                            </a:schemeClr>
                          </a:solidFill>
                          <a:latin typeface="Roboto Condensed"/>
                        </a:rPr>
                        <a:t>định</a:t>
                      </a:r>
                      <a:r>
                        <a:rPr lang="en-US" sz="3999" dirty="0">
                          <a:solidFill>
                            <a:schemeClr val="tx1">
                              <a:lumMod val="75000"/>
                              <a:lumOff val="25000"/>
                            </a:schemeClr>
                          </a:solidFill>
                          <a:latin typeface="Roboto Condensed"/>
                        </a:rPr>
                        <a:t> ý </a:t>
                      </a:r>
                      <a:r>
                        <a:rPr lang="en-US" sz="3999" dirty="0" err="1">
                          <a:solidFill>
                            <a:schemeClr val="tx1">
                              <a:lumMod val="75000"/>
                              <a:lumOff val="25000"/>
                            </a:schemeClr>
                          </a:solidFill>
                          <a:latin typeface="Roboto Condensed"/>
                        </a:rPr>
                        <a:t>nghĩa</a:t>
                      </a:r>
                      <a:r>
                        <a:rPr lang="en-US" sz="3999" dirty="0">
                          <a:solidFill>
                            <a:schemeClr val="tx1">
                              <a:lumMod val="75000"/>
                              <a:lumOff val="25000"/>
                            </a:schemeClr>
                          </a:solidFill>
                          <a:latin typeface="Roboto Condensed"/>
                        </a:rPr>
                        <a:t>, </a:t>
                      </a:r>
                      <a:r>
                        <a:rPr lang="en-US" sz="3999" dirty="0" err="1">
                          <a:solidFill>
                            <a:schemeClr val="tx1">
                              <a:lumMod val="75000"/>
                              <a:lumOff val="25000"/>
                            </a:schemeClr>
                          </a:solidFill>
                          <a:latin typeface="Roboto Condensed"/>
                        </a:rPr>
                        <a:t>giá</a:t>
                      </a:r>
                      <a:r>
                        <a:rPr lang="en-US" sz="3999" dirty="0">
                          <a:solidFill>
                            <a:schemeClr val="tx1">
                              <a:lumMod val="75000"/>
                              <a:lumOff val="25000"/>
                            </a:schemeClr>
                          </a:solidFill>
                          <a:latin typeface="Roboto Condensed"/>
                        </a:rPr>
                        <a:t> </a:t>
                      </a:r>
                      <a:r>
                        <a:rPr lang="en-US" sz="3999" dirty="0" err="1">
                          <a:solidFill>
                            <a:schemeClr val="tx1">
                              <a:lumMod val="75000"/>
                              <a:lumOff val="25000"/>
                            </a:schemeClr>
                          </a:solidFill>
                          <a:latin typeface="Roboto Condensed"/>
                        </a:rPr>
                        <a:t>trị</a:t>
                      </a:r>
                      <a:r>
                        <a:rPr lang="en-US" sz="3999" dirty="0">
                          <a:solidFill>
                            <a:schemeClr val="tx1">
                              <a:lumMod val="75000"/>
                              <a:lumOff val="25000"/>
                            </a:schemeClr>
                          </a:solidFill>
                          <a:latin typeface="Roboto Condensed"/>
                        </a:rPr>
                        <a:t> </a:t>
                      </a:r>
                      <a:r>
                        <a:rPr lang="en-US" sz="3999" dirty="0" err="1">
                          <a:solidFill>
                            <a:schemeClr val="tx1">
                              <a:lumMod val="75000"/>
                              <a:lumOff val="25000"/>
                            </a:schemeClr>
                          </a:solidFill>
                          <a:latin typeface="Roboto Condensed"/>
                        </a:rPr>
                        <a:t>của</a:t>
                      </a:r>
                      <a:r>
                        <a:rPr lang="en-US" sz="3999" dirty="0">
                          <a:solidFill>
                            <a:schemeClr val="tx1">
                              <a:lumMod val="75000"/>
                              <a:lumOff val="25000"/>
                            </a:schemeClr>
                          </a:solidFill>
                          <a:latin typeface="Roboto Condensed"/>
                        </a:rPr>
                        <a:t> </a:t>
                      </a:r>
                      <a:r>
                        <a:rPr lang="en-US" sz="3999" dirty="0" err="1">
                          <a:solidFill>
                            <a:schemeClr val="tx1">
                              <a:lumMod val="75000"/>
                              <a:lumOff val="25000"/>
                            </a:schemeClr>
                          </a:solidFill>
                          <a:latin typeface="Roboto Condensed"/>
                        </a:rPr>
                        <a:t>tác</a:t>
                      </a:r>
                      <a:r>
                        <a:rPr lang="en-US" sz="3999" dirty="0">
                          <a:solidFill>
                            <a:schemeClr val="tx1">
                              <a:lumMod val="75000"/>
                              <a:lumOff val="25000"/>
                            </a:schemeClr>
                          </a:solidFill>
                          <a:latin typeface="Roboto Condensed"/>
                        </a:rPr>
                        <a:t> </a:t>
                      </a:r>
                      <a:r>
                        <a:rPr lang="en-US" sz="3999" dirty="0" err="1">
                          <a:solidFill>
                            <a:schemeClr val="tx1">
                              <a:lumMod val="75000"/>
                              <a:lumOff val="25000"/>
                            </a:schemeClr>
                          </a:solidFill>
                          <a:latin typeface="Roboto Condensed"/>
                        </a:rPr>
                        <a:t>phẩm</a:t>
                      </a:r>
                      <a:r>
                        <a:rPr lang="en-US" sz="3999" dirty="0">
                          <a:solidFill>
                            <a:schemeClr val="tx1">
                              <a:lumMod val="75000"/>
                              <a:lumOff val="25000"/>
                            </a:schemeClr>
                          </a:solidFill>
                          <a:latin typeface="Roboto Condensed"/>
                        </a:rPr>
                        <a:t> </a:t>
                      </a:r>
                      <a:r>
                        <a:rPr lang="en-US" sz="3999" dirty="0" err="1">
                          <a:solidFill>
                            <a:schemeClr val="tx1">
                              <a:lumMod val="75000"/>
                              <a:lumOff val="25000"/>
                            </a:schemeClr>
                          </a:solidFill>
                          <a:latin typeface="Roboto Condensed"/>
                        </a:rPr>
                        <a:t>truyện</a:t>
                      </a:r>
                      <a:r>
                        <a:rPr lang="en-US" sz="3999" dirty="0">
                          <a:solidFill>
                            <a:schemeClr val="tx1">
                              <a:lumMod val="75000"/>
                              <a:lumOff val="25000"/>
                            </a:schemeClr>
                          </a:solidFill>
                          <a:latin typeface="Roboto Condensed"/>
                        </a:rPr>
                        <a:t>.</a:t>
                      </a:r>
                      <a:endParaRPr lang="en-US" sz="1100" dirty="0">
                        <a:solidFill>
                          <a:schemeClr val="tx1">
                            <a:lumMod val="75000"/>
                            <a:lumOff val="25000"/>
                          </a:schemeClr>
                        </a:solidFill>
                      </a:endParaRPr>
                    </a:p>
                  </a:txBody>
                  <a:tcPr marL="57150" marR="57150" marT="57150" marB="5715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a:lnSpc>
                          <a:spcPts val="5599"/>
                        </a:lnSpc>
                        <a:defRPr/>
                      </a:pPr>
                      <a:endParaRPr lang="en-US" sz="1100">
                        <a:solidFill>
                          <a:schemeClr val="tx1">
                            <a:lumMod val="75000"/>
                            <a:lumOff val="25000"/>
                          </a:schemeClr>
                        </a:solidFill>
                      </a:endParaRPr>
                    </a:p>
                  </a:txBody>
                  <a:tcPr marL="57150" marR="57150" marT="57150" marB="5715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2"/>
                  </a:ext>
                </a:extLst>
              </a:tr>
              <a:tr h="1602458">
                <a:tc>
                  <a:txBody>
                    <a:bodyPr/>
                    <a:lstStyle/>
                    <a:p>
                      <a:pPr algn="just">
                        <a:lnSpc>
                          <a:spcPts val="5599"/>
                        </a:lnSpc>
                        <a:defRPr/>
                      </a:pPr>
                      <a:r>
                        <a:rPr lang="en-US" sz="3999" dirty="0">
                          <a:solidFill>
                            <a:schemeClr val="tx1">
                              <a:lumMod val="75000"/>
                              <a:lumOff val="25000"/>
                            </a:schemeClr>
                          </a:solidFill>
                          <a:latin typeface="Roboto Condensed"/>
                        </a:rPr>
                        <a:t>Theo </a:t>
                      </a:r>
                      <a:r>
                        <a:rPr lang="en-US" sz="3999" dirty="0" err="1">
                          <a:solidFill>
                            <a:schemeClr val="tx1">
                              <a:lumMod val="75000"/>
                              <a:lumOff val="25000"/>
                            </a:schemeClr>
                          </a:solidFill>
                          <a:latin typeface="Roboto Condensed"/>
                        </a:rPr>
                        <a:t>em</a:t>
                      </a:r>
                      <a:r>
                        <a:rPr lang="en-US" sz="3999" dirty="0">
                          <a:solidFill>
                            <a:schemeClr val="tx1">
                              <a:lumMod val="75000"/>
                              <a:lumOff val="25000"/>
                            </a:schemeClr>
                          </a:solidFill>
                          <a:latin typeface="Roboto Condensed"/>
                        </a:rPr>
                        <a:t>, </a:t>
                      </a:r>
                      <a:r>
                        <a:rPr lang="en-US" sz="3999" dirty="0" err="1">
                          <a:solidFill>
                            <a:schemeClr val="tx1">
                              <a:lumMod val="75000"/>
                              <a:lumOff val="25000"/>
                            </a:schemeClr>
                          </a:solidFill>
                          <a:latin typeface="Roboto Condensed"/>
                        </a:rPr>
                        <a:t>phần</a:t>
                      </a:r>
                      <a:r>
                        <a:rPr lang="en-US" sz="3999" dirty="0">
                          <a:solidFill>
                            <a:schemeClr val="tx1">
                              <a:lumMod val="75000"/>
                              <a:lumOff val="25000"/>
                            </a:schemeClr>
                          </a:solidFill>
                          <a:latin typeface="Roboto Condensed"/>
                        </a:rPr>
                        <a:t> </a:t>
                      </a:r>
                      <a:r>
                        <a:rPr lang="en-US" sz="3999" dirty="0" err="1">
                          <a:solidFill>
                            <a:schemeClr val="tx1">
                              <a:lumMod val="75000"/>
                              <a:lumOff val="25000"/>
                            </a:schemeClr>
                          </a:solidFill>
                          <a:latin typeface="Roboto Condensed"/>
                        </a:rPr>
                        <a:t>mở</a:t>
                      </a:r>
                      <a:r>
                        <a:rPr lang="en-US" sz="3999" dirty="0">
                          <a:solidFill>
                            <a:schemeClr val="tx1">
                              <a:lumMod val="75000"/>
                              <a:lumOff val="25000"/>
                            </a:schemeClr>
                          </a:solidFill>
                          <a:latin typeface="Roboto Condensed"/>
                        </a:rPr>
                        <a:t> </a:t>
                      </a:r>
                      <a:r>
                        <a:rPr lang="en-US" sz="3999" dirty="0" err="1">
                          <a:solidFill>
                            <a:schemeClr val="tx1">
                              <a:lumMod val="75000"/>
                              <a:lumOff val="25000"/>
                            </a:schemeClr>
                          </a:solidFill>
                          <a:latin typeface="Roboto Condensed"/>
                        </a:rPr>
                        <a:t>bài</a:t>
                      </a:r>
                      <a:r>
                        <a:rPr lang="en-US" sz="3999" dirty="0">
                          <a:solidFill>
                            <a:schemeClr val="tx1">
                              <a:lumMod val="75000"/>
                              <a:lumOff val="25000"/>
                            </a:schemeClr>
                          </a:solidFill>
                          <a:latin typeface="Roboto Condensed"/>
                        </a:rPr>
                        <a:t> </a:t>
                      </a:r>
                      <a:r>
                        <a:rPr lang="en-US" sz="3999" dirty="0" err="1">
                          <a:solidFill>
                            <a:schemeClr val="tx1">
                              <a:lumMod val="75000"/>
                              <a:lumOff val="25000"/>
                            </a:schemeClr>
                          </a:solidFill>
                          <a:latin typeface="Roboto Condensed"/>
                        </a:rPr>
                        <a:t>và</a:t>
                      </a:r>
                      <a:r>
                        <a:rPr lang="en-US" sz="3999" dirty="0">
                          <a:solidFill>
                            <a:schemeClr val="tx1">
                              <a:lumMod val="75000"/>
                              <a:lumOff val="25000"/>
                            </a:schemeClr>
                          </a:solidFill>
                          <a:latin typeface="Roboto Condensed"/>
                        </a:rPr>
                        <a:t> </a:t>
                      </a:r>
                      <a:r>
                        <a:rPr lang="en-US" sz="3999" dirty="0" err="1">
                          <a:solidFill>
                            <a:schemeClr val="tx1">
                              <a:lumMod val="75000"/>
                              <a:lumOff val="25000"/>
                            </a:schemeClr>
                          </a:solidFill>
                          <a:latin typeface="Roboto Condensed"/>
                        </a:rPr>
                        <a:t>kết</a:t>
                      </a:r>
                      <a:r>
                        <a:rPr lang="en-US" sz="3999" dirty="0">
                          <a:solidFill>
                            <a:schemeClr val="tx1">
                              <a:lumMod val="75000"/>
                              <a:lumOff val="25000"/>
                            </a:schemeClr>
                          </a:solidFill>
                          <a:latin typeface="Roboto Condensed"/>
                        </a:rPr>
                        <a:t> </a:t>
                      </a:r>
                      <a:r>
                        <a:rPr lang="en-US" sz="3999" dirty="0" err="1">
                          <a:solidFill>
                            <a:schemeClr val="tx1">
                              <a:lumMod val="75000"/>
                              <a:lumOff val="25000"/>
                            </a:schemeClr>
                          </a:solidFill>
                          <a:latin typeface="Roboto Condensed"/>
                        </a:rPr>
                        <a:t>bài</a:t>
                      </a:r>
                      <a:r>
                        <a:rPr lang="en-US" sz="3999" dirty="0">
                          <a:solidFill>
                            <a:schemeClr val="tx1">
                              <a:lumMod val="75000"/>
                              <a:lumOff val="25000"/>
                            </a:schemeClr>
                          </a:solidFill>
                          <a:latin typeface="Roboto Condensed"/>
                        </a:rPr>
                        <a:t> </a:t>
                      </a:r>
                      <a:r>
                        <a:rPr lang="en-US" sz="3999" dirty="0" err="1">
                          <a:solidFill>
                            <a:schemeClr val="tx1">
                              <a:lumMod val="75000"/>
                              <a:lumOff val="25000"/>
                            </a:schemeClr>
                          </a:solidFill>
                          <a:latin typeface="Roboto Condensed"/>
                        </a:rPr>
                        <a:t>có</a:t>
                      </a:r>
                      <a:r>
                        <a:rPr lang="en-US" sz="3999" dirty="0">
                          <a:solidFill>
                            <a:schemeClr val="tx1">
                              <a:lumMod val="75000"/>
                              <a:lumOff val="25000"/>
                            </a:schemeClr>
                          </a:solidFill>
                          <a:latin typeface="Roboto Condensed"/>
                        </a:rPr>
                        <a:t> </a:t>
                      </a:r>
                      <a:r>
                        <a:rPr lang="en-US" sz="3999" dirty="0" err="1">
                          <a:solidFill>
                            <a:schemeClr val="tx1">
                              <a:lumMod val="75000"/>
                              <a:lumOff val="25000"/>
                            </a:schemeClr>
                          </a:solidFill>
                          <a:latin typeface="Roboto Condensed"/>
                        </a:rPr>
                        <a:t>điểm</a:t>
                      </a:r>
                      <a:r>
                        <a:rPr lang="en-US" sz="3999" dirty="0">
                          <a:solidFill>
                            <a:schemeClr val="tx1">
                              <a:lumMod val="75000"/>
                              <a:lumOff val="25000"/>
                            </a:schemeClr>
                          </a:solidFill>
                          <a:latin typeface="Roboto Condensed"/>
                        </a:rPr>
                        <a:t> </a:t>
                      </a:r>
                      <a:r>
                        <a:rPr lang="en-US" sz="3999" dirty="0" err="1">
                          <a:solidFill>
                            <a:schemeClr val="tx1">
                              <a:lumMod val="75000"/>
                              <a:lumOff val="25000"/>
                            </a:schemeClr>
                          </a:solidFill>
                          <a:latin typeface="Roboto Condensed"/>
                        </a:rPr>
                        <a:t>gì</a:t>
                      </a:r>
                      <a:r>
                        <a:rPr lang="en-US" sz="3999" dirty="0">
                          <a:solidFill>
                            <a:schemeClr val="tx1">
                              <a:lumMod val="75000"/>
                              <a:lumOff val="25000"/>
                            </a:schemeClr>
                          </a:solidFill>
                          <a:latin typeface="Roboto Condensed"/>
                        </a:rPr>
                        <a:t> </a:t>
                      </a:r>
                      <a:r>
                        <a:rPr lang="en-US" sz="3999" dirty="0" err="1">
                          <a:solidFill>
                            <a:schemeClr val="tx1">
                              <a:lumMod val="75000"/>
                              <a:lumOff val="25000"/>
                            </a:schemeClr>
                          </a:solidFill>
                          <a:latin typeface="Roboto Condensed"/>
                        </a:rPr>
                        <a:t>ấn</a:t>
                      </a:r>
                      <a:r>
                        <a:rPr lang="en-US" sz="3999" dirty="0">
                          <a:solidFill>
                            <a:schemeClr val="tx1">
                              <a:lumMod val="75000"/>
                              <a:lumOff val="25000"/>
                            </a:schemeClr>
                          </a:solidFill>
                          <a:latin typeface="Roboto Condensed"/>
                        </a:rPr>
                        <a:t> </a:t>
                      </a:r>
                      <a:r>
                        <a:rPr lang="en-US" sz="3999" dirty="0" err="1">
                          <a:solidFill>
                            <a:schemeClr val="tx1">
                              <a:lumMod val="75000"/>
                              <a:lumOff val="25000"/>
                            </a:schemeClr>
                          </a:solidFill>
                          <a:latin typeface="Roboto Condensed"/>
                        </a:rPr>
                        <a:t>tượng</a:t>
                      </a:r>
                      <a:r>
                        <a:rPr lang="en-US" sz="3999" dirty="0">
                          <a:solidFill>
                            <a:schemeClr val="tx1">
                              <a:lumMod val="75000"/>
                              <a:lumOff val="25000"/>
                            </a:schemeClr>
                          </a:solidFill>
                          <a:latin typeface="Roboto Condensed"/>
                        </a:rPr>
                        <a:t>? </a:t>
                      </a:r>
                      <a:r>
                        <a:rPr lang="en-US" sz="3999" dirty="0" err="1">
                          <a:solidFill>
                            <a:schemeClr val="tx1">
                              <a:lumMod val="75000"/>
                              <a:lumOff val="25000"/>
                            </a:schemeClr>
                          </a:solidFill>
                          <a:latin typeface="Roboto Condensed"/>
                        </a:rPr>
                        <a:t>Trình</a:t>
                      </a:r>
                      <a:r>
                        <a:rPr lang="en-US" sz="3999" dirty="0">
                          <a:solidFill>
                            <a:schemeClr val="tx1">
                              <a:lumMod val="75000"/>
                              <a:lumOff val="25000"/>
                            </a:schemeClr>
                          </a:solidFill>
                          <a:latin typeface="Roboto Condensed"/>
                        </a:rPr>
                        <a:t> </a:t>
                      </a:r>
                      <a:r>
                        <a:rPr lang="en-US" sz="3999" dirty="0" err="1">
                          <a:solidFill>
                            <a:schemeClr val="tx1">
                              <a:lumMod val="75000"/>
                              <a:lumOff val="25000"/>
                            </a:schemeClr>
                          </a:solidFill>
                          <a:latin typeface="Roboto Condensed"/>
                        </a:rPr>
                        <a:t>bày</a:t>
                      </a:r>
                      <a:r>
                        <a:rPr lang="en-US" sz="3999" dirty="0">
                          <a:solidFill>
                            <a:schemeClr val="tx1">
                              <a:lumMod val="75000"/>
                              <a:lumOff val="25000"/>
                            </a:schemeClr>
                          </a:solidFill>
                          <a:latin typeface="Roboto Condensed"/>
                        </a:rPr>
                        <a:t> </a:t>
                      </a:r>
                      <a:r>
                        <a:rPr lang="en-US" sz="3999" dirty="0" err="1">
                          <a:solidFill>
                            <a:schemeClr val="tx1">
                              <a:lumMod val="75000"/>
                              <a:lumOff val="25000"/>
                            </a:schemeClr>
                          </a:solidFill>
                          <a:latin typeface="Roboto Condensed"/>
                        </a:rPr>
                        <a:t>thêm</a:t>
                      </a:r>
                      <a:r>
                        <a:rPr lang="en-US" sz="3999" dirty="0">
                          <a:solidFill>
                            <a:schemeClr val="tx1">
                              <a:lumMod val="75000"/>
                              <a:lumOff val="25000"/>
                            </a:schemeClr>
                          </a:solidFill>
                          <a:latin typeface="Roboto Condensed"/>
                        </a:rPr>
                        <a:t> </a:t>
                      </a:r>
                      <a:r>
                        <a:rPr lang="en-US" sz="3999" dirty="0" err="1">
                          <a:solidFill>
                            <a:schemeClr val="tx1">
                              <a:lumMod val="75000"/>
                              <a:lumOff val="25000"/>
                            </a:schemeClr>
                          </a:solidFill>
                          <a:latin typeface="Roboto Condensed"/>
                        </a:rPr>
                        <a:t>một</a:t>
                      </a:r>
                      <a:r>
                        <a:rPr lang="en-US" sz="3999" dirty="0">
                          <a:solidFill>
                            <a:schemeClr val="tx1">
                              <a:lumMod val="75000"/>
                              <a:lumOff val="25000"/>
                            </a:schemeClr>
                          </a:solidFill>
                          <a:latin typeface="Roboto Condensed"/>
                        </a:rPr>
                        <a:t> </a:t>
                      </a:r>
                      <a:r>
                        <a:rPr lang="en-US" sz="3999" dirty="0" err="1">
                          <a:solidFill>
                            <a:schemeClr val="tx1">
                              <a:lumMod val="75000"/>
                              <a:lumOff val="25000"/>
                            </a:schemeClr>
                          </a:solidFill>
                          <a:latin typeface="Roboto Condensed"/>
                        </a:rPr>
                        <a:t>số</a:t>
                      </a:r>
                      <a:r>
                        <a:rPr lang="en-US" sz="3999" dirty="0">
                          <a:solidFill>
                            <a:schemeClr val="tx1">
                              <a:lumMod val="75000"/>
                              <a:lumOff val="25000"/>
                            </a:schemeClr>
                          </a:solidFill>
                          <a:latin typeface="Roboto Condensed"/>
                        </a:rPr>
                        <a:t> </a:t>
                      </a:r>
                      <a:r>
                        <a:rPr lang="en-US" sz="3999" dirty="0" err="1">
                          <a:solidFill>
                            <a:schemeClr val="tx1">
                              <a:lumMod val="75000"/>
                              <a:lumOff val="25000"/>
                            </a:schemeClr>
                          </a:solidFill>
                          <a:latin typeface="Roboto Condensed"/>
                        </a:rPr>
                        <a:t>cách</a:t>
                      </a:r>
                      <a:r>
                        <a:rPr lang="en-US" sz="3999" dirty="0">
                          <a:solidFill>
                            <a:schemeClr val="tx1">
                              <a:lumMod val="75000"/>
                              <a:lumOff val="25000"/>
                            </a:schemeClr>
                          </a:solidFill>
                          <a:latin typeface="Roboto Condensed"/>
                        </a:rPr>
                        <a:t> </a:t>
                      </a:r>
                      <a:r>
                        <a:rPr lang="en-US" sz="3999" dirty="0" err="1">
                          <a:solidFill>
                            <a:schemeClr val="tx1">
                              <a:lumMod val="75000"/>
                              <a:lumOff val="25000"/>
                            </a:schemeClr>
                          </a:solidFill>
                          <a:latin typeface="Roboto Condensed"/>
                        </a:rPr>
                        <a:t>viết</a:t>
                      </a:r>
                      <a:r>
                        <a:rPr lang="en-US" sz="3999" dirty="0">
                          <a:solidFill>
                            <a:schemeClr val="tx1">
                              <a:lumMod val="75000"/>
                              <a:lumOff val="25000"/>
                            </a:schemeClr>
                          </a:solidFill>
                          <a:latin typeface="Roboto Condensed"/>
                        </a:rPr>
                        <a:t> </a:t>
                      </a:r>
                      <a:r>
                        <a:rPr lang="en-US" sz="3999" dirty="0" err="1">
                          <a:solidFill>
                            <a:schemeClr val="tx1">
                              <a:lumMod val="75000"/>
                              <a:lumOff val="25000"/>
                            </a:schemeClr>
                          </a:solidFill>
                          <a:latin typeface="Roboto Condensed"/>
                        </a:rPr>
                        <a:t>để</a:t>
                      </a:r>
                      <a:r>
                        <a:rPr lang="en-US" sz="3999" dirty="0">
                          <a:solidFill>
                            <a:schemeClr val="tx1">
                              <a:lumMod val="75000"/>
                              <a:lumOff val="25000"/>
                            </a:schemeClr>
                          </a:solidFill>
                          <a:latin typeface="Roboto Condensed"/>
                        </a:rPr>
                        <a:t> </a:t>
                      </a:r>
                      <a:r>
                        <a:rPr lang="en-US" sz="3999" dirty="0" err="1">
                          <a:solidFill>
                            <a:schemeClr val="tx1">
                              <a:lumMod val="75000"/>
                              <a:lumOff val="25000"/>
                            </a:schemeClr>
                          </a:solidFill>
                          <a:latin typeface="Roboto Condensed"/>
                        </a:rPr>
                        <a:t>mở</a:t>
                      </a:r>
                      <a:r>
                        <a:rPr lang="en-US" sz="3999" dirty="0">
                          <a:solidFill>
                            <a:schemeClr val="tx1">
                              <a:lumMod val="75000"/>
                              <a:lumOff val="25000"/>
                            </a:schemeClr>
                          </a:solidFill>
                          <a:latin typeface="Roboto Condensed"/>
                        </a:rPr>
                        <a:t> </a:t>
                      </a:r>
                      <a:r>
                        <a:rPr lang="en-US" sz="3999" dirty="0" err="1">
                          <a:solidFill>
                            <a:schemeClr val="tx1">
                              <a:lumMod val="75000"/>
                              <a:lumOff val="25000"/>
                            </a:schemeClr>
                          </a:solidFill>
                          <a:latin typeface="Roboto Condensed"/>
                        </a:rPr>
                        <a:t>bài</a:t>
                      </a:r>
                      <a:r>
                        <a:rPr lang="en-US" sz="3999" dirty="0">
                          <a:solidFill>
                            <a:schemeClr val="tx1">
                              <a:lumMod val="75000"/>
                              <a:lumOff val="25000"/>
                            </a:schemeClr>
                          </a:solidFill>
                          <a:latin typeface="Roboto Condensed"/>
                        </a:rPr>
                        <a:t> </a:t>
                      </a:r>
                      <a:r>
                        <a:rPr lang="en-US" sz="3999" dirty="0" err="1">
                          <a:solidFill>
                            <a:schemeClr val="tx1">
                              <a:lumMod val="75000"/>
                              <a:lumOff val="25000"/>
                            </a:schemeClr>
                          </a:solidFill>
                          <a:latin typeface="Roboto Condensed"/>
                        </a:rPr>
                        <a:t>được</a:t>
                      </a:r>
                      <a:r>
                        <a:rPr lang="en-US" sz="3999" dirty="0">
                          <a:solidFill>
                            <a:schemeClr val="tx1">
                              <a:lumMod val="75000"/>
                              <a:lumOff val="25000"/>
                            </a:schemeClr>
                          </a:solidFill>
                          <a:latin typeface="Roboto Condensed"/>
                        </a:rPr>
                        <a:t> </a:t>
                      </a:r>
                      <a:r>
                        <a:rPr lang="en-US" sz="3999" dirty="0" err="1">
                          <a:solidFill>
                            <a:schemeClr val="tx1">
                              <a:lumMod val="75000"/>
                              <a:lumOff val="25000"/>
                            </a:schemeClr>
                          </a:solidFill>
                          <a:latin typeface="Roboto Condensed"/>
                        </a:rPr>
                        <a:t>lôi</a:t>
                      </a:r>
                      <a:r>
                        <a:rPr lang="en-US" sz="3999" dirty="0">
                          <a:solidFill>
                            <a:schemeClr val="tx1">
                              <a:lumMod val="75000"/>
                              <a:lumOff val="25000"/>
                            </a:schemeClr>
                          </a:solidFill>
                          <a:latin typeface="Roboto Condensed"/>
                        </a:rPr>
                        <a:t> </a:t>
                      </a:r>
                      <a:r>
                        <a:rPr lang="en-US" sz="3999" dirty="0" err="1">
                          <a:solidFill>
                            <a:schemeClr val="tx1">
                              <a:lumMod val="75000"/>
                              <a:lumOff val="25000"/>
                            </a:schemeClr>
                          </a:solidFill>
                          <a:latin typeface="Roboto Condensed"/>
                        </a:rPr>
                        <a:t>cuốn</a:t>
                      </a:r>
                      <a:r>
                        <a:rPr lang="en-US" sz="3999" dirty="0">
                          <a:solidFill>
                            <a:schemeClr val="tx1">
                              <a:lumMod val="75000"/>
                              <a:lumOff val="25000"/>
                            </a:schemeClr>
                          </a:solidFill>
                          <a:latin typeface="Roboto Condensed"/>
                        </a:rPr>
                        <a:t>, </a:t>
                      </a:r>
                      <a:r>
                        <a:rPr lang="en-US" sz="3999" dirty="0" err="1">
                          <a:solidFill>
                            <a:schemeClr val="tx1">
                              <a:lumMod val="75000"/>
                              <a:lumOff val="25000"/>
                            </a:schemeClr>
                          </a:solidFill>
                          <a:latin typeface="Roboto Condensed"/>
                        </a:rPr>
                        <a:t>hấp</a:t>
                      </a:r>
                      <a:r>
                        <a:rPr lang="en-US" sz="3999" dirty="0">
                          <a:solidFill>
                            <a:schemeClr val="tx1">
                              <a:lumMod val="75000"/>
                              <a:lumOff val="25000"/>
                            </a:schemeClr>
                          </a:solidFill>
                          <a:latin typeface="Roboto Condensed"/>
                        </a:rPr>
                        <a:t> </a:t>
                      </a:r>
                      <a:r>
                        <a:rPr lang="en-US" sz="3999" dirty="0" err="1">
                          <a:solidFill>
                            <a:schemeClr val="tx1">
                              <a:lumMod val="75000"/>
                              <a:lumOff val="25000"/>
                            </a:schemeClr>
                          </a:solidFill>
                          <a:latin typeface="Roboto Condensed"/>
                        </a:rPr>
                        <a:t>dẫn</a:t>
                      </a:r>
                      <a:r>
                        <a:rPr lang="en-US" sz="3999" dirty="0">
                          <a:solidFill>
                            <a:schemeClr val="tx1">
                              <a:lumMod val="75000"/>
                              <a:lumOff val="25000"/>
                            </a:schemeClr>
                          </a:solidFill>
                          <a:latin typeface="Roboto Condensed"/>
                        </a:rPr>
                        <a:t>.</a:t>
                      </a:r>
                      <a:endParaRPr lang="en-US" sz="1100" dirty="0">
                        <a:solidFill>
                          <a:schemeClr val="tx1">
                            <a:lumMod val="75000"/>
                            <a:lumOff val="25000"/>
                          </a:schemeClr>
                        </a:solidFill>
                      </a:endParaRPr>
                    </a:p>
                  </a:txBody>
                  <a:tcPr marL="57150" marR="57150" marT="57150" marB="5715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a:lnSpc>
                          <a:spcPts val="5599"/>
                        </a:lnSpc>
                        <a:defRPr/>
                      </a:pPr>
                      <a:endParaRPr lang="en-US" sz="1100">
                        <a:solidFill>
                          <a:schemeClr val="tx1">
                            <a:lumMod val="75000"/>
                            <a:lumOff val="25000"/>
                          </a:schemeClr>
                        </a:solidFill>
                      </a:endParaRPr>
                    </a:p>
                  </a:txBody>
                  <a:tcPr marL="57150" marR="57150" marT="57150" marB="5715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3"/>
                  </a:ext>
                </a:extLst>
              </a:tr>
              <a:tr h="1602458">
                <a:tc>
                  <a:txBody>
                    <a:bodyPr/>
                    <a:lstStyle/>
                    <a:p>
                      <a:pPr algn="l">
                        <a:lnSpc>
                          <a:spcPts val="5599"/>
                        </a:lnSpc>
                        <a:defRPr/>
                      </a:pPr>
                      <a:r>
                        <a:rPr lang="en-US" sz="3999" dirty="0">
                          <a:solidFill>
                            <a:schemeClr val="tx1">
                              <a:lumMod val="75000"/>
                              <a:lumOff val="25000"/>
                            </a:schemeClr>
                          </a:solidFill>
                          <a:latin typeface="Roboto Condensed"/>
                        </a:rPr>
                        <a:t>Qua </a:t>
                      </a:r>
                      <a:r>
                        <a:rPr lang="en-US" sz="3999" dirty="0" err="1">
                          <a:solidFill>
                            <a:schemeClr val="tx1">
                              <a:lumMod val="75000"/>
                              <a:lumOff val="25000"/>
                            </a:schemeClr>
                          </a:solidFill>
                          <a:latin typeface="Roboto Condensed"/>
                        </a:rPr>
                        <a:t>việc</a:t>
                      </a:r>
                      <a:r>
                        <a:rPr lang="en-US" sz="3999" dirty="0">
                          <a:solidFill>
                            <a:schemeClr val="tx1">
                              <a:lumMod val="75000"/>
                              <a:lumOff val="25000"/>
                            </a:schemeClr>
                          </a:solidFill>
                          <a:latin typeface="Roboto Condensed"/>
                        </a:rPr>
                        <a:t> </a:t>
                      </a:r>
                      <a:r>
                        <a:rPr lang="en-US" sz="3999" dirty="0" err="1">
                          <a:solidFill>
                            <a:schemeClr val="tx1">
                              <a:lumMod val="75000"/>
                              <a:lumOff val="25000"/>
                            </a:schemeClr>
                          </a:solidFill>
                          <a:latin typeface="Roboto Condensed"/>
                        </a:rPr>
                        <a:t>phân</a:t>
                      </a:r>
                      <a:r>
                        <a:rPr lang="en-US" sz="3999" dirty="0">
                          <a:solidFill>
                            <a:schemeClr val="tx1">
                              <a:lumMod val="75000"/>
                              <a:lumOff val="25000"/>
                            </a:schemeClr>
                          </a:solidFill>
                          <a:latin typeface="Roboto Condensed"/>
                        </a:rPr>
                        <a:t> </a:t>
                      </a:r>
                      <a:r>
                        <a:rPr lang="en-US" sz="3999" dirty="0" err="1">
                          <a:solidFill>
                            <a:schemeClr val="tx1">
                              <a:lumMod val="75000"/>
                              <a:lumOff val="25000"/>
                            </a:schemeClr>
                          </a:solidFill>
                          <a:latin typeface="Roboto Condensed"/>
                        </a:rPr>
                        <a:t>tích</a:t>
                      </a:r>
                      <a:r>
                        <a:rPr lang="en-US" sz="3999" dirty="0">
                          <a:solidFill>
                            <a:schemeClr val="tx1">
                              <a:lumMod val="75000"/>
                              <a:lumOff val="25000"/>
                            </a:schemeClr>
                          </a:solidFill>
                          <a:latin typeface="Roboto Condensed"/>
                        </a:rPr>
                        <a:t> </a:t>
                      </a:r>
                      <a:r>
                        <a:rPr lang="en-US" sz="3999" dirty="0" err="1">
                          <a:solidFill>
                            <a:schemeClr val="tx1">
                              <a:lumMod val="75000"/>
                              <a:lumOff val="25000"/>
                            </a:schemeClr>
                          </a:solidFill>
                          <a:latin typeface="Roboto Condensed"/>
                        </a:rPr>
                        <a:t>văn</a:t>
                      </a:r>
                      <a:r>
                        <a:rPr lang="en-US" sz="3999" dirty="0">
                          <a:solidFill>
                            <a:schemeClr val="tx1">
                              <a:lumMod val="75000"/>
                              <a:lumOff val="25000"/>
                            </a:schemeClr>
                          </a:solidFill>
                          <a:latin typeface="Roboto Condensed"/>
                        </a:rPr>
                        <a:t> </a:t>
                      </a:r>
                      <a:r>
                        <a:rPr lang="en-US" sz="3999" dirty="0" err="1">
                          <a:solidFill>
                            <a:schemeClr val="tx1">
                              <a:lumMod val="75000"/>
                              <a:lumOff val="25000"/>
                            </a:schemeClr>
                          </a:solidFill>
                          <a:latin typeface="Roboto Condensed"/>
                        </a:rPr>
                        <a:t>bản</a:t>
                      </a:r>
                      <a:r>
                        <a:rPr lang="en-US" sz="3999" dirty="0">
                          <a:solidFill>
                            <a:schemeClr val="tx1">
                              <a:lumMod val="75000"/>
                              <a:lumOff val="25000"/>
                            </a:schemeClr>
                          </a:solidFill>
                          <a:latin typeface="Roboto Condensed"/>
                        </a:rPr>
                        <a:t> </a:t>
                      </a:r>
                      <a:r>
                        <a:rPr lang="en-US" sz="3999" dirty="0" err="1">
                          <a:solidFill>
                            <a:schemeClr val="tx1">
                              <a:lumMod val="75000"/>
                              <a:lumOff val="25000"/>
                            </a:schemeClr>
                          </a:solidFill>
                          <a:latin typeface="Roboto Condensed"/>
                        </a:rPr>
                        <a:t>mẫu</a:t>
                      </a:r>
                      <a:r>
                        <a:rPr lang="en-US" sz="3999" dirty="0">
                          <a:solidFill>
                            <a:schemeClr val="tx1">
                              <a:lumMod val="75000"/>
                              <a:lumOff val="25000"/>
                            </a:schemeClr>
                          </a:solidFill>
                          <a:latin typeface="Roboto Condensed"/>
                        </a:rPr>
                        <a:t>, </a:t>
                      </a:r>
                      <a:r>
                        <a:rPr lang="en-US" sz="3999" dirty="0" err="1">
                          <a:solidFill>
                            <a:schemeClr val="tx1">
                              <a:lumMod val="75000"/>
                              <a:lumOff val="25000"/>
                            </a:schemeClr>
                          </a:solidFill>
                          <a:latin typeface="Roboto Condensed"/>
                        </a:rPr>
                        <a:t>em</a:t>
                      </a:r>
                      <a:r>
                        <a:rPr lang="en-US" sz="3999" dirty="0">
                          <a:solidFill>
                            <a:schemeClr val="tx1">
                              <a:lumMod val="75000"/>
                              <a:lumOff val="25000"/>
                            </a:schemeClr>
                          </a:solidFill>
                          <a:latin typeface="Roboto Condensed"/>
                        </a:rPr>
                        <a:t> </a:t>
                      </a:r>
                      <a:r>
                        <a:rPr lang="en-US" sz="3999" dirty="0" err="1">
                          <a:solidFill>
                            <a:schemeClr val="tx1">
                              <a:lumMod val="75000"/>
                              <a:lumOff val="25000"/>
                            </a:schemeClr>
                          </a:solidFill>
                          <a:latin typeface="Roboto Condensed"/>
                        </a:rPr>
                        <a:t>học</a:t>
                      </a:r>
                      <a:r>
                        <a:rPr lang="en-US" sz="3999" dirty="0">
                          <a:solidFill>
                            <a:schemeClr val="tx1">
                              <a:lumMod val="75000"/>
                              <a:lumOff val="25000"/>
                            </a:schemeClr>
                          </a:solidFill>
                          <a:latin typeface="Roboto Condensed"/>
                        </a:rPr>
                        <a:t> </a:t>
                      </a:r>
                      <a:r>
                        <a:rPr lang="en-US" sz="3999" dirty="0" err="1">
                          <a:solidFill>
                            <a:schemeClr val="tx1">
                              <a:lumMod val="75000"/>
                              <a:lumOff val="25000"/>
                            </a:schemeClr>
                          </a:solidFill>
                          <a:latin typeface="Roboto Condensed"/>
                        </a:rPr>
                        <a:t>được</a:t>
                      </a:r>
                      <a:r>
                        <a:rPr lang="en-US" sz="3999" dirty="0">
                          <a:solidFill>
                            <a:schemeClr val="tx1">
                              <a:lumMod val="75000"/>
                              <a:lumOff val="25000"/>
                            </a:schemeClr>
                          </a:solidFill>
                          <a:latin typeface="Roboto Condensed"/>
                        </a:rPr>
                        <a:t> </a:t>
                      </a:r>
                      <a:r>
                        <a:rPr lang="en-US" sz="3999" dirty="0" err="1">
                          <a:solidFill>
                            <a:schemeClr val="tx1">
                              <a:lumMod val="75000"/>
                              <a:lumOff val="25000"/>
                            </a:schemeClr>
                          </a:solidFill>
                          <a:latin typeface="Roboto Condensed"/>
                        </a:rPr>
                        <a:t>kinh</a:t>
                      </a:r>
                      <a:r>
                        <a:rPr lang="en-US" sz="3999" dirty="0">
                          <a:solidFill>
                            <a:schemeClr val="tx1">
                              <a:lumMod val="75000"/>
                              <a:lumOff val="25000"/>
                            </a:schemeClr>
                          </a:solidFill>
                          <a:latin typeface="Roboto Condensed"/>
                        </a:rPr>
                        <a:t> </a:t>
                      </a:r>
                      <a:r>
                        <a:rPr lang="en-US" sz="3999" dirty="0" err="1">
                          <a:solidFill>
                            <a:schemeClr val="tx1">
                              <a:lumMod val="75000"/>
                              <a:lumOff val="25000"/>
                            </a:schemeClr>
                          </a:solidFill>
                          <a:latin typeface="Roboto Condensed"/>
                        </a:rPr>
                        <a:t>nghiệm</a:t>
                      </a:r>
                      <a:r>
                        <a:rPr lang="en-US" sz="3999" dirty="0">
                          <a:solidFill>
                            <a:schemeClr val="tx1">
                              <a:lumMod val="75000"/>
                              <a:lumOff val="25000"/>
                            </a:schemeClr>
                          </a:solidFill>
                          <a:latin typeface="Roboto Condensed"/>
                        </a:rPr>
                        <a:t> </a:t>
                      </a:r>
                      <a:r>
                        <a:rPr lang="en-US" sz="3999" dirty="0" err="1">
                          <a:solidFill>
                            <a:schemeClr val="tx1">
                              <a:lumMod val="75000"/>
                              <a:lumOff val="25000"/>
                            </a:schemeClr>
                          </a:solidFill>
                          <a:latin typeface="Roboto Condensed"/>
                        </a:rPr>
                        <a:t>nào</a:t>
                      </a:r>
                      <a:r>
                        <a:rPr lang="en-US" sz="3999" dirty="0">
                          <a:solidFill>
                            <a:schemeClr val="tx1">
                              <a:lumMod val="75000"/>
                              <a:lumOff val="25000"/>
                            </a:schemeClr>
                          </a:solidFill>
                          <a:latin typeface="Roboto Condensed"/>
                        </a:rPr>
                        <a:t> </a:t>
                      </a:r>
                      <a:r>
                        <a:rPr lang="en-US" sz="3999" dirty="0" err="1">
                          <a:solidFill>
                            <a:schemeClr val="tx1">
                              <a:lumMod val="75000"/>
                              <a:lumOff val="25000"/>
                            </a:schemeClr>
                          </a:solidFill>
                          <a:latin typeface="Roboto Condensed"/>
                        </a:rPr>
                        <a:t>trong</a:t>
                      </a:r>
                      <a:r>
                        <a:rPr lang="en-US" sz="3999" dirty="0">
                          <a:solidFill>
                            <a:schemeClr val="tx1">
                              <a:lumMod val="75000"/>
                              <a:lumOff val="25000"/>
                            </a:schemeClr>
                          </a:solidFill>
                          <a:latin typeface="Roboto Condensed"/>
                        </a:rPr>
                        <a:t> </a:t>
                      </a:r>
                      <a:r>
                        <a:rPr lang="en-US" sz="3999" dirty="0" err="1">
                          <a:solidFill>
                            <a:schemeClr val="tx1">
                              <a:lumMod val="75000"/>
                              <a:lumOff val="25000"/>
                            </a:schemeClr>
                          </a:solidFill>
                          <a:latin typeface="Roboto Condensed"/>
                        </a:rPr>
                        <a:t>việc</a:t>
                      </a:r>
                      <a:r>
                        <a:rPr lang="en-US" sz="3999" dirty="0">
                          <a:solidFill>
                            <a:schemeClr val="tx1">
                              <a:lumMod val="75000"/>
                              <a:lumOff val="25000"/>
                            </a:schemeClr>
                          </a:solidFill>
                          <a:latin typeface="Roboto Condensed"/>
                        </a:rPr>
                        <a:t> </a:t>
                      </a:r>
                      <a:r>
                        <a:rPr lang="en-US" sz="3999" dirty="0" err="1">
                          <a:solidFill>
                            <a:schemeClr val="tx1">
                              <a:lumMod val="75000"/>
                              <a:lumOff val="25000"/>
                            </a:schemeClr>
                          </a:solidFill>
                          <a:latin typeface="Roboto Condensed"/>
                        </a:rPr>
                        <a:t>viết</a:t>
                      </a:r>
                      <a:r>
                        <a:rPr lang="en-US" sz="3999" dirty="0">
                          <a:solidFill>
                            <a:schemeClr val="tx1">
                              <a:lumMod val="75000"/>
                              <a:lumOff val="25000"/>
                            </a:schemeClr>
                          </a:solidFill>
                          <a:latin typeface="Roboto Condensed"/>
                        </a:rPr>
                        <a:t> </a:t>
                      </a:r>
                      <a:r>
                        <a:rPr lang="en-US" sz="3999" dirty="0" err="1">
                          <a:solidFill>
                            <a:schemeClr val="tx1">
                              <a:lumMod val="75000"/>
                              <a:lumOff val="25000"/>
                            </a:schemeClr>
                          </a:solidFill>
                          <a:latin typeface="Roboto Condensed"/>
                        </a:rPr>
                        <a:t>bài</a:t>
                      </a:r>
                      <a:r>
                        <a:rPr lang="en-US" sz="3999" dirty="0">
                          <a:solidFill>
                            <a:schemeClr val="tx1">
                              <a:lumMod val="75000"/>
                              <a:lumOff val="25000"/>
                            </a:schemeClr>
                          </a:solidFill>
                          <a:latin typeface="Roboto Condensed"/>
                        </a:rPr>
                        <a:t> </a:t>
                      </a:r>
                      <a:r>
                        <a:rPr lang="en-US" sz="3999" dirty="0" err="1">
                          <a:solidFill>
                            <a:schemeClr val="tx1">
                              <a:lumMod val="75000"/>
                              <a:lumOff val="25000"/>
                            </a:schemeClr>
                          </a:solidFill>
                          <a:latin typeface="Roboto Condensed"/>
                        </a:rPr>
                        <a:t>văn</a:t>
                      </a:r>
                      <a:r>
                        <a:rPr lang="en-US" sz="3999" dirty="0">
                          <a:solidFill>
                            <a:schemeClr val="tx1">
                              <a:lumMod val="75000"/>
                              <a:lumOff val="25000"/>
                            </a:schemeClr>
                          </a:solidFill>
                          <a:latin typeface="Roboto Condensed"/>
                        </a:rPr>
                        <a:t> </a:t>
                      </a:r>
                      <a:r>
                        <a:rPr lang="en-US" sz="3999" dirty="0" err="1">
                          <a:solidFill>
                            <a:schemeClr val="tx1">
                              <a:lumMod val="75000"/>
                              <a:lumOff val="25000"/>
                            </a:schemeClr>
                          </a:solidFill>
                          <a:latin typeface="Roboto Condensed"/>
                        </a:rPr>
                        <a:t>nghị</a:t>
                      </a:r>
                      <a:r>
                        <a:rPr lang="en-US" sz="3999" dirty="0">
                          <a:solidFill>
                            <a:schemeClr val="tx1">
                              <a:lumMod val="75000"/>
                              <a:lumOff val="25000"/>
                            </a:schemeClr>
                          </a:solidFill>
                          <a:latin typeface="Roboto Condensed"/>
                        </a:rPr>
                        <a:t> </a:t>
                      </a:r>
                      <a:r>
                        <a:rPr lang="en-US" sz="3999" dirty="0" err="1">
                          <a:solidFill>
                            <a:schemeClr val="tx1">
                              <a:lumMod val="75000"/>
                              <a:lumOff val="25000"/>
                            </a:schemeClr>
                          </a:solidFill>
                          <a:latin typeface="Roboto Condensed"/>
                        </a:rPr>
                        <a:t>luận</a:t>
                      </a:r>
                      <a:r>
                        <a:rPr lang="en-US" sz="3999" dirty="0">
                          <a:solidFill>
                            <a:schemeClr val="tx1">
                              <a:lumMod val="75000"/>
                              <a:lumOff val="25000"/>
                            </a:schemeClr>
                          </a:solidFill>
                          <a:latin typeface="Roboto Condensed"/>
                        </a:rPr>
                        <a:t> </a:t>
                      </a:r>
                      <a:r>
                        <a:rPr lang="en-US" sz="3999" dirty="0" err="1">
                          <a:solidFill>
                            <a:schemeClr val="tx1">
                              <a:lumMod val="75000"/>
                              <a:lumOff val="25000"/>
                            </a:schemeClr>
                          </a:solidFill>
                          <a:latin typeface="Roboto Condensed"/>
                        </a:rPr>
                        <a:t>phân</a:t>
                      </a:r>
                      <a:r>
                        <a:rPr lang="en-US" sz="3999" dirty="0">
                          <a:solidFill>
                            <a:schemeClr val="tx1">
                              <a:lumMod val="75000"/>
                              <a:lumOff val="25000"/>
                            </a:schemeClr>
                          </a:solidFill>
                          <a:latin typeface="Roboto Condensed"/>
                        </a:rPr>
                        <a:t> </a:t>
                      </a:r>
                      <a:r>
                        <a:rPr lang="en-US" sz="3999" dirty="0" err="1">
                          <a:solidFill>
                            <a:schemeClr val="tx1">
                              <a:lumMod val="75000"/>
                              <a:lumOff val="25000"/>
                            </a:schemeClr>
                          </a:solidFill>
                          <a:latin typeface="Roboto Condensed"/>
                        </a:rPr>
                        <a:t>tích</a:t>
                      </a:r>
                      <a:r>
                        <a:rPr lang="en-US" sz="3999" dirty="0">
                          <a:solidFill>
                            <a:schemeClr val="tx1">
                              <a:lumMod val="75000"/>
                              <a:lumOff val="25000"/>
                            </a:schemeClr>
                          </a:solidFill>
                          <a:latin typeface="Roboto Condensed"/>
                        </a:rPr>
                        <a:t> </a:t>
                      </a:r>
                      <a:r>
                        <a:rPr lang="en-US" sz="3999" dirty="0" err="1">
                          <a:solidFill>
                            <a:schemeClr val="tx1">
                              <a:lumMod val="75000"/>
                              <a:lumOff val="25000"/>
                            </a:schemeClr>
                          </a:solidFill>
                          <a:latin typeface="Roboto Condensed"/>
                        </a:rPr>
                        <a:t>tác</a:t>
                      </a:r>
                      <a:r>
                        <a:rPr lang="en-US" sz="3999" dirty="0">
                          <a:solidFill>
                            <a:schemeClr val="tx1">
                              <a:lumMod val="75000"/>
                              <a:lumOff val="25000"/>
                            </a:schemeClr>
                          </a:solidFill>
                          <a:latin typeface="Roboto Condensed"/>
                        </a:rPr>
                        <a:t> </a:t>
                      </a:r>
                      <a:r>
                        <a:rPr lang="en-US" sz="3999" dirty="0" err="1">
                          <a:solidFill>
                            <a:schemeClr val="tx1">
                              <a:lumMod val="75000"/>
                              <a:lumOff val="25000"/>
                            </a:schemeClr>
                          </a:solidFill>
                          <a:latin typeface="Roboto Condensed"/>
                        </a:rPr>
                        <a:t>phẩm</a:t>
                      </a:r>
                      <a:r>
                        <a:rPr lang="en-US" sz="3999" dirty="0">
                          <a:solidFill>
                            <a:schemeClr val="tx1">
                              <a:lumMod val="75000"/>
                              <a:lumOff val="25000"/>
                            </a:schemeClr>
                          </a:solidFill>
                          <a:latin typeface="Roboto Condensed"/>
                        </a:rPr>
                        <a:t> </a:t>
                      </a:r>
                      <a:r>
                        <a:rPr lang="en-US" sz="3999" dirty="0" err="1">
                          <a:solidFill>
                            <a:schemeClr val="tx1">
                              <a:lumMod val="75000"/>
                              <a:lumOff val="25000"/>
                            </a:schemeClr>
                          </a:solidFill>
                          <a:latin typeface="Roboto Condensed"/>
                        </a:rPr>
                        <a:t>văn</a:t>
                      </a:r>
                      <a:r>
                        <a:rPr lang="en-US" sz="3999" dirty="0">
                          <a:solidFill>
                            <a:schemeClr val="tx1">
                              <a:lumMod val="75000"/>
                              <a:lumOff val="25000"/>
                            </a:schemeClr>
                          </a:solidFill>
                          <a:latin typeface="Roboto Condensed"/>
                        </a:rPr>
                        <a:t> </a:t>
                      </a:r>
                      <a:r>
                        <a:rPr lang="en-US" sz="3999" dirty="0" err="1">
                          <a:solidFill>
                            <a:schemeClr val="tx1">
                              <a:lumMod val="75000"/>
                              <a:lumOff val="25000"/>
                            </a:schemeClr>
                          </a:solidFill>
                          <a:latin typeface="Roboto Condensed"/>
                        </a:rPr>
                        <a:t>học</a:t>
                      </a:r>
                      <a:r>
                        <a:rPr lang="en-US" sz="3999" dirty="0">
                          <a:solidFill>
                            <a:schemeClr val="tx1">
                              <a:lumMod val="75000"/>
                              <a:lumOff val="25000"/>
                            </a:schemeClr>
                          </a:solidFill>
                          <a:latin typeface="Roboto Condensed"/>
                        </a:rPr>
                        <a:t> (</a:t>
                      </a:r>
                      <a:r>
                        <a:rPr lang="en-US" sz="3999" dirty="0" err="1">
                          <a:solidFill>
                            <a:schemeClr val="tx1">
                              <a:lumMod val="75000"/>
                              <a:lumOff val="25000"/>
                            </a:schemeClr>
                          </a:solidFill>
                          <a:latin typeface="Roboto Condensed"/>
                        </a:rPr>
                        <a:t>truyện</a:t>
                      </a:r>
                      <a:r>
                        <a:rPr lang="en-US" sz="3999" dirty="0">
                          <a:solidFill>
                            <a:schemeClr val="tx1">
                              <a:lumMod val="75000"/>
                              <a:lumOff val="25000"/>
                            </a:schemeClr>
                          </a:solidFill>
                          <a:latin typeface="Roboto Condensed"/>
                        </a:rPr>
                        <a:t>)?</a:t>
                      </a:r>
                      <a:endParaRPr lang="en-US" sz="1100" dirty="0">
                        <a:solidFill>
                          <a:schemeClr val="tx1">
                            <a:lumMod val="75000"/>
                            <a:lumOff val="25000"/>
                          </a:schemeClr>
                        </a:solidFill>
                      </a:endParaRPr>
                    </a:p>
                  </a:txBody>
                  <a:tcPr marL="57150" marR="57150" marT="57150" marB="5715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a:lnSpc>
                          <a:spcPts val="5599"/>
                        </a:lnSpc>
                        <a:defRPr/>
                      </a:pPr>
                      <a:endParaRPr lang="en-US" sz="1100" dirty="0">
                        <a:solidFill>
                          <a:schemeClr val="tx1">
                            <a:lumMod val="75000"/>
                            <a:lumOff val="25000"/>
                          </a:schemeClr>
                        </a:solidFill>
                      </a:endParaRPr>
                    </a:p>
                  </a:txBody>
                  <a:tcPr marL="57150" marR="57150" marT="57150" marB="5715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4"/>
                  </a:ext>
                </a:extLst>
              </a:tr>
            </a:tbl>
          </a:graphicData>
        </a:graphic>
      </p:graphicFrame>
    </p:spTree>
  </p:cSld>
  <p:clrMapOvr>
    <a:masterClrMapping/>
  </p:clrMapOvr>
  <p:transition spd="slow">
    <p:wipe/>
  </p:transition>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536B40"/>
        </a:solidFill>
        <a:effectLst/>
      </p:bgPr>
    </p:bg>
    <p:spTree>
      <p:nvGrpSpPr>
        <p:cNvPr id="1" name=""/>
        <p:cNvGrpSpPr/>
        <p:nvPr/>
      </p:nvGrpSpPr>
      <p:grpSpPr>
        <a:xfrm>
          <a:off x="0" y="0"/>
          <a:ext cx="0" cy="0"/>
          <a:chOff x="0" y="0"/>
          <a:chExt cx="0" cy="0"/>
        </a:xfrm>
      </p:grpSpPr>
      <p:sp>
        <p:nvSpPr>
          <p:cNvPr id="2" name="Freeform 2"/>
          <p:cNvSpPr/>
          <p:nvPr/>
        </p:nvSpPr>
        <p:spPr>
          <a:xfrm flipH="1">
            <a:off x="-8758898" y="-658892"/>
            <a:ext cx="12698658" cy="13748547"/>
          </a:xfrm>
          <a:custGeom>
            <a:avLst/>
            <a:gdLst/>
            <a:ahLst/>
            <a:cxnLst/>
            <a:rect l="l" t="t" r="r" b="b"/>
            <a:pathLst>
              <a:path w="12698658" h="13748547">
                <a:moveTo>
                  <a:pt x="12698658" y="0"/>
                </a:moveTo>
                <a:lnTo>
                  <a:pt x="0" y="0"/>
                </a:lnTo>
                <a:lnTo>
                  <a:pt x="0" y="13748546"/>
                </a:lnTo>
                <a:lnTo>
                  <a:pt x="12698658" y="13748546"/>
                </a:lnTo>
                <a:lnTo>
                  <a:pt x="12698658"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sp>
        <p:nvSpPr>
          <p:cNvPr id="3" name="TextBox 3"/>
          <p:cNvSpPr txBox="1"/>
          <p:nvPr/>
        </p:nvSpPr>
        <p:spPr>
          <a:xfrm>
            <a:off x="3939760" y="783464"/>
            <a:ext cx="15201626" cy="816610"/>
          </a:xfrm>
          <a:prstGeom prst="rect">
            <a:avLst/>
          </a:prstGeom>
        </p:spPr>
        <p:txBody>
          <a:bodyPr lIns="0" tIns="0" rIns="0" bIns="0" rtlCol="0" anchor="t">
            <a:spAutoFit/>
          </a:bodyPr>
          <a:lstStyle/>
          <a:p>
            <a:pPr algn="l">
              <a:lnSpc>
                <a:spcPts val="6439"/>
              </a:lnSpc>
              <a:spcBef>
                <a:spcPct val="0"/>
              </a:spcBef>
            </a:pPr>
            <a:r>
              <a:rPr lang="en-US" sz="5599" dirty="0">
                <a:solidFill>
                  <a:srgbClr val="F5E9DA"/>
                </a:solidFill>
                <a:latin typeface="Fraunces Bold"/>
              </a:rPr>
              <a:t>II. PHÂN TÍCH BÀI VIẾT THAM KHẢO</a:t>
            </a:r>
          </a:p>
        </p:txBody>
      </p:sp>
      <p:sp>
        <p:nvSpPr>
          <p:cNvPr id="4" name="TextBox 4"/>
          <p:cNvSpPr txBox="1"/>
          <p:nvPr/>
        </p:nvSpPr>
        <p:spPr>
          <a:xfrm>
            <a:off x="228600" y="2748613"/>
            <a:ext cx="3119614" cy="4789773"/>
          </a:xfrm>
          <a:prstGeom prst="rect">
            <a:avLst/>
          </a:prstGeom>
        </p:spPr>
        <p:txBody>
          <a:bodyPr wrap="square" lIns="0" tIns="0" rIns="0" bIns="0" rtlCol="0" anchor="t">
            <a:spAutoFit/>
          </a:bodyPr>
          <a:lstStyle/>
          <a:p>
            <a:pPr algn="ctr">
              <a:lnSpc>
                <a:spcPts val="6299"/>
              </a:lnSpc>
              <a:spcBef>
                <a:spcPct val="0"/>
              </a:spcBef>
            </a:pPr>
            <a:r>
              <a:rPr lang="en-US" sz="4499" dirty="0" err="1">
                <a:solidFill>
                  <a:srgbClr val="263D2F"/>
                </a:solidFill>
                <a:latin typeface="Roboto Condensed"/>
              </a:rPr>
              <a:t>Bố</a:t>
            </a:r>
            <a:r>
              <a:rPr lang="en-US" sz="4499" dirty="0">
                <a:solidFill>
                  <a:srgbClr val="263D2F"/>
                </a:solidFill>
                <a:latin typeface="Roboto Condensed"/>
              </a:rPr>
              <a:t> </a:t>
            </a:r>
            <a:r>
              <a:rPr lang="en-US" sz="4499" dirty="0" err="1">
                <a:solidFill>
                  <a:srgbClr val="263D2F"/>
                </a:solidFill>
                <a:latin typeface="Roboto Condensed"/>
              </a:rPr>
              <a:t>cục</a:t>
            </a:r>
            <a:r>
              <a:rPr lang="en-US" sz="4499" dirty="0">
                <a:solidFill>
                  <a:srgbClr val="263D2F"/>
                </a:solidFill>
                <a:latin typeface="Roboto Condensed"/>
              </a:rPr>
              <a:t> </a:t>
            </a:r>
            <a:r>
              <a:rPr lang="en-US" sz="4499" dirty="0" err="1">
                <a:solidFill>
                  <a:srgbClr val="263D2F"/>
                </a:solidFill>
                <a:latin typeface="Roboto Condensed"/>
              </a:rPr>
              <a:t>văn</a:t>
            </a:r>
            <a:r>
              <a:rPr lang="en-US" sz="4499" dirty="0">
                <a:solidFill>
                  <a:srgbClr val="263D2F"/>
                </a:solidFill>
                <a:latin typeface="Roboto Condensed"/>
              </a:rPr>
              <a:t> </a:t>
            </a:r>
            <a:r>
              <a:rPr lang="en-US" sz="4499" dirty="0" err="1">
                <a:solidFill>
                  <a:srgbClr val="263D2F"/>
                </a:solidFill>
                <a:latin typeface="Roboto Condensed"/>
              </a:rPr>
              <a:t>bản</a:t>
            </a:r>
            <a:r>
              <a:rPr lang="en-US" sz="4499" dirty="0">
                <a:solidFill>
                  <a:srgbClr val="263D2F"/>
                </a:solidFill>
                <a:latin typeface="Roboto Condensed"/>
              </a:rPr>
              <a:t> </a:t>
            </a:r>
            <a:r>
              <a:rPr lang="en-US" sz="4499" dirty="0" err="1">
                <a:solidFill>
                  <a:srgbClr val="263D2F"/>
                </a:solidFill>
                <a:latin typeface="Roboto Condensed"/>
              </a:rPr>
              <a:t>gồm</a:t>
            </a:r>
            <a:r>
              <a:rPr lang="en-US" sz="4499" dirty="0">
                <a:solidFill>
                  <a:srgbClr val="263D2F"/>
                </a:solidFill>
                <a:latin typeface="Roboto Condensed"/>
              </a:rPr>
              <a:t> </a:t>
            </a:r>
            <a:r>
              <a:rPr lang="en-US" sz="4499" dirty="0" err="1">
                <a:solidFill>
                  <a:srgbClr val="263D2F"/>
                </a:solidFill>
                <a:latin typeface="Roboto Condensed"/>
              </a:rPr>
              <a:t>mấy</a:t>
            </a:r>
            <a:r>
              <a:rPr lang="en-US" sz="4499" dirty="0">
                <a:solidFill>
                  <a:srgbClr val="263D2F"/>
                </a:solidFill>
                <a:latin typeface="Roboto Condensed"/>
              </a:rPr>
              <a:t> </a:t>
            </a:r>
            <a:r>
              <a:rPr lang="en-US" sz="4499" dirty="0" err="1">
                <a:solidFill>
                  <a:srgbClr val="263D2F"/>
                </a:solidFill>
                <a:latin typeface="Roboto Condensed"/>
              </a:rPr>
              <a:t>phần</a:t>
            </a:r>
            <a:r>
              <a:rPr lang="en-US" sz="4499" dirty="0">
                <a:solidFill>
                  <a:srgbClr val="263D2F"/>
                </a:solidFill>
                <a:latin typeface="Roboto Condensed"/>
              </a:rPr>
              <a:t>? </a:t>
            </a:r>
            <a:r>
              <a:rPr lang="en-US" sz="4499" dirty="0" err="1">
                <a:solidFill>
                  <a:srgbClr val="263D2F"/>
                </a:solidFill>
                <a:latin typeface="Roboto Condensed"/>
              </a:rPr>
              <a:t>Xác</a:t>
            </a:r>
            <a:r>
              <a:rPr lang="en-US" sz="4499" dirty="0">
                <a:solidFill>
                  <a:srgbClr val="263D2F"/>
                </a:solidFill>
                <a:latin typeface="Roboto Condensed"/>
              </a:rPr>
              <a:t> </a:t>
            </a:r>
            <a:r>
              <a:rPr lang="en-US" sz="4499" dirty="0" err="1">
                <a:solidFill>
                  <a:srgbClr val="263D2F"/>
                </a:solidFill>
                <a:latin typeface="Roboto Condensed"/>
              </a:rPr>
              <a:t>định</a:t>
            </a:r>
            <a:r>
              <a:rPr lang="en-US" sz="4499" dirty="0">
                <a:solidFill>
                  <a:srgbClr val="263D2F"/>
                </a:solidFill>
                <a:latin typeface="Roboto Condensed"/>
              </a:rPr>
              <a:t> </a:t>
            </a:r>
            <a:r>
              <a:rPr lang="en-US" sz="4499" dirty="0" err="1">
                <a:solidFill>
                  <a:srgbClr val="263D2F"/>
                </a:solidFill>
                <a:latin typeface="Roboto Condensed"/>
              </a:rPr>
              <a:t>nội</a:t>
            </a:r>
            <a:r>
              <a:rPr lang="en-US" sz="4499" dirty="0">
                <a:solidFill>
                  <a:srgbClr val="263D2F"/>
                </a:solidFill>
                <a:latin typeface="Roboto Condensed"/>
              </a:rPr>
              <a:t> dung </a:t>
            </a:r>
            <a:r>
              <a:rPr lang="en-US" sz="4499" dirty="0" err="1">
                <a:solidFill>
                  <a:srgbClr val="263D2F"/>
                </a:solidFill>
                <a:latin typeface="Roboto Condensed"/>
              </a:rPr>
              <a:t>chính</a:t>
            </a:r>
            <a:r>
              <a:rPr lang="en-US" sz="4499" dirty="0">
                <a:solidFill>
                  <a:srgbClr val="263D2F"/>
                </a:solidFill>
                <a:latin typeface="Roboto Condensed"/>
              </a:rPr>
              <a:t> </a:t>
            </a:r>
            <a:r>
              <a:rPr lang="en-US" sz="4499" dirty="0" err="1">
                <a:solidFill>
                  <a:srgbClr val="263D2F"/>
                </a:solidFill>
                <a:latin typeface="Roboto Condensed"/>
              </a:rPr>
              <a:t>của</a:t>
            </a:r>
            <a:r>
              <a:rPr lang="en-US" sz="4499" dirty="0">
                <a:solidFill>
                  <a:srgbClr val="263D2F"/>
                </a:solidFill>
                <a:latin typeface="Roboto Condensed"/>
              </a:rPr>
              <a:t> </a:t>
            </a:r>
            <a:r>
              <a:rPr lang="en-US" sz="4499" dirty="0" err="1">
                <a:solidFill>
                  <a:srgbClr val="263D2F"/>
                </a:solidFill>
                <a:latin typeface="Roboto Condensed"/>
              </a:rPr>
              <a:t>từng</a:t>
            </a:r>
            <a:r>
              <a:rPr lang="en-US" sz="4499" dirty="0">
                <a:solidFill>
                  <a:srgbClr val="263D2F"/>
                </a:solidFill>
                <a:latin typeface="Roboto Condensed"/>
              </a:rPr>
              <a:t> </a:t>
            </a:r>
            <a:r>
              <a:rPr lang="en-US" sz="4499" dirty="0" err="1">
                <a:solidFill>
                  <a:srgbClr val="263D2F"/>
                </a:solidFill>
                <a:latin typeface="Roboto Condensed"/>
              </a:rPr>
              <a:t>phần</a:t>
            </a:r>
            <a:r>
              <a:rPr lang="en-US" sz="4499" dirty="0">
                <a:solidFill>
                  <a:srgbClr val="263D2F"/>
                </a:solidFill>
                <a:latin typeface="Roboto Condensed"/>
              </a:rPr>
              <a:t>.</a:t>
            </a:r>
          </a:p>
        </p:txBody>
      </p:sp>
      <p:sp>
        <p:nvSpPr>
          <p:cNvPr id="5" name="TextBox 5"/>
          <p:cNvSpPr txBox="1"/>
          <p:nvPr/>
        </p:nvSpPr>
        <p:spPr>
          <a:xfrm>
            <a:off x="5181600" y="2577999"/>
            <a:ext cx="11827628" cy="5709896"/>
          </a:xfrm>
          <a:prstGeom prst="rect">
            <a:avLst/>
          </a:prstGeom>
        </p:spPr>
        <p:txBody>
          <a:bodyPr lIns="0" tIns="0" rIns="0" bIns="0" rtlCol="0" anchor="t">
            <a:spAutoFit/>
          </a:bodyPr>
          <a:lstStyle/>
          <a:p>
            <a:pPr algn="just">
              <a:spcBef>
                <a:spcPct val="0"/>
              </a:spcBef>
            </a:pPr>
            <a:r>
              <a:rPr lang="en-US" sz="4500" dirty="0" err="1">
                <a:solidFill>
                  <a:srgbClr val="F5E9DA"/>
                </a:solidFill>
                <a:latin typeface="Roboto Condensed"/>
              </a:rPr>
              <a:t>Bài</a:t>
            </a:r>
            <a:r>
              <a:rPr lang="en-US" sz="4500" dirty="0">
                <a:solidFill>
                  <a:srgbClr val="F5E9DA"/>
                </a:solidFill>
                <a:latin typeface="Roboto Condensed"/>
              </a:rPr>
              <a:t> </a:t>
            </a:r>
            <a:r>
              <a:rPr lang="en-US" sz="4500" dirty="0" err="1">
                <a:solidFill>
                  <a:srgbClr val="F5E9DA"/>
                </a:solidFill>
                <a:latin typeface="Roboto Condensed"/>
              </a:rPr>
              <a:t>viết</a:t>
            </a:r>
            <a:r>
              <a:rPr lang="en-US" sz="4500" dirty="0">
                <a:solidFill>
                  <a:srgbClr val="F5E9DA"/>
                </a:solidFill>
                <a:latin typeface="Roboto Condensed"/>
              </a:rPr>
              <a:t> </a:t>
            </a:r>
            <a:r>
              <a:rPr lang="en-US" sz="4500" dirty="0" err="1">
                <a:solidFill>
                  <a:srgbClr val="F5E9DA"/>
                </a:solidFill>
                <a:latin typeface="Roboto Condensed"/>
              </a:rPr>
              <a:t>gồm</a:t>
            </a:r>
            <a:r>
              <a:rPr lang="en-US" sz="4500" dirty="0">
                <a:solidFill>
                  <a:srgbClr val="F5E9DA"/>
                </a:solidFill>
                <a:latin typeface="Roboto Condensed"/>
              </a:rPr>
              <a:t> 3 </a:t>
            </a:r>
            <a:r>
              <a:rPr lang="en-US" sz="4500" dirty="0" err="1">
                <a:solidFill>
                  <a:srgbClr val="F5E9DA"/>
                </a:solidFill>
                <a:latin typeface="Roboto Condensed"/>
              </a:rPr>
              <a:t>phần</a:t>
            </a:r>
            <a:r>
              <a:rPr lang="en-US" sz="4500" dirty="0">
                <a:solidFill>
                  <a:srgbClr val="F5E9DA"/>
                </a:solidFill>
                <a:latin typeface="Roboto Condensed"/>
              </a:rPr>
              <a:t>: MB, TB, KB </a:t>
            </a:r>
          </a:p>
          <a:p>
            <a:pPr marL="571500" indent="-571500" algn="just">
              <a:spcBef>
                <a:spcPct val="0"/>
              </a:spcBef>
              <a:buFont typeface="Arial" panose="020B0604020202020204" pitchFamily="34" charset="0"/>
              <a:buChar char="•"/>
            </a:pPr>
            <a:r>
              <a:rPr lang="en-US" sz="4500" dirty="0">
                <a:solidFill>
                  <a:srgbClr val="F5E9DA"/>
                </a:solidFill>
                <a:latin typeface="Roboto Condensed"/>
              </a:rPr>
              <a:t>MB: </a:t>
            </a:r>
            <a:r>
              <a:rPr lang="en-US" sz="4500" dirty="0" err="1">
                <a:solidFill>
                  <a:srgbClr val="F5E9DA"/>
                </a:solidFill>
                <a:latin typeface="Roboto Condensed"/>
              </a:rPr>
              <a:t>Giới</a:t>
            </a:r>
            <a:r>
              <a:rPr lang="en-US" sz="4500" dirty="0">
                <a:solidFill>
                  <a:srgbClr val="F5E9DA"/>
                </a:solidFill>
                <a:latin typeface="Roboto Condensed"/>
              </a:rPr>
              <a:t> </a:t>
            </a:r>
            <a:r>
              <a:rPr lang="en-US" sz="4500" dirty="0" err="1">
                <a:solidFill>
                  <a:srgbClr val="F5E9DA"/>
                </a:solidFill>
                <a:latin typeface="Roboto Condensed"/>
              </a:rPr>
              <a:t>thiệu</a:t>
            </a:r>
            <a:r>
              <a:rPr lang="en-US" sz="4500" dirty="0">
                <a:solidFill>
                  <a:srgbClr val="F5E9DA"/>
                </a:solidFill>
                <a:latin typeface="Roboto Condensed"/>
              </a:rPr>
              <a:t> </a:t>
            </a:r>
            <a:r>
              <a:rPr lang="en-US" sz="4500" dirty="0" err="1">
                <a:solidFill>
                  <a:srgbClr val="F5E9DA"/>
                </a:solidFill>
                <a:latin typeface="Roboto Condensed"/>
              </a:rPr>
              <a:t>tác</a:t>
            </a:r>
            <a:r>
              <a:rPr lang="en-US" sz="4500" dirty="0">
                <a:solidFill>
                  <a:srgbClr val="F5E9DA"/>
                </a:solidFill>
                <a:latin typeface="Roboto Condensed"/>
              </a:rPr>
              <a:t> </a:t>
            </a:r>
            <a:r>
              <a:rPr lang="en-US" sz="4500" dirty="0" err="1">
                <a:solidFill>
                  <a:srgbClr val="F5E9DA"/>
                </a:solidFill>
                <a:latin typeface="Roboto Condensed"/>
              </a:rPr>
              <a:t>phẩm</a:t>
            </a:r>
            <a:r>
              <a:rPr lang="en-US" sz="4500" dirty="0">
                <a:solidFill>
                  <a:srgbClr val="F5E9DA"/>
                </a:solidFill>
                <a:latin typeface="Roboto Condensed"/>
              </a:rPr>
              <a:t> </a:t>
            </a:r>
            <a:r>
              <a:rPr lang="en-US" sz="4500" dirty="0" err="1">
                <a:solidFill>
                  <a:srgbClr val="F5E9DA"/>
                </a:solidFill>
                <a:latin typeface="Roboto Condensed"/>
              </a:rPr>
              <a:t>truyện</a:t>
            </a:r>
            <a:r>
              <a:rPr lang="en-US" sz="4500" dirty="0">
                <a:solidFill>
                  <a:srgbClr val="F5E9DA"/>
                </a:solidFill>
                <a:latin typeface="Roboto Condensed"/>
              </a:rPr>
              <a:t> (</a:t>
            </a:r>
            <a:r>
              <a:rPr lang="en-US" sz="4500" dirty="0" err="1">
                <a:solidFill>
                  <a:srgbClr val="F5E9DA"/>
                </a:solidFill>
                <a:latin typeface="Roboto Condensed"/>
              </a:rPr>
              <a:t>nhan</a:t>
            </a:r>
            <a:r>
              <a:rPr lang="en-US" sz="4500" dirty="0">
                <a:solidFill>
                  <a:srgbClr val="F5E9DA"/>
                </a:solidFill>
                <a:latin typeface="Roboto Condensed"/>
              </a:rPr>
              <a:t> </a:t>
            </a:r>
            <a:r>
              <a:rPr lang="en-US" sz="4500" dirty="0" err="1">
                <a:solidFill>
                  <a:srgbClr val="F5E9DA"/>
                </a:solidFill>
                <a:latin typeface="Roboto Condensed"/>
              </a:rPr>
              <a:t>đề</a:t>
            </a:r>
            <a:r>
              <a:rPr lang="en-US" sz="4500" dirty="0">
                <a:solidFill>
                  <a:srgbClr val="F5E9DA"/>
                </a:solidFill>
                <a:latin typeface="Roboto Condensed"/>
              </a:rPr>
              <a:t>, </a:t>
            </a:r>
            <a:r>
              <a:rPr lang="en-US" sz="4500" dirty="0" err="1">
                <a:solidFill>
                  <a:srgbClr val="F5E9DA"/>
                </a:solidFill>
                <a:latin typeface="Roboto Condensed"/>
              </a:rPr>
              <a:t>tác</a:t>
            </a:r>
            <a:r>
              <a:rPr lang="en-US" sz="4500" dirty="0">
                <a:solidFill>
                  <a:srgbClr val="F5E9DA"/>
                </a:solidFill>
                <a:latin typeface="Roboto Condensed"/>
              </a:rPr>
              <a:t> </a:t>
            </a:r>
            <a:r>
              <a:rPr lang="en-US" sz="4500" dirty="0" err="1">
                <a:solidFill>
                  <a:srgbClr val="F5E9DA"/>
                </a:solidFill>
                <a:latin typeface="Roboto Condensed"/>
              </a:rPr>
              <a:t>giả</a:t>
            </a:r>
            <a:r>
              <a:rPr lang="en-US" sz="4500" dirty="0">
                <a:solidFill>
                  <a:srgbClr val="F5E9DA"/>
                </a:solidFill>
                <a:latin typeface="Roboto Condensed"/>
              </a:rPr>
              <a:t>) </a:t>
            </a:r>
            <a:r>
              <a:rPr lang="en-US" sz="4500" dirty="0" err="1">
                <a:solidFill>
                  <a:srgbClr val="F5E9DA"/>
                </a:solidFill>
                <a:latin typeface="Roboto Condensed"/>
              </a:rPr>
              <a:t>và</a:t>
            </a:r>
            <a:r>
              <a:rPr lang="en-US" sz="4500" dirty="0">
                <a:solidFill>
                  <a:srgbClr val="F5E9DA"/>
                </a:solidFill>
                <a:latin typeface="Roboto Condensed"/>
              </a:rPr>
              <a:t> </a:t>
            </a:r>
            <a:r>
              <a:rPr lang="en-US" sz="4500" dirty="0" err="1">
                <a:solidFill>
                  <a:srgbClr val="F5E9DA"/>
                </a:solidFill>
                <a:latin typeface="Roboto Condensed"/>
              </a:rPr>
              <a:t>nêu</a:t>
            </a:r>
            <a:r>
              <a:rPr lang="en-US" sz="4500" dirty="0">
                <a:solidFill>
                  <a:srgbClr val="F5E9DA"/>
                </a:solidFill>
                <a:latin typeface="Roboto Condensed"/>
              </a:rPr>
              <a:t> ý </a:t>
            </a:r>
            <a:r>
              <a:rPr lang="en-US" sz="4500" dirty="0" err="1">
                <a:solidFill>
                  <a:srgbClr val="F5E9DA"/>
                </a:solidFill>
                <a:latin typeface="Roboto Condensed"/>
              </a:rPr>
              <a:t>kiến</a:t>
            </a:r>
            <a:r>
              <a:rPr lang="en-US" sz="4500" dirty="0">
                <a:solidFill>
                  <a:srgbClr val="F5E9DA"/>
                </a:solidFill>
                <a:latin typeface="Roboto Condensed"/>
              </a:rPr>
              <a:t> </a:t>
            </a:r>
            <a:r>
              <a:rPr lang="en-US" sz="4500" dirty="0" err="1">
                <a:solidFill>
                  <a:srgbClr val="F5E9DA"/>
                </a:solidFill>
                <a:latin typeface="Roboto Condensed"/>
              </a:rPr>
              <a:t>khái</a:t>
            </a:r>
            <a:r>
              <a:rPr lang="en-US" sz="4500" dirty="0">
                <a:solidFill>
                  <a:srgbClr val="F5E9DA"/>
                </a:solidFill>
                <a:latin typeface="Roboto Condensed"/>
              </a:rPr>
              <a:t> </a:t>
            </a:r>
            <a:r>
              <a:rPr lang="en-US" sz="4500" dirty="0" err="1">
                <a:solidFill>
                  <a:srgbClr val="F5E9DA"/>
                </a:solidFill>
                <a:latin typeface="Roboto Condensed"/>
              </a:rPr>
              <a:t>quát</a:t>
            </a:r>
            <a:r>
              <a:rPr lang="en-US" sz="4500" dirty="0">
                <a:solidFill>
                  <a:srgbClr val="F5E9DA"/>
                </a:solidFill>
                <a:latin typeface="Roboto Condensed"/>
              </a:rPr>
              <a:t> </a:t>
            </a:r>
            <a:r>
              <a:rPr lang="en-US" sz="4500" dirty="0" err="1">
                <a:solidFill>
                  <a:srgbClr val="F5E9DA"/>
                </a:solidFill>
                <a:latin typeface="Roboto Condensed"/>
              </a:rPr>
              <a:t>về</a:t>
            </a:r>
            <a:r>
              <a:rPr lang="en-US" sz="4500" dirty="0">
                <a:solidFill>
                  <a:srgbClr val="F5E9DA"/>
                </a:solidFill>
                <a:latin typeface="Roboto Condensed"/>
              </a:rPr>
              <a:t> </a:t>
            </a:r>
            <a:r>
              <a:rPr lang="en-US" sz="4500" dirty="0" err="1">
                <a:solidFill>
                  <a:srgbClr val="F5E9DA"/>
                </a:solidFill>
                <a:latin typeface="Roboto Condensed"/>
              </a:rPr>
              <a:t>tác</a:t>
            </a:r>
            <a:r>
              <a:rPr lang="en-US" sz="4500" dirty="0">
                <a:solidFill>
                  <a:srgbClr val="F5E9DA"/>
                </a:solidFill>
                <a:latin typeface="Roboto Condensed"/>
              </a:rPr>
              <a:t> </a:t>
            </a:r>
            <a:r>
              <a:rPr lang="en-US" sz="4500" dirty="0" err="1">
                <a:solidFill>
                  <a:srgbClr val="F5E9DA"/>
                </a:solidFill>
                <a:latin typeface="Roboto Condensed"/>
              </a:rPr>
              <a:t>phẩm</a:t>
            </a:r>
            <a:r>
              <a:rPr lang="en-US" sz="4500" dirty="0">
                <a:solidFill>
                  <a:srgbClr val="F5E9DA"/>
                </a:solidFill>
                <a:latin typeface="Roboto Condensed"/>
              </a:rPr>
              <a:t>  </a:t>
            </a:r>
          </a:p>
          <a:p>
            <a:pPr marL="571500" indent="-571500" algn="just">
              <a:spcBef>
                <a:spcPct val="0"/>
              </a:spcBef>
              <a:buFont typeface="Arial" panose="020B0604020202020204" pitchFamily="34" charset="0"/>
              <a:buChar char="•"/>
            </a:pPr>
            <a:r>
              <a:rPr lang="en-US" sz="4500" dirty="0">
                <a:solidFill>
                  <a:srgbClr val="F5E9DA"/>
                </a:solidFill>
                <a:latin typeface="Roboto Condensed"/>
              </a:rPr>
              <a:t>TB: </a:t>
            </a:r>
            <a:r>
              <a:rPr lang="en-US" sz="4500" dirty="0" err="1">
                <a:solidFill>
                  <a:srgbClr val="F5E9DA"/>
                </a:solidFill>
                <a:latin typeface="Roboto Condensed"/>
              </a:rPr>
              <a:t>Làm</a:t>
            </a:r>
            <a:r>
              <a:rPr lang="en-US" sz="4500" dirty="0">
                <a:solidFill>
                  <a:srgbClr val="F5E9DA"/>
                </a:solidFill>
                <a:latin typeface="Roboto Condensed"/>
              </a:rPr>
              <a:t> </a:t>
            </a:r>
            <a:r>
              <a:rPr lang="en-US" sz="4500" dirty="0" err="1">
                <a:solidFill>
                  <a:srgbClr val="F5E9DA"/>
                </a:solidFill>
                <a:latin typeface="Roboto Condensed"/>
              </a:rPr>
              <a:t>sáng</a:t>
            </a:r>
            <a:r>
              <a:rPr lang="en-US" sz="4500" dirty="0">
                <a:solidFill>
                  <a:srgbClr val="F5E9DA"/>
                </a:solidFill>
                <a:latin typeface="Roboto Condensed"/>
              </a:rPr>
              <a:t> </a:t>
            </a:r>
            <a:r>
              <a:rPr lang="en-US" sz="4500" dirty="0" err="1">
                <a:solidFill>
                  <a:srgbClr val="F5E9DA"/>
                </a:solidFill>
                <a:latin typeface="Roboto Condensed"/>
              </a:rPr>
              <a:t>tỏ</a:t>
            </a:r>
            <a:r>
              <a:rPr lang="en-US" sz="4500" dirty="0">
                <a:solidFill>
                  <a:srgbClr val="F5E9DA"/>
                </a:solidFill>
                <a:latin typeface="Roboto Condensed"/>
              </a:rPr>
              <a:t> </a:t>
            </a:r>
            <a:r>
              <a:rPr lang="en-US" sz="4500" dirty="0" err="1">
                <a:solidFill>
                  <a:srgbClr val="F5E9DA"/>
                </a:solidFill>
                <a:latin typeface="Roboto Condensed"/>
              </a:rPr>
              <a:t>chủ</a:t>
            </a:r>
            <a:r>
              <a:rPr lang="en-US" sz="4500" dirty="0">
                <a:solidFill>
                  <a:srgbClr val="F5E9DA"/>
                </a:solidFill>
                <a:latin typeface="Roboto Condensed"/>
              </a:rPr>
              <a:t> </a:t>
            </a:r>
            <a:r>
              <a:rPr lang="en-US" sz="4500" dirty="0" err="1">
                <a:solidFill>
                  <a:srgbClr val="F5E9DA"/>
                </a:solidFill>
                <a:latin typeface="Roboto Condensed"/>
              </a:rPr>
              <a:t>đề</a:t>
            </a:r>
            <a:r>
              <a:rPr lang="en-US" sz="4500" dirty="0">
                <a:solidFill>
                  <a:srgbClr val="F5E9DA"/>
                </a:solidFill>
                <a:latin typeface="Roboto Condensed"/>
              </a:rPr>
              <a:t> </a:t>
            </a:r>
            <a:r>
              <a:rPr lang="en-US" sz="4500" dirty="0" err="1">
                <a:solidFill>
                  <a:srgbClr val="F5E9DA"/>
                </a:solidFill>
                <a:latin typeface="Roboto Condensed"/>
              </a:rPr>
              <a:t>và</a:t>
            </a:r>
            <a:r>
              <a:rPr lang="en-US" sz="4500" dirty="0">
                <a:solidFill>
                  <a:srgbClr val="F5E9DA"/>
                </a:solidFill>
                <a:latin typeface="Roboto Condensed"/>
              </a:rPr>
              <a:t> </a:t>
            </a:r>
            <a:r>
              <a:rPr lang="en-US" sz="4500" dirty="0" err="1">
                <a:solidFill>
                  <a:srgbClr val="F5E9DA"/>
                </a:solidFill>
                <a:latin typeface="Roboto Condensed"/>
              </a:rPr>
              <a:t>những</a:t>
            </a:r>
            <a:r>
              <a:rPr lang="en-US" sz="4500" dirty="0">
                <a:solidFill>
                  <a:srgbClr val="F5E9DA"/>
                </a:solidFill>
                <a:latin typeface="Roboto Condensed"/>
              </a:rPr>
              <a:t> </a:t>
            </a:r>
            <a:r>
              <a:rPr lang="en-US" sz="4500" dirty="0" err="1">
                <a:solidFill>
                  <a:srgbClr val="F5E9DA"/>
                </a:solidFill>
                <a:latin typeface="Roboto Condensed"/>
              </a:rPr>
              <a:t>nét</a:t>
            </a:r>
            <a:r>
              <a:rPr lang="en-US" sz="4500" dirty="0">
                <a:solidFill>
                  <a:srgbClr val="F5E9DA"/>
                </a:solidFill>
                <a:latin typeface="Roboto Condensed"/>
              </a:rPr>
              <a:t> </a:t>
            </a:r>
            <a:r>
              <a:rPr lang="en-US" sz="4500" dirty="0" err="1">
                <a:solidFill>
                  <a:srgbClr val="F5E9DA"/>
                </a:solidFill>
                <a:latin typeface="Roboto Condensed"/>
              </a:rPr>
              <a:t>đặc</a:t>
            </a:r>
            <a:r>
              <a:rPr lang="en-US" sz="4500" dirty="0">
                <a:solidFill>
                  <a:srgbClr val="F5E9DA"/>
                </a:solidFill>
                <a:latin typeface="Roboto Condensed"/>
              </a:rPr>
              <a:t> </a:t>
            </a:r>
            <a:r>
              <a:rPr lang="en-US" sz="4500" dirty="0" err="1">
                <a:solidFill>
                  <a:srgbClr val="F5E9DA"/>
                </a:solidFill>
                <a:latin typeface="Roboto Condensed"/>
              </a:rPr>
              <a:t>sắc</a:t>
            </a:r>
            <a:r>
              <a:rPr lang="en-US" sz="4500" dirty="0">
                <a:solidFill>
                  <a:srgbClr val="F5E9DA"/>
                </a:solidFill>
                <a:latin typeface="Roboto Condensed"/>
              </a:rPr>
              <a:t> </a:t>
            </a:r>
            <a:r>
              <a:rPr lang="en-US" sz="4500" dirty="0" err="1">
                <a:solidFill>
                  <a:srgbClr val="F5E9DA"/>
                </a:solidFill>
                <a:latin typeface="Roboto Condensed"/>
              </a:rPr>
              <a:t>về</a:t>
            </a:r>
            <a:r>
              <a:rPr lang="en-US" sz="4500" dirty="0">
                <a:solidFill>
                  <a:srgbClr val="F5E9DA"/>
                </a:solidFill>
                <a:latin typeface="Roboto Condensed"/>
              </a:rPr>
              <a:t> </a:t>
            </a:r>
            <a:r>
              <a:rPr lang="en-US" sz="4500" dirty="0" err="1">
                <a:solidFill>
                  <a:srgbClr val="F5E9DA"/>
                </a:solidFill>
                <a:latin typeface="Roboto Condensed"/>
              </a:rPr>
              <a:t>nghệ</a:t>
            </a:r>
            <a:r>
              <a:rPr lang="en-US" sz="4500" dirty="0">
                <a:solidFill>
                  <a:srgbClr val="F5E9DA"/>
                </a:solidFill>
                <a:latin typeface="Roboto Condensed"/>
              </a:rPr>
              <a:t> </a:t>
            </a:r>
            <a:r>
              <a:rPr lang="en-US" sz="4500" dirty="0" err="1">
                <a:solidFill>
                  <a:srgbClr val="F5E9DA"/>
                </a:solidFill>
                <a:latin typeface="Roboto Condensed"/>
              </a:rPr>
              <a:t>thuật</a:t>
            </a:r>
            <a:r>
              <a:rPr lang="en-US" sz="4500" dirty="0">
                <a:solidFill>
                  <a:srgbClr val="F5E9DA"/>
                </a:solidFill>
                <a:latin typeface="Roboto Condensed"/>
              </a:rPr>
              <a:t> </a:t>
            </a:r>
            <a:r>
              <a:rPr lang="en-US" sz="4500" dirty="0" err="1">
                <a:solidFill>
                  <a:srgbClr val="F5E9DA"/>
                </a:solidFill>
                <a:latin typeface="Roboto Condensed"/>
              </a:rPr>
              <a:t>tiêu</a:t>
            </a:r>
            <a:r>
              <a:rPr lang="en-US" sz="4500" dirty="0">
                <a:solidFill>
                  <a:srgbClr val="F5E9DA"/>
                </a:solidFill>
                <a:latin typeface="Roboto Condensed"/>
              </a:rPr>
              <a:t> </a:t>
            </a:r>
            <a:r>
              <a:rPr lang="en-US" sz="4500" dirty="0" err="1">
                <a:solidFill>
                  <a:srgbClr val="F5E9DA"/>
                </a:solidFill>
                <a:latin typeface="Roboto Condensed"/>
              </a:rPr>
              <a:t>biểu</a:t>
            </a:r>
            <a:r>
              <a:rPr lang="en-US" sz="4500" dirty="0">
                <a:solidFill>
                  <a:srgbClr val="F5E9DA"/>
                </a:solidFill>
                <a:latin typeface="Roboto Condensed"/>
              </a:rPr>
              <a:t> </a:t>
            </a:r>
            <a:r>
              <a:rPr lang="en-US" sz="4500" dirty="0" err="1">
                <a:solidFill>
                  <a:srgbClr val="F5E9DA"/>
                </a:solidFill>
                <a:latin typeface="Roboto Condensed"/>
              </a:rPr>
              <a:t>của</a:t>
            </a:r>
            <a:r>
              <a:rPr lang="en-US" sz="4500" dirty="0">
                <a:solidFill>
                  <a:srgbClr val="F5E9DA"/>
                </a:solidFill>
                <a:latin typeface="Roboto Condensed"/>
              </a:rPr>
              <a:t> </a:t>
            </a:r>
            <a:r>
              <a:rPr lang="en-US" sz="4500" dirty="0" err="1">
                <a:solidFill>
                  <a:srgbClr val="F5E9DA"/>
                </a:solidFill>
                <a:latin typeface="Roboto Condensed"/>
              </a:rPr>
              <a:t>tác</a:t>
            </a:r>
            <a:r>
              <a:rPr lang="en-US" sz="4500" dirty="0">
                <a:solidFill>
                  <a:srgbClr val="F5E9DA"/>
                </a:solidFill>
                <a:latin typeface="Roboto Condensed"/>
              </a:rPr>
              <a:t> </a:t>
            </a:r>
            <a:r>
              <a:rPr lang="en-US" sz="4500" dirty="0" err="1">
                <a:solidFill>
                  <a:srgbClr val="F5E9DA"/>
                </a:solidFill>
                <a:latin typeface="Roboto Condensed"/>
              </a:rPr>
              <a:t>phẩm</a:t>
            </a:r>
            <a:r>
              <a:rPr lang="en-US" sz="4500" dirty="0">
                <a:solidFill>
                  <a:srgbClr val="F5E9DA"/>
                </a:solidFill>
                <a:latin typeface="Roboto Condensed"/>
              </a:rPr>
              <a:t> (</a:t>
            </a:r>
            <a:r>
              <a:rPr lang="en-US" sz="4500" dirty="0" err="1">
                <a:solidFill>
                  <a:srgbClr val="F5E9DA"/>
                </a:solidFill>
                <a:latin typeface="Roboto Condensed"/>
              </a:rPr>
              <a:t>tập</a:t>
            </a:r>
            <a:r>
              <a:rPr lang="en-US" sz="4500" dirty="0">
                <a:solidFill>
                  <a:srgbClr val="F5E9DA"/>
                </a:solidFill>
                <a:latin typeface="Roboto Condensed"/>
              </a:rPr>
              <a:t> </a:t>
            </a:r>
            <a:r>
              <a:rPr lang="en-US" sz="4500" dirty="0" err="1">
                <a:solidFill>
                  <a:srgbClr val="F5E9DA"/>
                </a:solidFill>
                <a:latin typeface="Roboto Condensed"/>
              </a:rPr>
              <a:t>trung</a:t>
            </a:r>
            <a:r>
              <a:rPr lang="en-US" sz="4500" dirty="0">
                <a:solidFill>
                  <a:srgbClr val="F5E9DA"/>
                </a:solidFill>
                <a:latin typeface="Roboto Condensed"/>
              </a:rPr>
              <a:t> ở </a:t>
            </a:r>
            <a:r>
              <a:rPr lang="en-US" sz="4500" dirty="0" err="1">
                <a:solidFill>
                  <a:srgbClr val="F5E9DA"/>
                </a:solidFill>
                <a:latin typeface="Roboto Condensed"/>
              </a:rPr>
              <a:t>nghệ</a:t>
            </a:r>
            <a:r>
              <a:rPr lang="en-US" sz="4500" dirty="0">
                <a:solidFill>
                  <a:srgbClr val="F5E9DA"/>
                </a:solidFill>
                <a:latin typeface="Roboto Condensed"/>
              </a:rPr>
              <a:t> </a:t>
            </a:r>
            <a:r>
              <a:rPr lang="en-US" sz="4500" dirty="0" err="1">
                <a:solidFill>
                  <a:srgbClr val="F5E9DA"/>
                </a:solidFill>
                <a:latin typeface="Roboto Condensed"/>
              </a:rPr>
              <a:t>thuật</a:t>
            </a:r>
            <a:r>
              <a:rPr lang="en-US" sz="4500" dirty="0">
                <a:solidFill>
                  <a:srgbClr val="F5E9DA"/>
                </a:solidFill>
                <a:latin typeface="Roboto Condensed"/>
              </a:rPr>
              <a:t> </a:t>
            </a:r>
            <a:r>
              <a:rPr lang="en-US" sz="4500" dirty="0" err="1">
                <a:solidFill>
                  <a:srgbClr val="F5E9DA"/>
                </a:solidFill>
                <a:latin typeface="Roboto Condensed"/>
              </a:rPr>
              <a:t>kể</a:t>
            </a:r>
            <a:r>
              <a:rPr lang="en-US" sz="4500" dirty="0">
                <a:solidFill>
                  <a:srgbClr val="F5E9DA"/>
                </a:solidFill>
                <a:latin typeface="Roboto Condensed"/>
              </a:rPr>
              <a:t> </a:t>
            </a:r>
            <a:r>
              <a:rPr lang="en-US" sz="4500" dirty="0" err="1">
                <a:solidFill>
                  <a:srgbClr val="F5E9DA"/>
                </a:solidFill>
                <a:latin typeface="Roboto Condensed"/>
              </a:rPr>
              <a:t>chuyện</a:t>
            </a:r>
            <a:r>
              <a:rPr lang="en-US" sz="4500" dirty="0">
                <a:solidFill>
                  <a:srgbClr val="F5E9DA"/>
                </a:solidFill>
                <a:latin typeface="Roboto Condensed"/>
              </a:rPr>
              <a:t>, </a:t>
            </a:r>
            <a:r>
              <a:rPr lang="en-US" sz="4500" dirty="0" err="1">
                <a:solidFill>
                  <a:srgbClr val="F5E9DA"/>
                </a:solidFill>
                <a:latin typeface="Roboto Condensed"/>
              </a:rPr>
              <a:t>sáng</a:t>
            </a:r>
            <a:r>
              <a:rPr lang="en-US" sz="4500" dirty="0">
                <a:solidFill>
                  <a:srgbClr val="F5E9DA"/>
                </a:solidFill>
                <a:latin typeface="Roboto Condensed"/>
              </a:rPr>
              <a:t> </a:t>
            </a:r>
            <a:r>
              <a:rPr lang="en-US" sz="4500" dirty="0" err="1">
                <a:solidFill>
                  <a:srgbClr val="F5E9DA"/>
                </a:solidFill>
                <a:latin typeface="Roboto Condensed"/>
              </a:rPr>
              <a:t>tạo</a:t>
            </a:r>
            <a:r>
              <a:rPr lang="en-US" sz="4500" dirty="0">
                <a:solidFill>
                  <a:srgbClr val="F5E9DA"/>
                </a:solidFill>
                <a:latin typeface="Roboto Condensed"/>
              </a:rPr>
              <a:t> </a:t>
            </a:r>
            <a:r>
              <a:rPr lang="en-US" sz="4500" dirty="0" err="1">
                <a:solidFill>
                  <a:srgbClr val="F5E9DA"/>
                </a:solidFill>
                <a:latin typeface="Roboto Condensed"/>
              </a:rPr>
              <a:t>tình</a:t>
            </a:r>
            <a:r>
              <a:rPr lang="en-US" sz="4500" dirty="0">
                <a:solidFill>
                  <a:srgbClr val="F5E9DA"/>
                </a:solidFill>
                <a:latin typeface="Roboto Condensed"/>
              </a:rPr>
              <a:t> </a:t>
            </a:r>
            <a:r>
              <a:rPr lang="en-US" sz="4500" dirty="0" err="1">
                <a:solidFill>
                  <a:srgbClr val="F5E9DA"/>
                </a:solidFill>
                <a:latin typeface="Roboto Condensed"/>
              </a:rPr>
              <a:t>huống</a:t>
            </a:r>
            <a:r>
              <a:rPr lang="en-US" sz="4500" dirty="0">
                <a:solidFill>
                  <a:srgbClr val="F5E9DA"/>
                </a:solidFill>
                <a:latin typeface="Roboto Condensed"/>
              </a:rPr>
              <a:t> </a:t>
            </a:r>
            <a:r>
              <a:rPr lang="en-US" sz="4500" dirty="0" err="1">
                <a:solidFill>
                  <a:srgbClr val="F5E9DA"/>
                </a:solidFill>
                <a:latin typeface="Roboto Condensed"/>
              </a:rPr>
              <a:t>truyện</a:t>
            </a:r>
            <a:r>
              <a:rPr lang="en-US" sz="4500" dirty="0">
                <a:solidFill>
                  <a:srgbClr val="F5E9DA"/>
                </a:solidFill>
                <a:latin typeface="Roboto Condensed"/>
              </a:rPr>
              <a:t>, </a:t>
            </a:r>
            <a:r>
              <a:rPr lang="en-US" sz="4500" dirty="0" err="1">
                <a:solidFill>
                  <a:srgbClr val="F5E9DA"/>
                </a:solidFill>
                <a:latin typeface="Roboto Condensed"/>
              </a:rPr>
              <a:t>tạo</a:t>
            </a:r>
            <a:r>
              <a:rPr lang="en-US" sz="4500" dirty="0">
                <a:solidFill>
                  <a:srgbClr val="F5E9DA"/>
                </a:solidFill>
                <a:latin typeface="Roboto Condensed"/>
              </a:rPr>
              <a:t> </a:t>
            </a:r>
            <a:r>
              <a:rPr lang="en-US" sz="4500" dirty="0" err="1">
                <a:solidFill>
                  <a:srgbClr val="F5E9DA"/>
                </a:solidFill>
                <a:latin typeface="Roboto Condensed"/>
              </a:rPr>
              <a:t>dựng</a:t>
            </a:r>
            <a:r>
              <a:rPr lang="en-US" sz="4500" dirty="0">
                <a:solidFill>
                  <a:srgbClr val="F5E9DA"/>
                </a:solidFill>
                <a:latin typeface="Roboto Condensed"/>
              </a:rPr>
              <a:t> </a:t>
            </a:r>
            <a:r>
              <a:rPr lang="en-US" sz="4500" dirty="0" err="1">
                <a:solidFill>
                  <a:srgbClr val="F5E9DA"/>
                </a:solidFill>
                <a:latin typeface="Roboto Condensed"/>
              </a:rPr>
              <a:t>không</a:t>
            </a:r>
            <a:r>
              <a:rPr lang="en-US" sz="4500" dirty="0">
                <a:solidFill>
                  <a:srgbClr val="F5E9DA"/>
                </a:solidFill>
                <a:latin typeface="Roboto Condensed"/>
              </a:rPr>
              <a:t> </a:t>
            </a:r>
            <a:r>
              <a:rPr lang="en-US" sz="4500" dirty="0" err="1">
                <a:solidFill>
                  <a:srgbClr val="F5E9DA"/>
                </a:solidFill>
                <a:latin typeface="Roboto Condensed"/>
              </a:rPr>
              <a:t>khí</a:t>
            </a:r>
            <a:r>
              <a:rPr lang="en-US" sz="4500" dirty="0">
                <a:solidFill>
                  <a:srgbClr val="F5E9DA"/>
                </a:solidFill>
                <a:latin typeface="Roboto Condensed"/>
              </a:rPr>
              <a:t> </a:t>
            </a:r>
            <a:r>
              <a:rPr lang="en-US" sz="4500" dirty="0" err="1">
                <a:solidFill>
                  <a:srgbClr val="F5E9DA"/>
                </a:solidFill>
                <a:latin typeface="Roboto Condensed"/>
              </a:rPr>
              <a:t>truyện</a:t>
            </a:r>
            <a:r>
              <a:rPr lang="en-US" sz="4500" dirty="0">
                <a:solidFill>
                  <a:srgbClr val="F5E9DA"/>
                </a:solidFill>
                <a:latin typeface="Roboto Condensed"/>
              </a:rPr>
              <a:t>, </a:t>
            </a:r>
            <a:r>
              <a:rPr lang="en-US" sz="4500" dirty="0" err="1">
                <a:solidFill>
                  <a:srgbClr val="F5E9DA"/>
                </a:solidFill>
                <a:latin typeface="Roboto Condensed"/>
              </a:rPr>
              <a:t>cách</a:t>
            </a:r>
            <a:r>
              <a:rPr lang="en-US" sz="4500" dirty="0">
                <a:solidFill>
                  <a:srgbClr val="F5E9DA"/>
                </a:solidFill>
                <a:latin typeface="Roboto Condensed"/>
              </a:rPr>
              <a:t> </a:t>
            </a:r>
            <a:r>
              <a:rPr lang="en-US" sz="4500" dirty="0" err="1">
                <a:solidFill>
                  <a:srgbClr val="F5E9DA"/>
                </a:solidFill>
                <a:latin typeface="Roboto Condensed"/>
              </a:rPr>
              <a:t>đặt</a:t>
            </a:r>
            <a:r>
              <a:rPr lang="en-US" sz="4500" dirty="0">
                <a:solidFill>
                  <a:srgbClr val="F5E9DA"/>
                </a:solidFill>
                <a:latin typeface="Roboto Condensed"/>
              </a:rPr>
              <a:t> </a:t>
            </a:r>
            <a:r>
              <a:rPr lang="en-US" sz="4500" dirty="0" err="1">
                <a:solidFill>
                  <a:srgbClr val="F5E9DA"/>
                </a:solidFill>
                <a:latin typeface="Roboto Condensed"/>
              </a:rPr>
              <a:t>tên</a:t>
            </a:r>
            <a:r>
              <a:rPr lang="en-US" sz="4500" dirty="0">
                <a:solidFill>
                  <a:srgbClr val="F5E9DA"/>
                </a:solidFill>
                <a:latin typeface="Roboto Condensed"/>
              </a:rPr>
              <a:t> </a:t>
            </a:r>
            <a:r>
              <a:rPr lang="en-US" sz="4500" dirty="0" err="1">
                <a:solidFill>
                  <a:srgbClr val="F5E9DA"/>
                </a:solidFill>
                <a:latin typeface="Roboto Condensed"/>
              </a:rPr>
              <a:t>nhân</a:t>
            </a:r>
            <a:r>
              <a:rPr lang="en-US" sz="4500" dirty="0">
                <a:solidFill>
                  <a:srgbClr val="F5E9DA"/>
                </a:solidFill>
                <a:latin typeface="Roboto Condensed"/>
              </a:rPr>
              <a:t> </a:t>
            </a:r>
            <a:r>
              <a:rPr lang="en-US" sz="4500" dirty="0" err="1">
                <a:solidFill>
                  <a:srgbClr val="F5E9DA"/>
                </a:solidFill>
                <a:latin typeface="Roboto Condensed"/>
              </a:rPr>
              <a:t>vật</a:t>
            </a:r>
            <a:r>
              <a:rPr lang="en-US" sz="4500" dirty="0">
                <a:solidFill>
                  <a:srgbClr val="F5E9DA"/>
                </a:solidFill>
                <a:latin typeface="Roboto Condensed"/>
              </a:rPr>
              <a:t>)</a:t>
            </a:r>
          </a:p>
          <a:p>
            <a:pPr marL="571500" indent="-571500" algn="just">
              <a:spcBef>
                <a:spcPct val="0"/>
              </a:spcBef>
              <a:buFont typeface="Arial" panose="020B0604020202020204" pitchFamily="34" charset="0"/>
              <a:buChar char="•"/>
            </a:pPr>
            <a:r>
              <a:rPr lang="en-US" sz="4500" dirty="0">
                <a:solidFill>
                  <a:srgbClr val="F5E9DA"/>
                </a:solidFill>
                <a:latin typeface="Roboto Condensed"/>
              </a:rPr>
              <a:t>KB: </a:t>
            </a:r>
            <a:r>
              <a:rPr lang="en-US" sz="4500" dirty="0" err="1">
                <a:solidFill>
                  <a:srgbClr val="F5E9DA"/>
                </a:solidFill>
                <a:latin typeface="Roboto Condensed"/>
              </a:rPr>
              <a:t>Khẳng</a:t>
            </a:r>
            <a:r>
              <a:rPr lang="en-US" sz="4500" dirty="0">
                <a:solidFill>
                  <a:srgbClr val="F5E9DA"/>
                </a:solidFill>
                <a:latin typeface="Roboto Condensed"/>
              </a:rPr>
              <a:t> </a:t>
            </a:r>
            <a:r>
              <a:rPr lang="en-US" sz="4500" dirty="0" err="1">
                <a:solidFill>
                  <a:srgbClr val="F5E9DA"/>
                </a:solidFill>
                <a:latin typeface="Roboto Condensed"/>
              </a:rPr>
              <a:t>định</a:t>
            </a:r>
            <a:r>
              <a:rPr lang="en-US" sz="4500" dirty="0">
                <a:solidFill>
                  <a:srgbClr val="F5E9DA"/>
                </a:solidFill>
                <a:latin typeface="Roboto Condensed"/>
              </a:rPr>
              <a:t> </a:t>
            </a:r>
            <a:r>
              <a:rPr lang="en-US" sz="4500" dirty="0" err="1">
                <a:solidFill>
                  <a:srgbClr val="F5E9DA"/>
                </a:solidFill>
                <a:latin typeface="Roboto Condensed"/>
              </a:rPr>
              <a:t>giá</a:t>
            </a:r>
            <a:r>
              <a:rPr lang="en-US" sz="4500" dirty="0">
                <a:solidFill>
                  <a:srgbClr val="F5E9DA"/>
                </a:solidFill>
                <a:latin typeface="Roboto Condensed"/>
              </a:rPr>
              <a:t> </a:t>
            </a:r>
            <a:r>
              <a:rPr lang="en-US" sz="4500" dirty="0" err="1">
                <a:solidFill>
                  <a:srgbClr val="F5E9DA"/>
                </a:solidFill>
                <a:latin typeface="Roboto Condensed"/>
              </a:rPr>
              <a:t>trị</a:t>
            </a:r>
            <a:r>
              <a:rPr lang="en-US" sz="4500" dirty="0">
                <a:solidFill>
                  <a:srgbClr val="F5E9DA"/>
                </a:solidFill>
                <a:latin typeface="Roboto Condensed"/>
              </a:rPr>
              <a:t> </a:t>
            </a:r>
            <a:r>
              <a:rPr lang="en-US" sz="4500" dirty="0" err="1">
                <a:solidFill>
                  <a:srgbClr val="F5E9DA"/>
                </a:solidFill>
                <a:latin typeface="Roboto Condensed"/>
              </a:rPr>
              <a:t>và</a:t>
            </a:r>
            <a:r>
              <a:rPr lang="en-US" sz="4500" dirty="0">
                <a:solidFill>
                  <a:srgbClr val="F5E9DA"/>
                </a:solidFill>
                <a:latin typeface="Roboto Condensed"/>
              </a:rPr>
              <a:t> ý </a:t>
            </a:r>
            <a:r>
              <a:rPr lang="en-US" sz="4500" dirty="0" err="1">
                <a:solidFill>
                  <a:srgbClr val="F5E9DA"/>
                </a:solidFill>
                <a:latin typeface="Roboto Condensed"/>
              </a:rPr>
              <a:t>nghĩa</a:t>
            </a:r>
            <a:r>
              <a:rPr lang="en-US" sz="4500" dirty="0">
                <a:solidFill>
                  <a:srgbClr val="F5E9DA"/>
                </a:solidFill>
                <a:latin typeface="Roboto Condensed"/>
              </a:rPr>
              <a:t> </a:t>
            </a:r>
            <a:r>
              <a:rPr lang="en-US" sz="4500" dirty="0" err="1">
                <a:solidFill>
                  <a:srgbClr val="F5E9DA"/>
                </a:solidFill>
                <a:latin typeface="Roboto Condensed"/>
              </a:rPr>
              <a:t>của</a:t>
            </a:r>
            <a:r>
              <a:rPr lang="en-US" sz="4500" dirty="0">
                <a:solidFill>
                  <a:srgbClr val="F5E9DA"/>
                </a:solidFill>
                <a:latin typeface="Roboto Condensed"/>
              </a:rPr>
              <a:t> </a:t>
            </a:r>
            <a:r>
              <a:rPr lang="en-US" sz="4500" dirty="0" err="1">
                <a:solidFill>
                  <a:srgbClr val="F5E9DA"/>
                </a:solidFill>
                <a:latin typeface="Roboto Condensed"/>
              </a:rPr>
              <a:t>tác</a:t>
            </a:r>
            <a:r>
              <a:rPr lang="en-US" sz="4500" dirty="0">
                <a:solidFill>
                  <a:srgbClr val="F5E9DA"/>
                </a:solidFill>
                <a:latin typeface="Roboto Condensed"/>
              </a:rPr>
              <a:t> </a:t>
            </a:r>
            <a:r>
              <a:rPr lang="en-US" sz="4500" dirty="0" err="1">
                <a:solidFill>
                  <a:srgbClr val="F5E9DA"/>
                </a:solidFill>
                <a:latin typeface="Roboto Condensed"/>
              </a:rPr>
              <a:t>phẩm</a:t>
            </a:r>
            <a:endParaRPr lang="en-US" sz="4500" dirty="0">
              <a:solidFill>
                <a:srgbClr val="F5E9DA"/>
              </a:solidFill>
              <a:latin typeface="Roboto Condensed"/>
            </a:endParaRPr>
          </a:p>
        </p:txBody>
      </p:sp>
    </p:spTree>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536B40"/>
        </a:solidFill>
        <a:effectLst/>
      </p:bgPr>
    </p:bg>
    <p:spTree>
      <p:nvGrpSpPr>
        <p:cNvPr id="1" name=""/>
        <p:cNvGrpSpPr/>
        <p:nvPr/>
      </p:nvGrpSpPr>
      <p:grpSpPr>
        <a:xfrm>
          <a:off x="0" y="0"/>
          <a:ext cx="0" cy="0"/>
          <a:chOff x="0" y="0"/>
          <a:chExt cx="0" cy="0"/>
        </a:xfrm>
      </p:grpSpPr>
      <p:sp>
        <p:nvSpPr>
          <p:cNvPr id="2" name="Freeform 2"/>
          <p:cNvSpPr/>
          <p:nvPr/>
        </p:nvSpPr>
        <p:spPr>
          <a:xfrm flipH="1">
            <a:off x="-7429175" y="-599794"/>
            <a:ext cx="12698658" cy="13748547"/>
          </a:xfrm>
          <a:custGeom>
            <a:avLst/>
            <a:gdLst/>
            <a:ahLst/>
            <a:cxnLst/>
            <a:rect l="l" t="t" r="r" b="b"/>
            <a:pathLst>
              <a:path w="12698658" h="13748547">
                <a:moveTo>
                  <a:pt x="12698657" y="0"/>
                </a:moveTo>
                <a:lnTo>
                  <a:pt x="0" y="0"/>
                </a:lnTo>
                <a:lnTo>
                  <a:pt x="0" y="13748547"/>
                </a:lnTo>
                <a:lnTo>
                  <a:pt x="12698657" y="13748547"/>
                </a:lnTo>
                <a:lnTo>
                  <a:pt x="12698657"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3" name="TextBox 3"/>
          <p:cNvSpPr txBox="1"/>
          <p:nvPr/>
        </p:nvSpPr>
        <p:spPr>
          <a:xfrm>
            <a:off x="6052541" y="658035"/>
            <a:ext cx="10976063" cy="1713865"/>
          </a:xfrm>
          <a:prstGeom prst="rect">
            <a:avLst/>
          </a:prstGeom>
        </p:spPr>
        <p:txBody>
          <a:bodyPr lIns="0" tIns="0" rIns="0" bIns="0" rtlCol="0" anchor="t">
            <a:spAutoFit/>
          </a:bodyPr>
          <a:lstStyle/>
          <a:p>
            <a:pPr algn="l">
              <a:lnSpc>
                <a:spcPts val="6784"/>
              </a:lnSpc>
              <a:spcBef>
                <a:spcPct val="0"/>
              </a:spcBef>
            </a:pPr>
            <a:r>
              <a:rPr lang="en-US" sz="5899">
                <a:solidFill>
                  <a:srgbClr val="F5E9DA"/>
                </a:solidFill>
                <a:latin typeface="Fraunces Bold"/>
              </a:rPr>
              <a:t>II. PHÂN TÍCH BÀI VIẾT THAM KHẢO</a:t>
            </a:r>
          </a:p>
        </p:txBody>
      </p:sp>
      <p:sp>
        <p:nvSpPr>
          <p:cNvPr id="4" name="TextBox 4"/>
          <p:cNvSpPr txBox="1"/>
          <p:nvPr/>
        </p:nvSpPr>
        <p:spPr>
          <a:xfrm>
            <a:off x="1353743" y="1943100"/>
            <a:ext cx="2090914" cy="7940676"/>
          </a:xfrm>
          <a:prstGeom prst="rect">
            <a:avLst/>
          </a:prstGeom>
        </p:spPr>
        <p:txBody>
          <a:bodyPr lIns="0" tIns="0" rIns="0" bIns="0" rtlCol="0" anchor="t">
            <a:spAutoFit/>
          </a:bodyPr>
          <a:lstStyle/>
          <a:p>
            <a:pPr algn="ctr">
              <a:lnSpc>
                <a:spcPts val="6999"/>
              </a:lnSpc>
              <a:spcBef>
                <a:spcPct val="0"/>
              </a:spcBef>
            </a:pPr>
            <a:r>
              <a:rPr lang="en-US" sz="4999">
                <a:solidFill>
                  <a:srgbClr val="263D2F"/>
                </a:solidFill>
                <a:latin typeface="Roboto Condensed"/>
              </a:rPr>
              <a:t>Em có nhận xét gì về cách sắp xếp luận điểm trong bài viết?</a:t>
            </a:r>
          </a:p>
        </p:txBody>
      </p:sp>
      <p:sp>
        <p:nvSpPr>
          <p:cNvPr id="5" name="TextBox 5"/>
          <p:cNvSpPr txBox="1"/>
          <p:nvPr/>
        </p:nvSpPr>
        <p:spPr>
          <a:xfrm>
            <a:off x="5863154" y="3171243"/>
            <a:ext cx="11827628" cy="4558031"/>
          </a:xfrm>
          <a:prstGeom prst="rect">
            <a:avLst/>
          </a:prstGeom>
        </p:spPr>
        <p:txBody>
          <a:bodyPr lIns="0" tIns="0" rIns="0" bIns="0" rtlCol="0" anchor="t">
            <a:spAutoFit/>
          </a:bodyPr>
          <a:lstStyle/>
          <a:p>
            <a:pPr algn="just">
              <a:lnSpc>
                <a:spcPts val="6019"/>
              </a:lnSpc>
            </a:pPr>
            <a:r>
              <a:rPr lang="en-US" sz="4299" dirty="0" err="1">
                <a:solidFill>
                  <a:srgbClr val="F5E9DA"/>
                </a:solidFill>
                <a:latin typeface="Roboto Condensed"/>
              </a:rPr>
              <a:t>Cách</a:t>
            </a:r>
            <a:r>
              <a:rPr lang="en-US" sz="4299" dirty="0">
                <a:solidFill>
                  <a:srgbClr val="F5E9DA"/>
                </a:solidFill>
                <a:latin typeface="Roboto Condensed"/>
              </a:rPr>
              <a:t> </a:t>
            </a:r>
            <a:r>
              <a:rPr lang="en-US" sz="4299" dirty="0" err="1">
                <a:solidFill>
                  <a:srgbClr val="F5E9DA"/>
                </a:solidFill>
                <a:latin typeface="Roboto Condensed"/>
              </a:rPr>
              <a:t>sắp</a:t>
            </a:r>
            <a:r>
              <a:rPr lang="en-US" sz="4299" dirty="0">
                <a:solidFill>
                  <a:srgbClr val="F5E9DA"/>
                </a:solidFill>
                <a:latin typeface="Roboto Condensed"/>
              </a:rPr>
              <a:t> </a:t>
            </a:r>
            <a:r>
              <a:rPr lang="en-US" sz="4299" dirty="0" err="1">
                <a:solidFill>
                  <a:srgbClr val="F5E9DA"/>
                </a:solidFill>
                <a:latin typeface="Roboto Condensed"/>
              </a:rPr>
              <a:t>xếp</a:t>
            </a:r>
            <a:r>
              <a:rPr lang="en-US" sz="4299" dirty="0">
                <a:solidFill>
                  <a:srgbClr val="F5E9DA"/>
                </a:solidFill>
                <a:latin typeface="Roboto Condensed"/>
              </a:rPr>
              <a:t> </a:t>
            </a:r>
            <a:r>
              <a:rPr lang="en-US" sz="4299" dirty="0" err="1">
                <a:solidFill>
                  <a:srgbClr val="F5E9DA"/>
                </a:solidFill>
                <a:latin typeface="Roboto Condensed"/>
              </a:rPr>
              <a:t>luận</a:t>
            </a:r>
            <a:r>
              <a:rPr lang="en-US" sz="4299" dirty="0">
                <a:solidFill>
                  <a:srgbClr val="F5E9DA"/>
                </a:solidFill>
                <a:latin typeface="Roboto Condensed"/>
              </a:rPr>
              <a:t> </a:t>
            </a:r>
            <a:r>
              <a:rPr lang="en-US" sz="4299" dirty="0" err="1">
                <a:solidFill>
                  <a:srgbClr val="F5E9DA"/>
                </a:solidFill>
                <a:latin typeface="Roboto Condensed"/>
              </a:rPr>
              <a:t>điểm</a:t>
            </a:r>
            <a:r>
              <a:rPr lang="en-US" sz="4299" dirty="0">
                <a:solidFill>
                  <a:srgbClr val="F5E9DA"/>
                </a:solidFill>
                <a:latin typeface="Roboto Condensed"/>
              </a:rPr>
              <a:t> </a:t>
            </a:r>
            <a:r>
              <a:rPr lang="en-US" sz="4299" dirty="0" err="1">
                <a:solidFill>
                  <a:srgbClr val="F5E9DA"/>
                </a:solidFill>
                <a:latin typeface="Roboto Condensed"/>
              </a:rPr>
              <a:t>trong</a:t>
            </a:r>
            <a:r>
              <a:rPr lang="en-US" sz="4299" dirty="0">
                <a:solidFill>
                  <a:srgbClr val="F5E9DA"/>
                </a:solidFill>
                <a:latin typeface="Roboto Condensed"/>
              </a:rPr>
              <a:t> </a:t>
            </a:r>
            <a:r>
              <a:rPr lang="en-US" sz="4299" dirty="0" err="1">
                <a:solidFill>
                  <a:srgbClr val="F5E9DA"/>
                </a:solidFill>
                <a:latin typeface="Roboto Condensed"/>
              </a:rPr>
              <a:t>bài</a:t>
            </a:r>
            <a:r>
              <a:rPr lang="en-US" sz="4299" dirty="0">
                <a:solidFill>
                  <a:srgbClr val="F5E9DA"/>
                </a:solidFill>
                <a:latin typeface="Roboto Condensed"/>
              </a:rPr>
              <a:t> </a:t>
            </a:r>
            <a:r>
              <a:rPr lang="en-US" sz="4299" dirty="0" err="1">
                <a:solidFill>
                  <a:srgbClr val="F5E9DA"/>
                </a:solidFill>
                <a:latin typeface="Roboto Condensed"/>
              </a:rPr>
              <a:t>viết</a:t>
            </a:r>
            <a:r>
              <a:rPr lang="en-US" sz="4299" dirty="0">
                <a:solidFill>
                  <a:srgbClr val="F5E9DA"/>
                </a:solidFill>
                <a:latin typeface="Roboto Condensed"/>
              </a:rPr>
              <a:t> </a:t>
            </a:r>
            <a:r>
              <a:rPr lang="en-US" sz="4299" dirty="0" err="1">
                <a:solidFill>
                  <a:srgbClr val="F5E9DA"/>
                </a:solidFill>
                <a:latin typeface="Roboto Condensed"/>
              </a:rPr>
              <a:t>đều</a:t>
            </a:r>
            <a:r>
              <a:rPr lang="en-US" sz="4299" dirty="0">
                <a:solidFill>
                  <a:srgbClr val="F5E9DA"/>
                </a:solidFill>
                <a:latin typeface="Roboto Condensed"/>
              </a:rPr>
              <a:t> </a:t>
            </a:r>
            <a:r>
              <a:rPr lang="en-US" sz="4299" dirty="0" err="1">
                <a:solidFill>
                  <a:srgbClr val="F5E9DA"/>
                </a:solidFill>
                <a:latin typeface="Roboto Condensed"/>
              </a:rPr>
              <a:t>nhằm</a:t>
            </a:r>
            <a:r>
              <a:rPr lang="en-US" sz="4299" dirty="0">
                <a:solidFill>
                  <a:srgbClr val="F5E9DA"/>
                </a:solidFill>
                <a:latin typeface="Roboto Condensed"/>
              </a:rPr>
              <a:t> </a:t>
            </a:r>
            <a:r>
              <a:rPr lang="en-US" sz="4299" dirty="0" err="1">
                <a:solidFill>
                  <a:srgbClr val="F5E9DA"/>
                </a:solidFill>
                <a:latin typeface="Roboto Condensed"/>
              </a:rPr>
              <a:t>mục</a:t>
            </a:r>
            <a:r>
              <a:rPr lang="en-US" sz="4299" dirty="0">
                <a:solidFill>
                  <a:srgbClr val="F5E9DA"/>
                </a:solidFill>
                <a:latin typeface="Roboto Condensed"/>
              </a:rPr>
              <a:t> </a:t>
            </a:r>
            <a:r>
              <a:rPr lang="en-US" sz="4299" dirty="0" err="1">
                <a:solidFill>
                  <a:srgbClr val="F5E9DA"/>
                </a:solidFill>
                <a:latin typeface="Roboto Condensed"/>
              </a:rPr>
              <a:t>đích</a:t>
            </a:r>
            <a:r>
              <a:rPr lang="en-US" sz="4299" dirty="0">
                <a:solidFill>
                  <a:srgbClr val="F5E9DA"/>
                </a:solidFill>
                <a:latin typeface="Roboto Condensed"/>
              </a:rPr>
              <a:t> </a:t>
            </a:r>
            <a:r>
              <a:rPr lang="en-US" sz="4299" dirty="0" err="1">
                <a:solidFill>
                  <a:srgbClr val="F5E9DA"/>
                </a:solidFill>
                <a:latin typeface="Roboto Condensed"/>
              </a:rPr>
              <a:t>nổi</a:t>
            </a:r>
            <a:r>
              <a:rPr lang="en-US" sz="4299" dirty="0">
                <a:solidFill>
                  <a:srgbClr val="F5E9DA"/>
                </a:solidFill>
                <a:latin typeface="Roboto Condensed"/>
              </a:rPr>
              <a:t> </a:t>
            </a:r>
            <a:r>
              <a:rPr lang="en-US" sz="4299" dirty="0" err="1">
                <a:solidFill>
                  <a:srgbClr val="F5E9DA"/>
                </a:solidFill>
                <a:latin typeface="Roboto Condensed"/>
              </a:rPr>
              <a:t>bật</a:t>
            </a:r>
            <a:r>
              <a:rPr lang="en-US" sz="4299" dirty="0">
                <a:solidFill>
                  <a:srgbClr val="F5E9DA"/>
                </a:solidFill>
                <a:latin typeface="Roboto Condensed"/>
              </a:rPr>
              <a:t> </a:t>
            </a:r>
            <a:r>
              <a:rPr lang="en-US" sz="4299" dirty="0" err="1">
                <a:solidFill>
                  <a:srgbClr val="F5E9DA"/>
                </a:solidFill>
                <a:latin typeface="Roboto Condensed"/>
              </a:rPr>
              <a:t>chủ</a:t>
            </a:r>
            <a:r>
              <a:rPr lang="en-US" sz="4299" dirty="0">
                <a:solidFill>
                  <a:srgbClr val="F5E9DA"/>
                </a:solidFill>
                <a:latin typeface="Roboto Condensed"/>
              </a:rPr>
              <a:t> </a:t>
            </a:r>
            <a:r>
              <a:rPr lang="en-US" sz="4299" dirty="0" err="1">
                <a:solidFill>
                  <a:srgbClr val="F5E9DA"/>
                </a:solidFill>
                <a:latin typeface="Roboto Condensed"/>
              </a:rPr>
              <a:t>đề</a:t>
            </a:r>
            <a:r>
              <a:rPr lang="en-US" sz="4299" dirty="0">
                <a:solidFill>
                  <a:srgbClr val="F5E9DA"/>
                </a:solidFill>
                <a:latin typeface="Roboto Condensed"/>
              </a:rPr>
              <a:t>.</a:t>
            </a:r>
          </a:p>
          <a:p>
            <a:pPr marL="928365" lvl="1" indent="-464182" algn="just">
              <a:lnSpc>
                <a:spcPts val="6019"/>
              </a:lnSpc>
              <a:buFont typeface="Arial"/>
              <a:buChar char="•"/>
            </a:pPr>
            <a:r>
              <a:rPr lang="en-US" sz="4299" dirty="0" err="1">
                <a:solidFill>
                  <a:srgbClr val="F5E9DA"/>
                </a:solidFill>
                <a:latin typeface="Roboto Condensed"/>
              </a:rPr>
              <a:t>Luận</a:t>
            </a:r>
            <a:r>
              <a:rPr lang="en-US" sz="4299" dirty="0">
                <a:solidFill>
                  <a:srgbClr val="F5E9DA"/>
                </a:solidFill>
                <a:latin typeface="Roboto Condensed"/>
              </a:rPr>
              <a:t> </a:t>
            </a:r>
            <a:r>
              <a:rPr lang="en-US" sz="4299" dirty="0" err="1">
                <a:solidFill>
                  <a:srgbClr val="F5E9DA"/>
                </a:solidFill>
                <a:latin typeface="Roboto Condensed"/>
              </a:rPr>
              <a:t>điểm</a:t>
            </a:r>
            <a:r>
              <a:rPr lang="en-US" sz="4299" dirty="0">
                <a:solidFill>
                  <a:srgbClr val="F5E9DA"/>
                </a:solidFill>
                <a:latin typeface="Roboto Condensed"/>
              </a:rPr>
              <a:t> 1 </a:t>
            </a:r>
            <a:r>
              <a:rPr lang="en-US" sz="4299" dirty="0" err="1">
                <a:solidFill>
                  <a:srgbClr val="F5E9DA"/>
                </a:solidFill>
                <a:latin typeface="Roboto Condensed"/>
              </a:rPr>
              <a:t>làm</a:t>
            </a:r>
            <a:r>
              <a:rPr lang="en-US" sz="4299" dirty="0">
                <a:solidFill>
                  <a:srgbClr val="F5E9DA"/>
                </a:solidFill>
                <a:latin typeface="Roboto Condensed"/>
              </a:rPr>
              <a:t> </a:t>
            </a:r>
            <a:r>
              <a:rPr lang="en-US" sz="4299" dirty="0" err="1">
                <a:solidFill>
                  <a:srgbClr val="F5E9DA"/>
                </a:solidFill>
                <a:latin typeface="Roboto Condensed"/>
              </a:rPr>
              <a:t>rõ</a:t>
            </a:r>
            <a:r>
              <a:rPr lang="en-US" sz="4299" dirty="0">
                <a:solidFill>
                  <a:srgbClr val="F5E9DA"/>
                </a:solidFill>
                <a:latin typeface="Roboto Condensed"/>
              </a:rPr>
              <a:t> </a:t>
            </a:r>
            <a:r>
              <a:rPr lang="en-US" sz="4299" dirty="0" err="1">
                <a:solidFill>
                  <a:srgbClr val="F5E9DA"/>
                </a:solidFill>
                <a:latin typeface="Roboto Condensed"/>
              </a:rPr>
              <a:t>từng</a:t>
            </a:r>
            <a:r>
              <a:rPr lang="en-US" sz="4299" dirty="0">
                <a:solidFill>
                  <a:srgbClr val="F5E9DA"/>
                </a:solidFill>
                <a:latin typeface="Roboto Condensed"/>
              </a:rPr>
              <a:t> </a:t>
            </a:r>
            <a:r>
              <a:rPr lang="en-US" sz="4299" dirty="0" err="1">
                <a:solidFill>
                  <a:srgbClr val="F5E9DA"/>
                </a:solidFill>
                <a:latin typeface="Roboto Condensed"/>
              </a:rPr>
              <a:t>khía</a:t>
            </a:r>
            <a:r>
              <a:rPr lang="en-US" sz="4299" dirty="0">
                <a:solidFill>
                  <a:srgbClr val="F5E9DA"/>
                </a:solidFill>
                <a:latin typeface="Roboto Condensed"/>
              </a:rPr>
              <a:t> </a:t>
            </a:r>
            <a:r>
              <a:rPr lang="en-US" sz="4299" dirty="0" err="1">
                <a:solidFill>
                  <a:srgbClr val="F5E9DA"/>
                </a:solidFill>
                <a:latin typeface="Roboto Condensed"/>
              </a:rPr>
              <a:t>cạnh</a:t>
            </a:r>
            <a:r>
              <a:rPr lang="en-US" sz="4299" dirty="0">
                <a:solidFill>
                  <a:srgbClr val="F5E9DA"/>
                </a:solidFill>
                <a:latin typeface="Roboto Condensed"/>
              </a:rPr>
              <a:t> </a:t>
            </a:r>
            <a:r>
              <a:rPr lang="en-US" sz="4299" dirty="0" err="1">
                <a:solidFill>
                  <a:srgbClr val="F5E9DA"/>
                </a:solidFill>
                <a:latin typeface="Roboto Condensed"/>
              </a:rPr>
              <a:t>của</a:t>
            </a:r>
            <a:r>
              <a:rPr lang="en-US" sz="4299" dirty="0">
                <a:solidFill>
                  <a:srgbClr val="F5E9DA"/>
                </a:solidFill>
                <a:latin typeface="Roboto Condensed"/>
              </a:rPr>
              <a:t> </a:t>
            </a:r>
            <a:r>
              <a:rPr lang="en-US" sz="4299" dirty="0" err="1">
                <a:solidFill>
                  <a:srgbClr val="F5E9DA"/>
                </a:solidFill>
                <a:latin typeface="Roboto Condensed"/>
              </a:rPr>
              <a:t>chủ</a:t>
            </a:r>
            <a:r>
              <a:rPr lang="en-US" sz="4299" dirty="0">
                <a:solidFill>
                  <a:srgbClr val="F5E9DA"/>
                </a:solidFill>
                <a:latin typeface="Roboto Condensed"/>
              </a:rPr>
              <a:t> </a:t>
            </a:r>
            <a:r>
              <a:rPr lang="en-US" sz="4299" dirty="0" err="1">
                <a:solidFill>
                  <a:srgbClr val="F5E9DA"/>
                </a:solidFill>
                <a:latin typeface="Roboto Condensed"/>
              </a:rPr>
              <a:t>đề</a:t>
            </a:r>
            <a:endParaRPr lang="en-US" sz="4299" dirty="0">
              <a:solidFill>
                <a:srgbClr val="F5E9DA"/>
              </a:solidFill>
              <a:latin typeface="Roboto Condensed"/>
            </a:endParaRPr>
          </a:p>
          <a:p>
            <a:pPr marL="928365" lvl="1" indent="-464182" algn="just">
              <a:lnSpc>
                <a:spcPts val="6019"/>
              </a:lnSpc>
              <a:buFont typeface="Arial"/>
              <a:buChar char="•"/>
            </a:pPr>
            <a:r>
              <a:rPr lang="en-US" sz="4299" dirty="0" err="1">
                <a:solidFill>
                  <a:srgbClr val="F5E9DA"/>
                </a:solidFill>
                <a:latin typeface="Roboto Condensed"/>
              </a:rPr>
              <a:t>Luận</a:t>
            </a:r>
            <a:r>
              <a:rPr lang="en-US" sz="4299" dirty="0">
                <a:solidFill>
                  <a:srgbClr val="F5E9DA"/>
                </a:solidFill>
                <a:latin typeface="Roboto Condensed"/>
              </a:rPr>
              <a:t> </a:t>
            </a:r>
            <a:r>
              <a:rPr lang="en-US" sz="4299" dirty="0" err="1">
                <a:solidFill>
                  <a:srgbClr val="F5E9DA"/>
                </a:solidFill>
                <a:latin typeface="Roboto Condensed"/>
              </a:rPr>
              <a:t>điểm</a:t>
            </a:r>
            <a:r>
              <a:rPr lang="en-US" sz="4299" dirty="0">
                <a:solidFill>
                  <a:srgbClr val="F5E9DA"/>
                </a:solidFill>
                <a:latin typeface="Roboto Condensed"/>
              </a:rPr>
              <a:t> 2 </a:t>
            </a:r>
            <a:r>
              <a:rPr lang="en-US" sz="4299" dirty="0" err="1">
                <a:solidFill>
                  <a:srgbClr val="F5E9DA"/>
                </a:solidFill>
                <a:latin typeface="Roboto Condensed"/>
              </a:rPr>
              <a:t>nêu</a:t>
            </a:r>
            <a:r>
              <a:rPr lang="en-US" sz="4299" dirty="0">
                <a:solidFill>
                  <a:srgbClr val="F5E9DA"/>
                </a:solidFill>
                <a:latin typeface="Roboto Condensed"/>
              </a:rPr>
              <a:t> </a:t>
            </a:r>
            <a:r>
              <a:rPr lang="en-US" sz="4299" dirty="0" err="1">
                <a:solidFill>
                  <a:srgbClr val="F5E9DA"/>
                </a:solidFill>
                <a:latin typeface="Roboto Condensed"/>
              </a:rPr>
              <a:t>những</a:t>
            </a:r>
            <a:r>
              <a:rPr lang="en-US" sz="4299" dirty="0">
                <a:solidFill>
                  <a:srgbClr val="F5E9DA"/>
                </a:solidFill>
                <a:latin typeface="Roboto Condensed"/>
              </a:rPr>
              <a:t> </a:t>
            </a:r>
            <a:r>
              <a:rPr lang="en-US" sz="4299" dirty="0" err="1">
                <a:solidFill>
                  <a:srgbClr val="F5E9DA"/>
                </a:solidFill>
                <a:latin typeface="Roboto Condensed"/>
              </a:rPr>
              <a:t>nét</a:t>
            </a:r>
            <a:r>
              <a:rPr lang="en-US" sz="4299" dirty="0">
                <a:solidFill>
                  <a:srgbClr val="F5E9DA"/>
                </a:solidFill>
                <a:latin typeface="Roboto Condensed"/>
              </a:rPr>
              <a:t> </a:t>
            </a:r>
            <a:r>
              <a:rPr lang="en-US" sz="4299" dirty="0" err="1">
                <a:solidFill>
                  <a:srgbClr val="F5E9DA"/>
                </a:solidFill>
                <a:latin typeface="Roboto Condensed"/>
              </a:rPr>
              <a:t>đặc</a:t>
            </a:r>
            <a:r>
              <a:rPr lang="en-US" sz="4299" dirty="0">
                <a:solidFill>
                  <a:srgbClr val="F5E9DA"/>
                </a:solidFill>
                <a:latin typeface="Roboto Condensed"/>
              </a:rPr>
              <a:t> </a:t>
            </a:r>
            <a:r>
              <a:rPr lang="en-US" sz="4299" dirty="0" err="1">
                <a:solidFill>
                  <a:srgbClr val="F5E9DA"/>
                </a:solidFill>
                <a:latin typeface="Roboto Condensed"/>
              </a:rPr>
              <a:t>sắc</a:t>
            </a:r>
            <a:r>
              <a:rPr lang="en-US" sz="4299" dirty="0">
                <a:solidFill>
                  <a:srgbClr val="F5E9DA"/>
                </a:solidFill>
                <a:latin typeface="Roboto Condensed"/>
              </a:rPr>
              <a:t> </a:t>
            </a:r>
            <a:r>
              <a:rPr lang="en-US" sz="4299" dirty="0" err="1">
                <a:solidFill>
                  <a:srgbClr val="F5E9DA"/>
                </a:solidFill>
                <a:latin typeface="Roboto Condensed"/>
              </a:rPr>
              <a:t>về</a:t>
            </a:r>
            <a:r>
              <a:rPr lang="en-US" sz="4299" dirty="0">
                <a:solidFill>
                  <a:srgbClr val="F5E9DA"/>
                </a:solidFill>
                <a:latin typeface="Roboto Condensed"/>
              </a:rPr>
              <a:t> </a:t>
            </a:r>
            <a:r>
              <a:rPr lang="en-US" sz="4299" dirty="0" err="1">
                <a:solidFill>
                  <a:srgbClr val="F5E9DA"/>
                </a:solidFill>
                <a:latin typeface="Roboto Condensed"/>
              </a:rPr>
              <a:t>hình</a:t>
            </a:r>
            <a:r>
              <a:rPr lang="en-US" sz="4299" dirty="0">
                <a:solidFill>
                  <a:srgbClr val="F5E9DA"/>
                </a:solidFill>
                <a:latin typeface="Roboto Condensed"/>
              </a:rPr>
              <a:t> </a:t>
            </a:r>
            <a:r>
              <a:rPr lang="en-US" sz="4299" dirty="0" err="1">
                <a:solidFill>
                  <a:srgbClr val="F5E9DA"/>
                </a:solidFill>
                <a:latin typeface="Roboto Condensed"/>
              </a:rPr>
              <a:t>thức</a:t>
            </a:r>
            <a:r>
              <a:rPr lang="en-US" sz="4299" dirty="0">
                <a:solidFill>
                  <a:srgbClr val="F5E9DA"/>
                </a:solidFill>
                <a:latin typeface="Roboto Condensed"/>
              </a:rPr>
              <a:t> </a:t>
            </a:r>
            <a:r>
              <a:rPr lang="en-US" sz="4299" dirty="0" err="1">
                <a:solidFill>
                  <a:srgbClr val="F5E9DA"/>
                </a:solidFill>
                <a:latin typeface="Roboto Condensed"/>
              </a:rPr>
              <a:t>nghệ</a:t>
            </a:r>
            <a:r>
              <a:rPr lang="en-US" sz="4299" dirty="0">
                <a:solidFill>
                  <a:srgbClr val="F5E9DA"/>
                </a:solidFill>
                <a:latin typeface="Roboto Condensed"/>
              </a:rPr>
              <a:t> </a:t>
            </a:r>
            <a:r>
              <a:rPr lang="en-US" sz="4299" dirty="0" err="1">
                <a:solidFill>
                  <a:srgbClr val="F5E9DA"/>
                </a:solidFill>
                <a:latin typeface="Roboto Condensed"/>
              </a:rPr>
              <a:t>thuật</a:t>
            </a:r>
            <a:r>
              <a:rPr lang="en-US" sz="4299" dirty="0">
                <a:solidFill>
                  <a:srgbClr val="F5E9DA"/>
                </a:solidFill>
                <a:latin typeface="Roboto Condensed"/>
              </a:rPr>
              <a:t> </a:t>
            </a:r>
            <a:r>
              <a:rPr lang="en-US" sz="4299" dirty="0" err="1">
                <a:solidFill>
                  <a:srgbClr val="F5E9DA"/>
                </a:solidFill>
                <a:latin typeface="Roboto Condensed"/>
              </a:rPr>
              <a:t>trong</a:t>
            </a:r>
            <a:r>
              <a:rPr lang="en-US" sz="4299" dirty="0">
                <a:solidFill>
                  <a:srgbClr val="F5E9DA"/>
                </a:solidFill>
                <a:latin typeface="Roboto Condensed"/>
              </a:rPr>
              <a:t> </a:t>
            </a:r>
            <a:r>
              <a:rPr lang="en-US" sz="4299" dirty="0" err="1">
                <a:solidFill>
                  <a:srgbClr val="F5E9DA"/>
                </a:solidFill>
                <a:latin typeface="Roboto Condensed"/>
              </a:rPr>
              <a:t>tác</a:t>
            </a:r>
            <a:r>
              <a:rPr lang="en-US" sz="4299" dirty="0">
                <a:solidFill>
                  <a:srgbClr val="F5E9DA"/>
                </a:solidFill>
                <a:latin typeface="Roboto Condensed"/>
              </a:rPr>
              <a:t> </a:t>
            </a:r>
            <a:r>
              <a:rPr lang="en-US" sz="4299" dirty="0" err="1">
                <a:solidFill>
                  <a:srgbClr val="F5E9DA"/>
                </a:solidFill>
                <a:latin typeface="Roboto Condensed"/>
              </a:rPr>
              <a:t>phẩm</a:t>
            </a:r>
            <a:r>
              <a:rPr lang="en-US" sz="4299" dirty="0">
                <a:solidFill>
                  <a:srgbClr val="F5E9DA"/>
                </a:solidFill>
                <a:latin typeface="Roboto Condensed"/>
              </a:rPr>
              <a:t> </a:t>
            </a:r>
            <a:r>
              <a:rPr lang="en-US" sz="4299" dirty="0" err="1">
                <a:solidFill>
                  <a:srgbClr val="F5E9DA"/>
                </a:solidFill>
                <a:latin typeface="Roboto Condensed"/>
              </a:rPr>
              <a:t>và</a:t>
            </a:r>
            <a:r>
              <a:rPr lang="en-US" sz="4299" dirty="0">
                <a:solidFill>
                  <a:srgbClr val="F5E9DA"/>
                </a:solidFill>
                <a:latin typeface="Roboto Condensed"/>
              </a:rPr>
              <a:t> </a:t>
            </a:r>
            <a:r>
              <a:rPr lang="en-US" sz="4299" dirty="0" err="1">
                <a:solidFill>
                  <a:srgbClr val="F5E9DA"/>
                </a:solidFill>
                <a:latin typeface="Roboto Condensed"/>
              </a:rPr>
              <a:t>tác</a:t>
            </a:r>
            <a:r>
              <a:rPr lang="en-US" sz="4299" dirty="0">
                <a:solidFill>
                  <a:srgbClr val="F5E9DA"/>
                </a:solidFill>
                <a:latin typeface="Roboto Condensed"/>
              </a:rPr>
              <a:t> </a:t>
            </a:r>
            <a:r>
              <a:rPr lang="en-US" sz="4299" dirty="0" err="1">
                <a:solidFill>
                  <a:srgbClr val="F5E9DA"/>
                </a:solidFill>
                <a:latin typeface="Roboto Condensed"/>
              </a:rPr>
              <a:t>dụng</a:t>
            </a:r>
            <a:r>
              <a:rPr lang="en-US" sz="4299" dirty="0">
                <a:solidFill>
                  <a:srgbClr val="F5E9DA"/>
                </a:solidFill>
                <a:latin typeface="Roboto Condensed"/>
              </a:rPr>
              <a:t> </a:t>
            </a:r>
            <a:r>
              <a:rPr lang="en-US" sz="4299" dirty="0" err="1">
                <a:solidFill>
                  <a:srgbClr val="F5E9DA"/>
                </a:solidFill>
                <a:latin typeface="Roboto Condensed"/>
              </a:rPr>
              <a:t>của</a:t>
            </a:r>
            <a:r>
              <a:rPr lang="en-US" sz="4299" dirty="0">
                <a:solidFill>
                  <a:srgbClr val="F5E9DA"/>
                </a:solidFill>
                <a:latin typeface="Roboto Condensed"/>
              </a:rPr>
              <a:t> </a:t>
            </a:r>
            <a:r>
              <a:rPr lang="en-US" sz="4299" dirty="0" err="1">
                <a:solidFill>
                  <a:srgbClr val="F5E9DA"/>
                </a:solidFill>
                <a:latin typeface="Roboto Condensed"/>
              </a:rPr>
              <a:t>nó</a:t>
            </a:r>
            <a:r>
              <a:rPr lang="en-US" sz="4299" dirty="0">
                <a:solidFill>
                  <a:srgbClr val="F5E9DA"/>
                </a:solidFill>
                <a:latin typeface="Roboto Condensed"/>
              </a:rPr>
              <a:t> </a:t>
            </a:r>
            <a:r>
              <a:rPr lang="en-US" sz="4299" dirty="0" err="1">
                <a:solidFill>
                  <a:srgbClr val="F5E9DA"/>
                </a:solidFill>
                <a:latin typeface="Roboto Condensed"/>
              </a:rPr>
              <a:t>trong</a:t>
            </a:r>
            <a:r>
              <a:rPr lang="en-US" sz="4299" dirty="0">
                <a:solidFill>
                  <a:srgbClr val="F5E9DA"/>
                </a:solidFill>
                <a:latin typeface="Roboto Condensed"/>
              </a:rPr>
              <a:t> </a:t>
            </a:r>
            <a:r>
              <a:rPr lang="en-US" sz="4299" dirty="0" err="1">
                <a:solidFill>
                  <a:srgbClr val="F5E9DA"/>
                </a:solidFill>
                <a:latin typeface="Roboto Condensed"/>
              </a:rPr>
              <a:t>việc</a:t>
            </a:r>
            <a:r>
              <a:rPr lang="en-US" sz="4299" dirty="0">
                <a:solidFill>
                  <a:srgbClr val="F5E9DA"/>
                </a:solidFill>
                <a:latin typeface="Roboto Condensed"/>
              </a:rPr>
              <a:t> </a:t>
            </a:r>
            <a:r>
              <a:rPr lang="en-US" sz="4299" dirty="0" err="1">
                <a:solidFill>
                  <a:srgbClr val="F5E9DA"/>
                </a:solidFill>
                <a:latin typeface="Roboto Condensed"/>
              </a:rPr>
              <a:t>thể</a:t>
            </a:r>
            <a:r>
              <a:rPr lang="en-US" sz="4299" dirty="0">
                <a:solidFill>
                  <a:srgbClr val="F5E9DA"/>
                </a:solidFill>
                <a:latin typeface="Roboto Condensed"/>
              </a:rPr>
              <a:t> </a:t>
            </a:r>
            <a:r>
              <a:rPr lang="en-US" sz="4299" dirty="0" err="1">
                <a:solidFill>
                  <a:srgbClr val="F5E9DA"/>
                </a:solidFill>
                <a:latin typeface="Roboto Condensed"/>
              </a:rPr>
              <a:t>hiện</a:t>
            </a:r>
            <a:r>
              <a:rPr lang="en-US" sz="4299" dirty="0">
                <a:solidFill>
                  <a:srgbClr val="F5E9DA"/>
                </a:solidFill>
                <a:latin typeface="Roboto Condensed"/>
              </a:rPr>
              <a:t> </a:t>
            </a:r>
            <a:r>
              <a:rPr lang="en-US" sz="4299" dirty="0" err="1">
                <a:solidFill>
                  <a:srgbClr val="F5E9DA"/>
                </a:solidFill>
                <a:latin typeface="Roboto Condensed"/>
              </a:rPr>
              <a:t>nội</a:t>
            </a:r>
            <a:r>
              <a:rPr lang="en-US" sz="4299" dirty="0">
                <a:solidFill>
                  <a:srgbClr val="F5E9DA"/>
                </a:solidFill>
                <a:latin typeface="Roboto Condensed"/>
              </a:rPr>
              <a:t> dung </a:t>
            </a:r>
            <a:r>
              <a:rPr lang="en-US" sz="4299" dirty="0" err="1">
                <a:solidFill>
                  <a:srgbClr val="F5E9DA"/>
                </a:solidFill>
                <a:latin typeface="Roboto Condensed"/>
              </a:rPr>
              <a:t>tác</a:t>
            </a:r>
            <a:r>
              <a:rPr lang="en-US" sz="4299" dirty="0">
                <a:solidFill>
                  <a:srgbClr val="F5E9DA"/>
                </a:solidFill>
                <a:latin typeface="Roboto Condensed"/>
              </a:rPr>
              <a:t> </a:t>
            </a:r>
            <a:r>
              <a:rPr lang="en-US" sz="4299" dirty="0" err="1">
                <a:solidFill>
                  <a:srgbClr val="F5E9DA"/>
                </a:solidFill>
                <a:latin typeface="Roboto Condensed"/>
              </a:rPr>
              <a:t>phẩm</a:t>
            </a:r>
            <a:endParaRPr lang="en-US" sz="4299" dirty="0">
              <a:solidFill>
                <a:srgbClr val="F5E9DA"/>
              </a:solidFill>
              <a:latin typeface="Roboto Condensed"/>
            </a:endParaRPr>
          </a:p>
        </p:txBody>
      </p:sp>
      <p:sp>
        <p:nvSpPr>
          <p:cNvPr id="6" name="Freeform 6"/>
          <p:cNvSpPr/>
          <p:nvPr/>
        </p:nvSpPr>
        <p:spPr>
          <a:xfrm>
            <a:off x="8803539" y="8623867"/>
            <a:ext cx="5946858" cy="1129903"/>
          </a:xfrm>
          <a:custGeom>
            <a:avLst/>
            <a:gdLst/>
            <a:ahLst/>
            <a:cxnLst/>
            <a:rect l="l" t="t" r="r" b="b"/>
            <a:pathLst>
              <a:path w="5946858" h="1129903">
                <a:moveTo>
                  <a:pt x="0" y="0"/>
                </a:moveTo>
                <a:lnTo>
                  <a:pt x="5946858" y="0"/>
                </a:lnTo>
                <a:lnTo>
                  <a:pt x="5946858" y="1129903"/>
                </a:lnTo>
                <a:lnTo>
                  <a:pt x="0" y="1129903"/>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536B40"/>
        </a:solidFill>
        <a:effectLst/>
      </p:bgPr>
    </p:bg>
    <p:spTree>
      <p:nvGrpSpPr>
        <p:cNvPr id="1" name=""/>
        <p:cNvGrpSpPr/>
        <p:nvPr/>
      </p:nvGrpSpPr>
      <p:grpSpPr>
        <a:xfrm>
          <a:off x="0" y="0"/>
          <a:ext cx="0" cy="0"/>
          <a:chOff x="0" y="0"/>
          <a:chExt cx="0" cy="0"/>
        </a:xfrm>
      </p:grpSpPr>
      <p:sp>
        <p:nvSpPr>
          <p:cNvPr id="2" name="Freeform 2"/>
          <p:cNvSpPr/>
          <p:nvPr/>
        </p:nvSpPr>
        <p:spPr>
          <a:xfrm flipH="1">
            <a:off x="-8552052" y="-658892"/>
            <a:ext cx="12698658" cy="13748547"/>
          </a:xfrm>
          <a:custGeom>
            <a:avLst/>
            <a:gdLst/>
            <a:ahLst/>
            <a:cxnLst/>
            <a:rect l="l" t="t" r="r" b="b"/>
            <a:pathLst>
              <a:path w="12698658" h="13748547">
                <a:moveTo>
                  <a:pt x="12698657" y="0"/>
                </a:moveTo>
                <a:lnTo>
                  <a:pt x="0" y="0"/>
                </a:lnTo>
                <a:lnTo>
                  <a:pt x="0" y="13748546"/>
                </a:lnTo>
                <a:lnTo>
                  <a:pt x="12698657" y="13748546"/>
                </a:lnTo>
                <a:lnTo>
                  <a:pt x="12698657"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3" name="Freeform 3"/>
          <p:cNvSpPr/>
          <p:nvPr/>
        </p:nvSpPr>
        <p:spPr>
          <a:xfrm rot="-2977300">
            <a:off x="3730675" y="7259873"/>
            <a:ext cx="2098134" cy="1552619"/>
          </a:xfrm>
          <a:custGeom>
            <a:avLst/>
            <a:gdLst/>
            <a:ahLst/>
            <a:cxnLst/>
            <a:rect l="l" t="t" r="r" b="b"/>
            <a:pathLst>
              <a:path w="2098134" h="1552619">
                <a:moveTo>
                  <a:pt x="0" y="0"/>
                </a:moveTo>
                <a:lnTo>
                  <a:pt x="2098134" y="0"/>
                </a:lnTo>
                <a:lnTo>
                  <a:pt x="2098134" y="1552619"/>
                </a:lnTo>
                <a:lnTo>
                  <a:pt x="0" y="1552619"/>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a:p>
        </p:txBody>
      </p:sp>
      <p:sp>
        <p:nvSpPr>
          <p:cNvPr id="4" name="TextBox 4"/>
          <p:cNvSpPr txBox="1"/>
          <p:nvPr/>
        </p:nvSpPr>
        <p:spPr>
          <a:xfrm>
            <a:off x="4574739" y="405765"/>
            <a:ext cx="13713261" cy="828817"/>
          </a:xfrm>
          <a:prstGeom prst="rect">
            <a:avLst/>
          </a:prstGeom>
        </p:spPr>
        <p:txBody>
          <a:bodyPr wrap="square" lIns="0" tIns="0" rIns="0" bIns="0" rtlCol="0" anchor="t">
            <a:spAutoFit/>
          </a:bodyPr>
          <a:lstStyle/>
          <a:p>
            <a:pPr algn="l">
              <a:lnSpc>
                <a:spcPts val="6784"/>
              </a:lnSpc>
              <a:spcBef>
                <a:spcPct val="0"/>
              </a:spcBef>
            </a:pPr>
            <a:r>
              <a:rPr lang="en-US" sz="5500" dirty="0">
                <a:solidFill>
                  <a:srgbClr val="F5E9DA"/>
                </a:solidFill>
                <a:latin typeface="Fraunces Bold"/>
              </a:rPr>
              <a:t>II. PHÂN TÍCH BÀI VIẾT THAM KHẢO</a:t>
            </a:r>
          </a:p>
        </p:txBody>
      </p:sp>
      <p:sp>
        <p:nvSpPr>
          <p:cNvPr id="5" name="TextBox 5"/>
          <p:cNvSpPr txBox="1"/>
          <p:nvPr/>
        </p:nvSpPr>
        <p:spPr>
          <a:xfrm>
            <a:off x="443241" y="281940"/>
            <a:ext cx="3302439" cy="9781524"/>
          </a:xfrm>
          <a:prstGeom prst="rect">
            <a:avLst/>
          </a:prstGeom>
        </p:spPr>
        <p:txBody>
          <a:bodyPr lIns="0" tIns="0" rIns="0" bIns="0" rtlCol="0" anchor="t">
            <a:spAutoFit/>
          </a:bodyPr>
          <a:lstStyle/>
          <a:p>
            <a:pPr algn="ctr">
              <a:lnSpc>
                <a:spcPts val="5879"/>
              </a:lnSpc>
              <a:spcBef>
                <a:spcPct val="0"/>
              </a:spcBef>
            </a:pPr>
            <a:r>
              <a:rPr lang="en-US" sz="4199" dirty="0" err="1">
                <a:solidFill>
                  <a:srgbClr val="263D2F"/>
                </a:solidFill>
                <a:latin typeface="Roboto Condensed"/>
              </a:rPr>
              <a:t>Bài</a:t>
            </a:r>
            <a:r>
              <a:rPr lang="en-US" sz="4199" dirty="0">
                <a:solidFill>
                  <a:srgbClr val="263D2F"/>
                </a:solidFill>
                <a:latin typeface="Roboto Condensed"/>
              </a:rPr>
              <a:t> </a:t>
            </a:r>
            <a:r>
              <a:rPr lang="en-US" sz="4199" dirty="0" err="1">
                <a:solidFill>
                  <a:srgbClr val="263D2F"/>
                </a:solidFill>
                <a:latin typeface="Roboto Condensed"/>
              </a:rPr>
              <a:t>viết</a:t>
            </a:r>
            <a:r>
              <a:rPr lang="en-US" sz="4199" dirty="0">
                <a:solidFill>
                  <a:srgbClr val="263D2F"/>
                </a:solidFill>
                <a:latin typeface="Roboto Condensed"/>
              </a:rPr>
              <a:t> </a:t>
            </a:r>
            <a:r>
              <a:rPr lang="en-US" sz="4199" dirty="0" err="1">
                <a:solidFill>
                  <a:srgbClr val="263D2F"/>
                </a:solidFill>
                <a:latin typeface="Roboto Condensed"/>
              </a:rPr>
              <a:t>đã</a:t>
            </a:r>
            <a:r>
              <a:rPr lang="en-US" sz="4199" dirty="0">
                <a:solidFill>
                  <a:srgbClr val="263D2F"/>
                </a:solidFill>
                <a:latin typeface="Roboto Condensed"/>
              </a:rPr>
              <a:t> </a:t>
            </a:r>
            <a:r>
              <a:rPr lang="en-US" sz="4199" dirty="0" err="1">
                <a:solidFill>
                  <a:srgbClr val="263D2F"/>
                </a:solidFill>
                <a:latin typeface="Roboto Condensed"/>
              </a:rPr>
              <a:t>phân</a:t>
            </a:r>
            <a:r>
              <a:rPr lang="en-US" sz="4199" dirty="0">
                <a:solidFill>
                  <a:srgbClr val="263D2F"/>
                </a:solidFill>
                <a:latin typeface="Roboto Condensed"/>
              </a:rPr>
              <a:t> </a:t>
            </a:r>
            <a:r>
              <a:rPr lang="en-US" sz="4199" dirty="0" err="1">
                <a:solidFill>
                  <a:srgbClr val="263D2F"/>
                </a:solidFill>
                <a:latin typeface="Roboto Condensed"/>
              </a:rPr>
              <a:t>tích</a:t>
            </a:r>
            <a:r>
              <a:rPr lang="en-US" sz="4199" dirty="0">
                <a:solidFill>
                  <a:srgbClr val="263D2F"/>
                </a:solidFill>
                <a:latin typeface="Roboto Condensed"/>
              </a:rPr>
              <a:t> </a:t>
            </a:r>
            <a:r>
              <a:rPr lang="en-US" sz="4199" dirty="0" err="1">
                <a:solidFill>
                  <a:srgbClr val="263D2F"/>
                </a:solidFill>
                <a:latin typeface="Roboto Condensed"/>
              </a:rPr>
              <a:t>những</a:t>
            </a:r>
            <a:r>
              <a:rPr lang="en-US" sz="4199" dirty="0">
                <a:solidFill>
                  <a:srgbClr val="263D2F"/>
                </a:solidFill>
                <a:latin typeface="Roboto Condensed"/>
              </a:rPr>
              <a:t> </a:t>
            </a:r>
            <a:r>
              <a:rPr lang="en-US" sz="4199" dirty="0" err="1">
                <a:solidFill>
                  <a:srgbClr val="263D2F"/>
                </a:solidFill>
                <a:latin typeface="Roboto Condensed"/>
              </a:rPr>
              <a:t>phương</a:t>
            </a:r>
            <a:r>
              <a:rPr lang="en-US" sz="4199" dirty="0">
                <a:solidFill>
                  <a:srgbClr val="263D2F"/>
                </a:solidFill>
                <a:latin typeface="Roboto Condensed"/>
              </a:rPr>
              <a:t> </a:t>
            </a:r>
            <a:r>
              <a:rPr lang="en-US" sz="4199" dirty="0" err="1">
                <a:solidFill>
                  <a:srgbClr val="263D2F"/>
                </a:solidFill>
                <a:latin typeface="Roboto Condensed"/>
              </a:rPr>
              <a:t>tiện</a:t>
            </a:r>
            <a:r>
              <a:rPr lang="en-US" sz="4199" dirty="0">
                <a:solidFill>
                  <a:srgbClr val="263D2F"/>
                </a:solidFill>
                <a:latin typeface="Roboto Condensed"/>
              </a:rPr>
              <a:t> </a:t>
            </a:r>
            <a:r>
              <a:rPr lang="en-US" sz="4199" dirty="0" err="1">
                <a:solidFill>
                  <a:srgbClr val="263D2F"/>
                </a:solidFill>
                <a:latin typeface="Roboto Condensed"/>
              </a:rPr>
              <a:t>nội</a:t>
            </a:r>
            <a:r>
              <a:rPr lang="en-US" sz="4199" dirty="0">
                <a:solidFill>
                  <a:srgbClr val="263D2F"/>
                </a:solidFill>
                <a:latin typeface="Roboto Condensed"/>
              </a:rPr>
              <a:t> dung </a:t>
            </a:r>
            <a:r>
              <a:rPr lang="en-US" sz="4199" dirty="0" err="1">
                <a:solidFill>
                  <a:srgbClr val="263D2F"/>
                </a:solidFill>
                <a:latin typeface="Roboto Condensed"/>
              </a:rPr>
              <a:t>nào</a:t>
            </a:r>
            <a:r>
              <a:rPr lang="en-US" sz="4199" dirty="0">
                <a:solidFill>
                  <a:srgbClr val="263D2F"/>
                </a:solidFill>
                <a:latin typeface="Roboto Condensed"/>
              </a:rPr>
              <a:t> </a:t>
            </a:r>
            <a:r>
              <a:rPr lang="en-US" sz="4199" dirty="0" err="1">
                <a:solidFill>
                  <a:srgbClr val="263D2F"/>
                </a:solidFill>
                <a:latin typeface="Roboto Condensed"/>
              </a:rPr>
              <a:t>của</a:t>
            </a:r>
            <a:r>
              <a:rPr lang="en-US" sz="4199" dirty="0">
                <a:solidFill>
                  <a:srgbClr val="263D2F"/>
                </a:solidFill>
                <a:latin typeface="Roboto Condensed"/>
              </a:rPr>
              <a:t> </a:t>
            </a:r>
            <a:r>
              <a:rPr lang="en-US" sz="4199" dirty="0" err="1">
                <a:solidFill>
                  <a:srgbClr val="263D2F"/>
                </a:solidFill>
                <a:latin typeface="Roboto Condensed"/>
              </a:rPr>
              <a:t>chủ</a:t>
            </a:r>
            <a:r>
              <a:rPr lang="en-US" sz="4199" dirty="0">
                <a:solidFill>
                  <a:srgbClr val="263D2F"/>
                </a:solidFill>
                <a:latin typeface="Roboto Condensed"/>
              </a:rPr>
              <a:t> </a:t>
            </a:r>
            <a:r>
              <a:rPr lang="en-US" sz="4199" dirty="0" err="1">
                <a:solidFill>
                  <a:srgbClr val="263D2F"/>
                </a:solidFill>
                <a:latin typeface="Roboto Condensed"/>
              </a:rPr>
              <a:t>đề</a:t>
            </a:r>
            <a:r>
              <a:rPr lang="en-US" sz="4199" dirty="0">
                <a:solidFill>
                  <a:srgbClr val="263D2F"/>
                </a:solidFill>
                <a:latin typeface="Roboto Condensed"/>
              </a:rPr>
              <a:t> </a:t>
            </a:r>
            <a:r>
              <a:rPr lang="en-US" sz="4199" dirty="0" err="1">
                <a:solidFill>
                  <a:srgbClr val="263D2F"/>
                </a:solidFill>
                <a:latin typeface="Roboto Condensed"/>
              </a:rPr>
              <a:t>truyện</a:t>
            </a:r>
            <a:r>
              <a:rPr lang="en-US" sz="4199" dirty="0">
                <a:solidFill>
                  <a:srgbClr val="263D2F"/>
                </a:solidFill>
                <a:latin typeface="Roboto Condensed"/>
              </a:rPr>
              <a:t> </a:t>
            </a:r>
            <a:r>
              <a:rPr lang="en-US" sz="4199" dirty="0" err="1">
                <a:solidFill>
                  <a:srgbClr val="263D2F"/>
                </a:solidFill>
                <a:latin typeface="Roboto Condensed Italics"/>
              </a:rPr>
              <a:t>Lặng</a:t>
            </a:r>
            <a:r>
              <a:rPr lang="en-US" sz="4199" dirty="0">
                <a:solidFill>
                  <a:srgbClr val="263D2F"/>
                </a:solidFill>
                <a:latin typeface="Roboto Condensed Italics"/>
              </a:rPr>
              <a:t> </a:t>
            </a:r>
            <a:r>
              <a:rPr lang="en-US" sz="4199" dirty="0" err="1">
                <a:solidFill>
                  <a:srgbClr val="263D2F"/>
                </a:solidFill>
                <a:latin typeface="Roboto Condensed Italics"/>
              </a:rPr>
              <a:t>lẽ</a:t>
            </a:r>
            <a:r>
              <a:rPr lang="en-US" sz="4199" dirty="0">
                <a:solidFill>
                  <a:srgbClr val="263D2F"/>
                </a:solidFill>
                <a:latin typeface="Roboto Condensed Italics"/>
              </a:rPr>
              <a:t> Sa Pa?</a:t>
            </a:r>
            <a:r>
              <a:rPr lang="en-US" sz="4199" dirty="0">
                <a:solidFill>
                  <a:srgbClr val="263D2F"/>
                </a:solidFill>
                <a:latin typeface="Roboto Condensed"/>
              </a:rPr>
              <a:t> </a:t>
            </a:r>
            <a:r>
              <a:rPr lang="en-US" sz="4199" dirty="0" err="1">
                <a:solidFill>
                  <a:srgbClr val="263D2F"/>
                </a:solidFill>
                <a:latin typeface="Roboto Condensed"/>
              </a:rPr>
              <a:t>Từ</a:t>
            </a:r>
            <a:r>
              <a:rPr lang="en-US" sz="4199" dirty="0">
                <a:solidFill>
                  <a:srgbClr val="263D2F"/>
                </a:solidFill>
                <a:latin typeface="Roboto Condensed"/>
              </a:rPr>
              <a:t> </a:t>
            </a:r>
            <a:r>
              <a:rPr lang="en-US" sz="4199" dirty="0" err="1">
                <a:solidFill>
                  <a:srgbClr val="263D2F"/>
                </a:solidFill>
                <a:latin typeface="Roboto Condensed"/>
              </a:rPr>
              <a:t>đó</a:t>
            </a:r>
            <a:r>
              <a:rPr lang="en-US" sz="4199" dirty="0">
                <a:solidFill>
                  <a:srgbClr val="263D2F"/>
                </a:solidFill>
                <a:latin typeface="Roboto Condensed"/>
              </a:rPr>
              <a:t>, </a:t>
            </a:r>
            <a:r>
              <a:rPr lang="en-US" sz="4199" dirty="0" err="1">
                <a:solidFill>
                  <a:srgbClr val="263D2F"/>
                </a:solidFill>
                <a:latin typeface="Roboto Condensed"/>
              </a:rPr>
              <a:t>em</a:t>
            </a:r>
            <a:r>
              <a:rPr lang="en-US" sz="4199" dirty="0">
                <a:solidFill>
                  <a:srgbClr val="263D2F"/>
                </a:solidFill>
                <a:latin typeface="Roboto Condensed"/>
              </a:rPr>
              <a:t> </a:t>
            </a:r>
            <a:r>
              <a:rPr lang="en-US" sz="4199" dirty="0" err="1">
                <a:solidFill>
                  <a:srgbClr val="263D2F"/>
                </a:solidFill>
                <a:latin typeface="Roboto Condensed"/>
              </a:rPr>
              <a:t>rút</a:t>
            </a:r>
            <a:r>
              <a:rPr lang="en-US" sz="4199" dirty="0">
                <a:solidFill>
                  <a:srgbClr val="263D2F"/>
                </a:solidFill>
                <a:latin typeface="Roboto Condensed"/>
              </a:rPr>
              <a:t> </a:t>
            </a:r>
            <a:r>
              <a:rPr lang="en-US" sz="4199" dirty="0" err="1">
                <a:solidFill>
                  <a:srgbClr val="263D2F"/>
                </a:solidFill>
                <a:latin typeface="Roboto Condensed"/>
              </a:rPr>
              <a:t>kinh</a:t>
            </a:r>
            <a:r>
              <a:rPr lang="en-US" sz="4199" dirty="0">
                <a:solidFill>
                  <a:srgbClr val="263D2F"/>
                </a:solidFill>
                <a:latin typeface="Roboto Condensed"/>
              </a:rPr>
              <a:t> </a:t>
            </a:r>
            <a:r>
              <a:rPr lang="en-US" sz="4199" dirty="0" err="1">
                <a:solidFill>
                  <a:srgbClr val="263D2F"/>
                </a:solidFill>
                <a:latin typeface="Roboto Condensed"/>
              </a:rPr>
              <a:t>nghiệm</a:t>
            </a:r>
            <a:r>
              <a:rPr lang="en-US" sz="4199" dirty="0">
                <a:solidFill>
                  <a:srgbClr val="263D2F"/>
                </a:solidFill>
                <a:latin typeface="Roboto Condensed"/>
              </a:rPr>
              <a:t> </a:t>
            </a:r>
            <a:r>
              <a:rPr lang="en-US" sz="4199" dirty="0" err="1">
                <a:solidFill>
                  <a:srgbClr val="263D2F"/>
                </a:solidFill>
                <a:latin typeface="Roboto Condensed"/>
              </a:rPr>
              <a:t>gì</a:t>
            </a:r>
            <a:r>
              <a:rPr lang="en-US" sz="4199" dirty="0">
                <a:solidFill>
                  <a:srgbClr val="263D2F"/>
                </a:solidFill>
                <a:latin typeface="Roboto Condensed"/>
              </a:rPr>
              <a:t> </a:t>
            </a:r>
            <a:r>
              <a:rPr lang="en-US" sz="4199" dirty="0" err="1">
                <a:solidFill>
                  <a:srgbClr val="263D2F"/>
                </a:solidFill>
                <a:latin typeface="Roboto Condensed"/>
              </a:rPr>
              <a:t>khi</a:t>
            </a:r>
            <a:r>
              <a:rPr lang="en-US" sz="4199" dirty="0">
                <a:solidFill>
                  <a:srgbClr val="263D2F"/>
                </a:solidFill>
                <a:latin typeface="Roboto Condensed"/>
              </a:rPr>
              <a:t> </a:t>
            </a:r>
            <a:r>
              <a:rPr lang="en-US" sz="4199" dirty="0" err="1">
                <a:solidFill>
                  <a:srgbClr val="263D2F"/>
                </a:solidFill>
                <a:latin typeface="Roboto Condensed"/>
              </a:rPr>
              <a:t>phân</a:t>
            </a:r>
            <a:r>
              <a:rPr lang="en-US" sz="4199" dirty="0">
                <a:solidFill>
                  <a:srgbClr val="263D2F"/>
                </a:solidFill>
                <a:latin typeface="Roboto Condensed"/>
              </a:rPr>
              <a:t> </a:t>
            </a:r>
            <a:r>
              <a:rPr lang="en-US" sz="4199" dirty="0" err="1">
                <a:solidFill>
                  <a:srgbClr val="263D2F"/>
                </a:solidFill>
                <a:latin typeface="Roboto Condensed"/>
              </a:rPr>
              <a:t>tích</a:t>
            </a:r>
            <a:r>
              <a:rPr lang="en-US" sz="4199" dirty="0">
                <a:solidFill>
                  <a:srgbClr val="263D2F"/>
                </a:solidFill>
                <a:latin typeface="Roboto Condensed"/>
              </a:rPr>
              <a:t> </a:t>
            </a:r>
            <a:r>
              <a:rPr lang="en-US" sz="4199" dirty="0" err="1">
                <a:solidFill>
                  <a:srgbClr val="263D2F"/>
                </a:solidFill>
                <a:latin typeface="Roboto Condensed"/>
              </a:rPr>
              <a:t>nội</a:t>
            </a:r>
            <a:r>
              <a:rPr lang="en-US" sz="4199" dirty="0">
                <a:solidFill>
                  <a:srgbClr val="263D2F"/>
                </a:solidFill>
                <a:latin typeface="Roboto Condensed"/>
              </a:rPr>
              <a:t> dung </a:t>
            </a:r>
            <a:r>
              <a:rPr lang="en-US" sz="4199" dirty="0" err="1">
                <a:solidFill>
                  <a:srgbClr val="263D2F"/>
                </a:solidFill>
                <a:latin typeface="Roboto Condensed"/>
              </a:rPr>
              <a:t>chủ</a:t>
            </a:r>
            <a:r>
              <a:rPr lang="en-US" sz="4199" dirty="0">
                <a:solidFill>
                  <a:srgbClr val="263D2F"/>
                </a:solidFill>
                <a:latin typeface="Roboto Condensed"/>
              </a:rPr>
              <a:t> </a:t>
            </a:r>
            <a:r>
              <a:rPr lang="en-US" sz="4199" dirty="0" err="1">
                <a:solidFill>
                  <a:srgbClr val="263D2F"/>
                </a:solidFill>
                <a:latin typeface="Roboto Condensed"/>
              </a:rPr>
              <a:t>đề</a:t>
            </a:r>
            <a:r>
              <a:rPr lang="en-US" sz="4199" dirty="0">
                <a:solidFill>
                  <a:srgbClr val="263D2F"/>
                </a:solidFill>
                <a:latin typeface="Roboto Condensed"/>
              </a:rPr>
              <a:t> </a:t>
            </a:r>
            <a:r>
              <a:rPr lang="en-US" sz="4199" dirty="0" err="1">
                <a:solidFill>
                  <a:srgbClr val="263D2F"/>
                </a:solidFill>
                <a:latin typeface="Roboto Condensed"/>
              </a:rPr>
              <a:t>của</a:t>
            </a:r>
            <a:r>
              <a:rPr lang="en-US" sz="4199" dirty="0">
                <a:solidFill>
                  <a:srgbClr val="263D2F"/>
                </a:solidFill>
                <a:latin typeface="Roboto Condensed"/>
              </a:rPr>
              <a:t> </a:t>
            </a:r>
            <a:r>
              <a:rPr lang="en-US" sz="4199" dirty="0" err="1">
                <a:solidFill>
                  <a:srgbClr val="263D2F"/>
                </a:solidFill>
                <a:latin typeface="Roboto Condensed"/>
              </a:rPr>
              <a:t>một</a:t>
            </a:r>
            <a:r>
              <a:rPr lang="en-US" sz="4199" dirty="0">
                <a:solidFill>
                  <a:srgbClr val="263D2F"/>
                </a:solidFill>
                <a:latin typeface="Roboto Condensed"/>
              </a:rPr>
              <a:t> </a:t>
            </a:r>
            <a:r>
              <a:rPr lang="en-US" sz="4199" dirty="0" err="1">
                <a:solidFill>
                  <a:srgbClr val="263D2F"/>
                </a:solidFill>
                <a:latin typeface="Roboto Condensed"/>
              </a:rPr>
              <a:t>tác</a:t>
            </a:r>
            <a:r>
              <a:rPr lang="en-US" sz="4199" dirty="0">
                <a:solidFill>
                  <a:srgbClr val="263D2F"/>
                </a:solidFill>
                <a:latin typeface="Roboto Condensed"/>
              </a:rPr>
              <a:t> </a:t>
            </a:r>
            <a:r>
              <a:rPr lang="en-US" sz="4199" dirty="0" err="1">
                <a:solidFill>
                  <a:srgbClr val="263D2F"/>
                </a:solidFill>
                <a:latin typeface="Roboto Condensed"/>
              </a:rPr>
              <a:t>phẩm</a:t>
            </a:r>
            <a:r>
              <a:rPr lang="en-US" sz="4199" dirty="0">
                <a:solidFill>
                  <a:srgbClr val="263D2F"/>
                </a:solidFill>
                <a:latin typeface="Roboto Condensed"/>
              </a:rPr>
              <a:t> </a:t>
            </a:r>
            <a:r>
              <a:rPr lang="en-US" sz="4199" dirty="0" err="1">
                <a:solidFill>
                  <a:srgbClr val="263D2F"/>
                </a:solidFill>
                <a:latin typeface="Roboto Condensed"/>
              </a:rPr>
              <a:t>văn</a:t>
            </a:r>
            <a:r>
              <a:rPr lang="en-US" sz="4199" dirty="0">
                <a:solidFill>
                  <a:srgbClr val="263D2F"/>
                </a:solidFill>
                <a:latin typeface="Roboto Condensed"/>
              </a:rPr>
              <a:t> </a:t>
            </a:r>
            <a:r>
              <a:rPr lang="en-US" sz="4199" dirty="0" err="1">
                <a:solidFill>
                  <a:srgbClr val="263D2F"/>
                </a:solidFill>
                <a:latin typeface="Roboto Condensed"/>
              </a:rPr>
              <a:t>học</a:t>
            </a:r>
            <a:r>
              <a:rPr lang="en-US" sz="4199" dirty="0">
                <a:solidFill>
                  <a:srgbClr val="263D2F"/>
                </a:solidFill>
                <a:latin typeface="Roboto Condensed"/>
              </a:rPr>
              <a:t>?</a:t>
            </a:r>
          </a:p>
        </p:txBody>
      </p:sp>
      <p:sp>
        <p:nvSpPr>
          <p:cNvPr id="6" name="TextBox 6"/>
          <p:cNvSpPr txBox="1"/>
          <p:nvPr/>
        </p:nvSpPr>
        <p:spPr>
          <a:xfrm>
            <a:off x="4177498" y="1496481"/>
            <a:ext cx="13713261" cy="5693866"/>
          </a:xfrm>
          <a:prstGeom prst="rect">
            <a:avLst/>
          </a:prstGeom>
        </p:spPr>
        <p:txBody>
          <a:bodyPr wrap="square" lIns="0" tIns="0" rIns="0" bIns="0" rtlCol="0" anchor="t">
            <a:spAutoFit/>
          </a:bodyPr>
          <a:lstStyle/>
          <a:p>
            <a:pPr algn="just">
              <a:lnSpc>
                <a:spcPts val="5599"/>
              </a:lnSpc>
            </a:pPr>
            <a:r>
              <a:rPr lang="en-US" sz="3999" dirty="0">
                <a:solidFill>
                  <a:srgbClr val="F5E9DA"/>
                </a:solidFill>
                <a:latin typeface="Roboto Condensed Bold"/>
              </a:rPr>
              <a:t>- </a:t>
            </a:r>
            <a:r>
              <a:rPr lang="en-US" sz="3999" dirty="0" err="1">
                <a:solidFill>
                  <a:srgbClr val="F5E9DA"/>
                </a:solidFill>
                <a:latin typeface="Roboto Condensed Bold"/>
              </a:rPr>
              <a:t>Chủ</a:t>
            </a:r>
            <a:r>
              <a:rPr lang="en-US" sz="3999" dirty="0">
                <a:solidFill>
                  <a:srgbClr val="F5E9DA"/>
                </a:solidFill>
                <a:latin typeface="Roboto Condensed Bold"/>
              </a:rPr>
              <a:t> </a:t>
            </a:r>
            <a:r>
              <a:rPr lang="en-US" sz="3999" dirty="0" err="1">
                <a:solidFill>
                  <a:srgbClr val="F5E9DA"/>
                </a:solidFill>
                <a:latin typeface="Roboto Condensed Bold"/>
              </a:rPr>
              <a:t>đề</a:t>
            </a:r>
            <a:r>
              <a:rPr lang="en-US" sz="3999" dirty="0">
                <a:solidFill>
                  <a:srgbClr val="F5E9DA"/>
                </a:solidFill>
                <a:latin typeface="Roboto Condensed Bold"/>
              </a:rPr>
              <a:t>: </a:t>
            </a:r>
            <a:r>
              <a:rPr lang="en-US" sz="3999" dirty="0" err="1">
                <a:solidFill>
                  <a:srgbClr val="F5E9DA"/>
                </a:solidFill>
                <a:latin typeface="Roboto Condensed Bold"/>
              </a:rPr>
              <a:t>Lẽ</a:t>
            </a:r>
            <a:r>
              <a:rPr lang="en-US" sz="3999" dirty="0">
                <a:solidFill>
                  <a:srgbClr val="F5E9DA"/>
                </a:solidFill>
                <a:latin typeface="Roboto Condensed Bold"/>
              </a:rPr>
              <a:t> </a:t>
            </a:r>
            <a:r>
              <a:rPr lang="en-US" sz="3999" dirty="0" err="1">
                <a:solidFill>
                  <a:srgbClr val="F5E9DA"/>
                </a:solidFill>
                <a:latin typeface="Roboto Condensed Bold"/>
              </a:rPr>
              <a:t>sống</a:t>
            </a:r>
            <a:r>
              <a:rPr lang="en-US" sz="3999" dirty="0">
                <a:solidFill>
                  <a:srgbClr val="F5E9DA"/>
                </a:solidFill>
                <a:latin typeface="Roboto Condensed Bold"/>
              </a:rPr>
              <a:t> </a:t>
            </a:r>
            <a:r>
              <a:rPr lang="en-US" sz="3999" dirty="0" err="1">
                <a:solidFill>
                  <a:srgbClr val="F5E9DA"/>
                </a:solidFill>
                <a:latin typeface="Roboto Condensed Bold"/>
              </a:rPr>
              <a:t>cống</a:t>
            </a:r>
            <a:r>
              <a:rPr lang="en-US" sz="3999" dirty="0">
                <a:solidFill>
                  <a:srgbClr val="F5E9DA"/>
                </a:solidFill>
                <a:latin typeface="Roboto Condensed Bold"/>
              </a:rPr>
              <a:t> </a:t>
            </a:r>
            <a:r>
              <a:rPr lang="en-US" sz="3999" dirty="0" err="1">
                <a:solidFill>
                  <a:srgbClr val="F5E9DA"/>
                </a:solidFill>
                <a:latin typeface="Roboto Condensed Bold"/>
              </a:rPr>
              <a:t>hiến</a:t>
            </a:r>
            <a:r>
              <a:rPr lang="en-US" sz="3999" dirty="0">
                <a:solidFill>
                  <a:srgbClr val="F5E9DA"/>
                </a:solidFill>
                <a:latin typeface="Roboto Condensed Bold"/>
              </a:rPr>
              <a:t>, hi </a:t>
            </a:r>
            <a:r>
              <a:rPr lang="en-US" sz="3999" dirty="0" err="1">
                <a:solidFill>
                  <a:srgbClr val="F5E9DA"/>
                </a:solidFill>
                <a:latin typeface="Roboto Condensed Bold"/>
              </a:rPr>
              <a:t>sinh</a:t>
            </a:r>
            <a:r>
              <a:rPr lang="en-US" sz="3999" dirty="0">
                <a:solidFill>
                  <a:srgbClr val="F5E9DA"/>
                </a:solidFill>
                <a:latin typeface="Roboto Condensed Bold"/>
              </a:rPr>
              <a:t> </a:t>
            </a:r>
            <a:r>
              <a:rPr lang="en-US" sz="3999" dirty="0" err="1">
                <a:solidFill>
                  <a:srgbClr val="F5E9DA"/>
                </a:solidFill>
                <a:latin typeface="Roboto Condensed Bold"/>
              </a:rPr>
              <a:t>thầm</a:t>
            </a:r>
            <a:r>
              <a:rPr lang="en-US" sz="3999" dirty="0">
                <a:solidFill>
                  <a:srgbClr val="F5E9DA"/>
                </a:solidFill>
                <a:latin typeface="Roboto Condensed Bold"/>
              </a:rPr>
              <a:t> </a:t>
            </a:r>
            <a:r>
              <a:rPr lang="en-US" sz="3999" dirty="0" err="1">
                <a:solidFill>
                  <a:srgbClr val="F5E9DA"/>
                </a:solidFill>
                <a:latin typeface="Roboto Condensed Bold"/>
              </a:rPr>
              <a:t>lặng</a:t>
            </a:r>
            <a:r>
              <a:rPr lang="en-US" sz="3999" dirty="0">
                <a:solidFill>
                  <a:srgbClr val="F5E9DA"/>
                </a:solidFill>
                <a:latin typeface="Roboto Condensed Bold"/>
              </a:rPr>
              <a:t> </a:t>
            </a:r>
            <a:r>
              <a:rPr lang="en-US" sz="3999" dirty="0" err="1">
                <a:solidFill>
                  <a:srgbClr val="F5E9DA"/>
                </a:solidFill>
                <a:latin typeface="Roboto Condensed Bold"/>
              </a:rPr>
              <a:t>của</a:t>
            </a:r>
            <a:r>
              <a:rPr lang="en-US" sz="3999" dirty="0">
                <a:solidFill>
                  <a:srgbClr val="F5E9DA"/>
                </a:solidFill>
                <a:latin typeface="Roboto Condensed Bold"/>
              </a:rPr>
              <a:t> </a:t>
            </a:r>
            <a:r>
              <a:rPr lang="en-US" sz="3999" dirty="0" err="1">
                <a:solidFill>
                  <a:srgbClr val="F5E9DA"/>
                </a:solidFill>
                <a:latin typeface="Roboto Condensed Bold"/>
              </a:rPr>
              <a:t>những</a:t>
            </a:r>
            <a:r>
              <a:rPr lang="en-US" sz="3999" dirty="0">
                <a:solidFill>
                  <a:srgbClr val="F5E9DA"/>
                </a:solidFill>
                <a:latin typeface="Roboto Condensed Bold"/>
              </a:rPr>
              <a:t> </a:t>
            </a:r>
            <a:r>
              <a:rPr lang="en-US" sz="3999" dirty="0" err="1">
                <a:solidFill>
                  <a:srgbClr val="F5E9DA"/>
                </a:solidFill>
                <a:latin typeface="Roboto Condensed Bold"/>
              </a:rPr>
              <a:t>người</a:t>
            </a:r>
            <a:r>
              <a:rPr lang="en-US" sz="3999" dirty="0">
                <a:solidFill>
                  <a:srgbClr val="F5E9DA"/>
                </a:solidFill>
                <a:latin typeface="Roboto Condensed Bold"/>
              </a:rPr>
              <a:t> LĐ </a:t>
            </a:r>
            <a:r>
              <a:rPr lang="en-US" sz="3999" dirty="0" err="1">
                <a:solidFill>
                  <a:srgbClr val="F5E9DA"/>
                </a:solidFill>
                <a:latin typeface="Roboto Condensed Bold"/>
              </a:rPr>
              <a:t>bình</a:t>
            </a:r>
            <a:r>
              <a:rPr lang="en-US" sz="3999" dirty="0">
                <a:solidFill>
                  <a:srgbClr val="F5E9DA"/>
                </a:solidFill>
                <a:latin typeface="Roboto Condensed Bold"/>
              </a:rPr>
              <a:t> </a:t>
            </a:r>
            <a:r>
              <a:rPr lang="en-US" sz="3999" dirty="0" err="1">
                <a:solidFill>
                  <a:srgbClr val="F5E9DA"/>
                </a:solidFill>
                <a:latin typeface="Roboto Condensed Bold"/>
              </a:rPr>
              <a:t>dị</a:t>
            </a:r>
            <a:r>
              <a:rPr lang="en-US" sz="3999" dirty="0">
                <a:solidFill>
                  <a:srgbClr val="F5E9DA"/>
                </a:solidFill>
                <a:latin typeface="Roboto Condensed Bold"/>
              </a:rPr>
              <a:t> </a:t>
            </a:r>
            <a:r>
              <a:rPr lang="en-US" sz="3999" dirty="0" err="1">
                <a:solidFill>
                  <a:srgbClr val="F5E9DA"/>
                </a:solidFill>
                <a:latin typeface="Roboto Condensed Bold"/>
              </a:rPr>
              <a:t>và</a:t>
            </a:r>
            <a:r>
              <a:rPr lang="en-US" sz="3999" dirty="0">
                <a:solidFill>
                  <a:srgbClr val="F5E9DA"/>
                </a:solidFill>
                <a:latin typeface="Roboto Condensed Bold"/>
              </a:rPr>
              <a:t> </a:t>
            </a:r>
            <a:r>
              <a:rPr lang="en-US" sz="3999" dirty="0" err="1">
                <a:solidFill>
                  <a:srgbClr val="F5E9DA"/>
                </a:solidFill>
                <a:latin typeface="Roboto Condensed Bold"/>
              </a:rPr>
              <a:t>suy</a:t>
            </a:r>
            <a:r>
              <a:rPr lang="en-US" sz="3999" dirty="0">
                <a:solidFill>
                  <a:srgbClr val="F5E9DA"/>
                </a:solidFill>
                <a:latin typeface="Roboto Condensed Bold"/>
              </a:rPr>
              <a:t> </a:t>
            </a:r>
            <a:r>
              <a:rPr lang="en-US" sz="3999" dirty="0" err="1">
                <a:solidFill>
                  <a:srgbClr val="F5E9DA"/>
                </a:solidFill>
                <a:latin typeface="Roboto Condensed Bold"/>
              </a:rPr>
              <a:t>ngẫm</a:t>
            </a:r>
            <a:r>
              <a:rPr lang="en-US" sz="3999" dirty="0">
                <a:solidFill>
                  <a:srgbClr val="F5E9DA"/>
                </a:solidFill>
                <a:latin typeface="Roboto Condensed Bold"/>
              </a:rPr>
              <a:t> </a:t>
            </a:r>
            <a:r>
              <a:rPr lang="en-US" sz="3999" dirty="0" err="1">
                <a:solidFill>
                  <a:srgbClr val="F5E9DA"/>
                </a:solidFill>
                <a:latin typeface="Roboto Condensed Bold"/>
              </a:rPr>
              <a:t>về</a:t>
            </a:r>
            <a:r>
              <a:rPr lang="en-US" sz="3999" dirty="0">
                <a:solidFill>
                  <a:srgbClr val="F5E9DA"/>
                </a:solidFill>
                <a:latin typeface="Roboto Condensed Bold"/>
              </a:rPr>
              <a:t> </a:t>
            </a:r>
            <a:r>
              <a:rPr lang="en-US" sz="3999" dirty="0" err="1">
                <a:solidFill>
                  <a:srgbClr val="F5E9DA"/>
                </a:solidFill>
                <a:latin typeface="Roboto Condensed Bold"/>
              </a:rPr>
              <a:t>giới</a:t>
            </a:r>
            <a:r>
              <a:rPr lang="en-US" sz="3999" dirty="0">
                <a:solidFill>
                  <a:srgbClr val="F5E9DA"/>
                </a:solidFill>
                <a:latin typeface="Roboto Condensed Bold"/>
              </a:rPr>
              <a:t> </a:t>
            </a:r>
            <a:r>
              <a:rPr lang="en-US" sz="3999" dirty="0" err="1">
                <a:solidFill>
                  <a:srgbClr val="F5E9DA"/>
                </a:solidFill>
                <a:latin typeface="Roboto Condensed Bold"/>
              </a:rPr>
              <a:t>hạn</a:t>
            </a:r>
            <a:r>
              <a:rPr lang="en-US" sz="3999" dirty="0">
                <a:solidFill>
                  <a:srgbClr val="F5E9DA"/>
                </a:solidFill>
                <a:latin typeface="Roboto Condensed Bold"/>
              </a:rPr>
              <a:t> </a:t>
            </a:r>
            <a:r>
              <a:rPr lang="en-US" sz="3999" dirty="0" err="1">
                <a:solidFill>
                  <a:srgbClr val="F5E9DA"/>
                </a:solidFill>
                <a:latin typeface="Roboto Condensed Bold"/>
              </a:rPr>
              <a:t>của</a:t>
            </a:r>
            <a:r>
              <a:rPr lang="en-US" sz="3999" dirty="0">
                <a:solidFill>
                  <a:srgbClr val="F5E9DA"/>
                </a:solidFill>
                <a:latin typeface="Roboto Condensed Bold"/>
              </a:rPr>
              <a:t> </a:t>
            </a:r>
            <a:r>
              <a:rPr lang="en-US" sz="3999" dirty="0" err="1">
                <a:solidFill>
                  <a:srgbClr val="F5E9DA"/>
                </a:solidFill>
                <a:latin typeface="Roboto Condensed Bold"/>
              </a:rPr>
              <a:t>nghệ</a:t>
            </a:r>
            <a:r>
              <a:rPr lang="en-US" sz="3999" dirty="0">
                <a:solidFill>
                  <a:srgbClr val="F5E9DA"/>
                </a:solidFill>
                <a:latin typeface="Roboto Condensed Bold"/>
              </a:rPr>
              <a:t> </a:t>
            </a:r>
            <a:r>
              <a:rPr lang="en-US" sz="3999" dirty="0" err="1">
                <a:solidFill>
                  <a:srgbClr val="F5E9DA"/>
                </a:solidFill>
                <a:latin typeface="Roboto Condensed Bold"/>
              </a:rPr>
              <a:t>thuật</a:t>
            </a:r>
            <a:r>
              <a:rPr lang="en-US" sz="3999" dirty="0">
                <a:solidFill>
                  <a:srgbClr val="F5E9DA"/>
                </a:solidFill>
                <a:latin typeface="Roboto Condensed Bold"/>
              </a:rPr>
              <a:t> </a:t>
            </a:r>
            <a:r>
              <a:rPr lang="en-US" sz="3999" dirty="0" err="1">
                <a:solidFill>
                  <a:srgbClr val="F5E9DA"/>
                </a:solidFill>
                <a:latin typeface="Roboto Condensed Bold"/>
              </a:rPr>
              <a:t>trước</a:t>
            </a:r>
            <a:r>
              <a:rPr lang="en-US" sz="3999" dirty="0">
                <a:solidFill>
                  <a:srgbClr val="F5E9DA"/>
                </a:solidFill>
                <a:latin typeface="Roboto Condensed Bold"/>
              </a:rPr>
              <a:t> </a:t>
            </a:r>
            <a:r>
              <a:rPr lang="en-US" sz="3999" dirty="0" err="1">
                <a:solidFill>
                  <a:srgbClr val="F5E9DA"/>
                </a:solidFill>
                <a:latin typeface="Roboto Condensed Bold"/>
              </a:rPr>
              <a:t>cuộc</a:t>
            </a:r>
            <a:r>
              <a:rPr lang="en-US" sz="3999" dirty="0">
                <a:solidFill>
                  <a:srgbClr val="F5E9DA"/>
                </a:solidFill>
                <a:latin typeface="Roboto Condensed Bold"/>
              </a:rPr>
              <a:t> </a:t>
            </a:r>
            <a:r>
              <a:rPr lang="en-US" sz="3999" dirty="0" err="1">
                <a:solidFill>
                  <a:srgbClr val="F5E9DA"/>
                </a:solidFill>
                <a:latin typeface="Roboto Condensed Bold"/>
              </a:rPr>
              <a:t>đời</a:t>
            </a:r>
            <a:endParaRPr lang="en-US" sz="3999" dirty="0">
              <a:solidFill>
                <a:srgbClr val="F5E9DA"/>
              </a:solidFill>
              <a:latin typeface="Roboto Condensed Bold"/>
            </a:endParaRPr>
          </a:p>
          <a:p>
            <a:pPr marL="863596" lvl="1" indent="-431798" algn="just">
              <a:lnSpc>
                <a:spcPts val="5599"/>
              </a:lnSpc>
              <a:buFont typeface="Arial"/>
              <a:buChar char="•"/>
            </a:pPr>
            <a:r>
              <a:rPr lang="en-US" sz="3999" dirty="0" err="1">
                <a:solidFill>
                  <a:srgbClr val="F5E9DA"/>
                </a:solidFill>
                <a:latin typeface="Roboto Condensed"/>
              </a:rPr>
              <a:t>Phương</a:t>
            </a:r>
            <a:r>
              <a:rPr lang="en-US" sz="3999" dirty="0">
                <a:solidFill>
                  <a:srgbClr val="F5E9DA"/>
                </a:solidFill>
                <a:latin typeface="Roboto Condensed"/>
              </a:rPr>
              <a:t> </a:t>
            </a:r>
            <a:r>
              <a:rPr lang="en-US" sz="3999" dirty="0" err="1">
                <a:solidFill>
                  <a:srgbClr val="F5E9DA"/>
                </a:solidFill>
                <a:latin typeface="Roboto Condensed"/>
              </a:rPr>
              <a:t>diện</a:t>
            </a:r>
            <a:r>
              <a:rPr lang="en-US" sz="3999" dirty="0">
                <a:solidFill>
                  <a:srgbClr val="F5E9DA"/>
                </a:solidFill>
                <a:latin typeface="Roboto Condensed"/>
              </a:rPr>
              <a:t> </a:t>
            </a:r>
            <a:r>
              <a:rPr lang="en-US" sz="3999" dirty="0" err="1">
                <a:solidFill>
                  <a:srgbClr val="F5E9DA"/>
                </a:solidFill>
                <a:latin typeface="Roboto Condensed"/>
              </a:rPr>
              <a:t>nội</a:t>
            </a:r>
            <a:r>
              <a:rPr lang="en-US" sz="3999" dirty="0">
                <a:solidFill>
                  <a:srgbClr val="F5E9DA"/>
                </a:solidFill>
                <a:latin typeface="Roboto Condensed"/>
              </a:rPr>
              <a:t> dung 1: </a:t>
            </a:r>
            <a:r>
              <a:rPr lang="en-US" sz="3999" dirty="0" err="1">
                <a:solidFill>
                  <a:srgbClr val="F5E9DA"/>
                </a:solidFill>
                <a:latin typeface="Roboto Condensed"/>
              </a:rPr>
              <a:t>Vẻ</a:t>
            </a:r>
            <a:r>
              <a:rPr lang="en-US" sz="3999" dirty="0">
                <a:solidFill>
                  <a:srgbClr val="F5E9DA"/>
                </a:solidFill>
                <a:latin typeface="Roboto Condensed"/>
              </a:rPr>
              <a:t> </a:t>
            </a:r>
            <a:r>
              <a:rPr lang="en-US" sz="3999" dirty="0" err="1">
                <a:solidFill>
                  <a:srgbClr val="F5E9DA"/>
                </a:solidFill>
                <a:latin typeface="Roboto Condensed"/>
              </a:rPr>
              <a:t>đẹp</a:t>
            </a:r>
            <a:r>
              <a:rPr lang="en-US" sz="3999" dirty="0">
                <a:solidFill>
                  <a:srgbClr val="F5E9DA"/>
                </a:solidFill>
                <a:latin typeface="Roboto Condensed"/>
              </a:rPr>
              <a:t> </a:t>
            </a:r>
            <a:r>
              <a:rPr lang="en-US" sz="3999" dirty="0" err="1">
                <a:solidFill>
                  <a:srgbClr val="F5E9DA"/>
                </a:solidFill>
                <a:latin typeface="Roboto Condensed"/>
              </a:rPr>
              <a:t>nhân</a:t>
            </a:r>
            <a:r>
              <a:rPr lang="en-US" sz="3999" dirty="0">
                <a:solidFill>
                  <a:srgbClr val="F5E9DA"/>
                </a:solidFill>
                <a:latin typeface="Roboto Condensed"/>
              </a:rPr>
              <a:t> </a:t>
            </a:r>
            <a:r>
              <a:rPr lang="en-US" sz="3999" dirty="0" err="1">
                <a:solidFill>
                  <a:srgbClr val="F5E9DA"/>
                </a:solidFill>
                <a:latin typeface="Roboto Condensed"/>
              </a:rPr>
              <a:t>vật</a:t>
            </a:r>
            <a:r>
              <a:rPr lang="en-US" sz="3999" dirty="0">
                <a:solidFill>
                  <a:srgbClr val="F5E9DA"/>
                </a:solidFill>
                <a:latin typeface="Roboto Condensed"/>
              </a:rPr>
              <a:t> </a:t>
            </a:r>
            <a:r>
              <a:rPr lang="en-US" sz="3999" dirty="0" err="1">
                <a:solidFill>
                  <a:srgbClr val="F5E9DA"/>
                </a:solidFill>
                <a:latin typeface="Roboto Condensed"/>
              </a:rPr>
              <a:t>anh</a:t>
            </a:r>
            <a:r>
              <a:rPr lang="en-US" sz="3999" dirty="0">
                <a:solidFill>
                  <a:srgbClr val="F5E9DA"/>
                </a:solidFill>
                <a:latin typeface="Roboto Condensed"/>
              </a:rPr>
              <a:t> </a:t>
            </a:r>
            <a:r>
              <a:rPr lang="en-US" sz="3999" dirty="0" err="1">
                <a:solidFill>
                  <a:srgbClr val="F5E9DA"/>
                </a:solidFill>
                <a:latin typeface="Roboto Condensed"/>
              </a:rPr>
              <a:t>thanh</a:t>
            </a:r>
            <a:r>
              <a:rPr lang="en-US" sz="3999" dirty="0">
                <a:solidFill>
                  <a:srgbClr val="F5E9DA"/>
                </a:solidFill>
                <a:latin typeface="Roboto Condensed"/>
              </a:rPr>
              <a:t> </a:t>
            </a:r>
            <a:r>
              <a:rPr lang="en-US" sz="3999" dirty="0" err="1">
                <a:solidFill>
                  <a:srgbClr val="F5E9DA"/>
                </a:solidFill>
                <a:latin typeface="Roboto Condensed"/>
              </a:rPr>
              <a:t>niên</a:t>
            </a:r>
            <a:r>
              <a:rPr lang="en-US" sz="3999" dirty="0">
                <a:solidFill>
                  <a:srgbClr val="F5E9DA"/>
                </a:solidFill>
                <a:latin typeface="Roboto Condensed"/>
              </a:rPr>
              <a:t> (</a:t>
            </a:r>
            <a:r>
              <a:rPr lang="en-US" sz="3999" dirty="0" err="1">
                <a:solidFill>
                  <a:srgbClr val="F5E9DA"/>
                </a:solidFill>
                <a:latin typeface="Roboto Condensed"/>
              </a:rPr>
              <a:t>trách</a:t>
            </a:r>
            <a:r>
              <a:rPr lang="en-US" sz="3999" dirty="0">
                <a:solidFill>
                  <a:srgbClr val="F5E9DA"/>
                </a:solidFill>
                <a:latin typeface="Roboto Condensed"/>
              </a:rPr>
              <a:t> </a:t>
            </a:r>
            <a:r>
              <a:rPr lang="en-US" sz="3999" dirty="0" err="1">
                <a:solidFill>
                  <a:srgbClr val="F5E9DA"/>
                </a:solidFill>
                <a:latin typeface="Roboto Condensed"/>
              </a:rPr>
              <a:t>nhiệm</a:t>
            </a:r>
            <a:r>
              <a:rPr lang="en-US" sz="3999" dirty="0">
                <a:solidFill>
                  <a:srgbClr val="F5E9DA"/>
                </a:solidFill>
                <a:latin typeface="Roboto Condensed"/>
              </a:rPr>
              <a:t>, </a:t>
            </a:r>
            <a:r>
              <a:rPr lang="en-US" sz="3999" dirty="0" err="1">
                <a:solidFill>
                  <a:srgbClr val="F5E9DA"/>
                </a:solidFill>
                <a:latin typeface="Roboto Condensed"/>
              </a:rPr>
              <a:t>lí</a:t>
            </a:r>
            <a:r>
              <a:rPr lang="en-US" sz="3999" dirty="0">
                <a:solidFill>
                  <a:srgbClr val="F5E9DA"/>
                </a:solidFill>
                <a:latin typeface="Roboto Condensed"/>
              </a:rPr>
              <a:t> </a:t>
            </a:r>
            <a:r>
              <a:rPr lang="en-US" sz="3999" dirty="0" err="1">
                <a:solidFill>
                  <a:srgbClr val="F5E9DA"/>
                </a:solidFill>
                <a:latin typeface="Roboto Condensed"/>
              </a:rPr>
              <a:t>tưởng</a:t>
            </a:r>
            <a:r>
              <a:rPr lang="en-US" sz="3999" dirty="0">
                <a:solidFill>
                  <a:srgbClr val="F5E9DA"/>
                </a:solidFill>
                <a:latin typeface="Roboto Condensed"/>
              </a:rPr>
              <a:t> </a:t>
            </a:r>
            <a:r>
              <a:rPr lang="en-US" sz="3999" dirty="0" err="1">
                <a:solidFill>
                  <a:srgbClr val="F5E9DA"/>
                </a:solidFill>
                <a:latin typeface="Roboto Condensed"/>
              </a:rPr>
              <a:t>sống</a:t>
            </a:r>
            <a:r>
              <a:rPr lang="en-US" sz="3999" dirty="0">
                <a:solidFill>
                  <a:srgbClr val="F5E9DA"/>
                </a:solidFill>
                <a:latin typeface="Roboto Condensed"/>
              </a:rPr>
              <a:t> </a:t>
            </a:r>
            <a:r>
              <a:rPr lang="en-US" sz="3999" dirty="0" err="1">
                <a:solidFill>
                  <a:srgbClr val="F5E9DA"/>
                </a:solidFill>
                <a:latin typeface="Roboto Condensed"/>
              </a:rPr>
              <a:t>cao</a:t>
            </a:r>
            <a:r>
              <a:rPr lang="en-US" sz="3999" dirty="0">
                <a:solidFill>
                  <a:srgbClr val="F5E9DA"/>
                </a:solidFill>
                <a:latin typeface="Roboto Condensed"/>
              </a:rPr>
              <a:t> </a:t>
            </a:r>
            <a:r>
              <a:rPr lang="en-US" sz="3999" dirty="0" err="1">
                <a:solidFill>
                  <a:srgbClr val="F5E9DA"/>
                </a:solidFill>
                <a:latin typeface="Roboto Condensed"/>
              </a:rPr>
              <a:t>đẹp</a:t>
            </a:r>
            <a:r>
              <a:rPr lang="en-US" sz="3999" dirty="0">
                <a:solidFill>
                  <a:srgbClr val="F5E9DA"/>
                </a:solidFill>
                <a:latin typeface="Roboto Condensed"/>
              </a:rPr>
              <a:t>, </a:t>
            </a:r>
            <a:r>
              <a:rPr lang="en-US" sz="3999" dirty="0" err="1">
                <a:solidFill>
                  <a:srgbClr val="F5E9DA"/>
                </a:solidFill>
                <a:latin typeface="Roboto Condensed"/>
              </a:rPr>
              <a:t>thái</a:t>
            </a:r>
            <a:r>
              <a:rPr lang="en-US" sz="3999" dirty="0">
                <a:solidFill>
                  <a:srgbClr val="F5E9DA"/>
                </a:solidFill>
                <a:latin typeface="Roboto Condensed"/>
              </a:rPr>
              <a:t> </a:t>
            </a:r>
            <a:r>
              <a:rPr lang="en-US" sz="3999" dirty="0" err="1">
                <a:solidFill>
                  <a:srgbClr val="F5E9DA"/>
                </a:solidFill>
                <a:latin typeface="Roboto Condensed"/>
              </a:rPr>
              <a:t>độ</a:t>
            </a:r>
            <a:r>
              <a:rPr lang="en-US" sz="3999" dirty="0">
                <a:solidFill>
                  <a:srgbClr val="F5E9DA"/>
                </a:solidFill>
                <a:latin typeface="Roboto Condensed"/>
              </a:rPr>
              <a:t> </a:t>
            </a:r>
            <a:r>
              <a:rPr lang="en-US" sz="3999" dirty="0" err="1">
                <a:solidFill>
                  <a:srgbClr val="F5E9DA"/>
                </a:solidFill>
                <a:latin typeface="Roboto Condensed"/>
              </a:rPr>
              <a:t>sống</a:t>
            </a:r>
            <a:r>
              <a:rPr lang="en-US" sz="3999" dirty="0">
                <a:solidFill>
                  <a:srgbClr val="F5E9DA"/>
                </a:solidFill>
                <a:latin typeface="Roboto Condensed"/>
              </a:rPr>
              <a:t> </a:t>
            </a:r>
            <a:r>
              <a:rPr lang="en-US" sz="3999" dirty="0" err="1">
                <a:solidFill>
                  <a:srgbClr val="F5E9DA"/>
                </a:solidFill>
                <a:latin typeface="Roboto Condensed"/>
              </a:rPr>
              <a:t>tích</a:t>
            </a:r>
            <a:r>
              <a:rPr lang="en-US" sz="3999" dirty="0">
                <a:solidFill>
                  <a:srgbClr val="F5E9DA"/>
                </a:solidFill>
                <a:latin typeface="Roboto Condensed"/>
              </a:rPr>
              <a:t> </a:t>
            </a:r>
            <a:r>
              <a:rPr lang="en-US" sz="3999" dirty="0" err="1">
                <a:solidFill>
                  <a:srgbClr val="F5E9DA"/>
                </a:solidFill>
                <a:latin typeface="Roboto Condensed"/>
              </a:rPr>
              <a:t>cực</a:t>
            </a:r>
            <a:r>
              <a:rPr lang="en-US" sz="3999" dirty="0">
                <a:solidFill>
                  <a:srgbClr val="F5E9DA"/>
                </a:solidFill>
                <a:latin typeface="Roboto Condensed"/>
              </a:rPr>
              <a:t> </a:t>
            </a:r>
            <a:r>
              <a:rPr lang="en-US" sz="3999" dirty="0" err="1">
                <a:solidFill>
                  <a:srgbClr val="F5E9DA"/>
                </a:solidFill>
                <a:latin typeface="Roboto Condensed"/>
              </a:rPr>
              <a:t>trước</a:t>
            </a:r>
            <a:r>
              <a:rPr lang="en-US" sz="3999" dirty="0">
                <a:solidFill>
                  <a:srgbClr val="F5E9DA"/>
                </a:solidFill>
                <a:latin typeface="Roboto Condensed"/>
              </a:rPr>
              <a:t> </a:t>
            </a:r>
            <a:r>
              <a:rPr lang="en-US" sz="3999" dirty="0" err="1">
                <a:solidFill>
                  <a:srgbClr val="F5E9DA"/>
                </a:solidFill>
                <a:latin typeface="Roboto Condensed"/>
              </a:rPr>
              <a:t>gian</a:t>
            </a:r>
            <a:r>
              <a:rPr lang="en-US" sz="3999" dirty="0">
                <a:solidFill>
                  <a:srgbClr val="F5E9DA"/>
                </a:solidFill>
                <a:latin typeface="Roboto Condensed"/>
              </a:rPr>
              <a:t> </a:t>
            </a:r>
            <a:r>
              <a:rPr lang="en-US" sz="3999" dirty="0" err="1">
                <a:solidFill>
                  <a:srgbClr val="F5E9DA"/>
                </a:solidFill>
                <a:latin typeface="Roboto Condensed"/>
              </a:rPr>
              <a:t>khổ</a:t>
            </a:r>
            <a:r>
              <a:rPr lang="en-US" sz="3999" dirty="0">
                <a:solidFill>
                  <a:srgbClr val="F5E9DA"/>
                </a:solidFill>
                <a:latin typeface="Roboto Condensed"/>
              </a:rPr>
              <a:t>, </a:t>
            </a:r>
            <a:r>
              <a:rPr lang="en-US" sz="3999" dirty="0" err="1">
                <a:solidFill>
                  <a:srgbClr val="F5E9DA"/>
                </a:solidFill>
                <a:latin typeface="Roboto Condensed"/>
              </a:rPr>
              <a:t>khó</a:t>
            </a:r>
            <a:r>
              <a:rPr lang="en-US" sz="3999" dirty="0">
                <a:solidFill>
                  <a:srgbClr val="F5E9DA"/>
                </a:solidFill>
                <a:latin typeface="Roboto Condensed"/>
              </a:rPr>
              <a:t> </a:t>
            </a:r>
            <a:r>
              <a:rPr lang="en-US" sz="3999" dirty="0" err="1">
                <a:solidFill>
                  <a:srgbClr val="F5E9DA"/>
                </a:solidFill>
                <a:latin typeface="Roboto Condensed"/>
              </a:rPr>
              <a:t>khăn</a:t>
            </a:r>
            <a:r>
              <a:rPr lang="en-US" sz="3999" dirty="0">
                <a:solidFill>
                  <a:srgbClr val="F5E9DA"/>
                </a:solidFill>
                <a:latin typeface="Roboto Condensed"/>
              </a:rPr>
              <a:t>)</a:t>
            </a:r>
          </a:p>
          <a:p>
            <a:pPr marL="863596" lvl="1" indent="-431798" algn="just">
              <a:lnSpc>
                <a:spcPts val="5599"/>
              </a:lnSpc>
              <a:buFont typeface="Arial"/>
              <a:buChar char="•"/>
            </a:pPr>
            <a:r>
              <a:rPr lang="en-US" sz="3999" dirty="0" err="1">
                <a:solidFill>
                  <a:srgbClr val="F5E9DA"/>
                </a:solidFill>
                <a:latin typeface="Roboto Condensed"/>
              </a:rPr>
              <a:t>Phương</a:t>
            </a:r>
            <a:r>
              <a:rPr lang="en-US" sz="3999" dirty="0">
                <a:solidFill>
                  <a:srgbClr val="F5E9DA"/>
                </a:solidFill>
                <a:latin typeface="Roboto Condensed"/>
              </a:rPr>
              <a:t> </a:t>
            </a:r>
            <a:r>
              <a:rPr lang="en-US" sz="3999" dirty="0" err="1">
                <a:solidFill>
                  <a:srgbClr val="F5E9DA"/>
                </a:solidFill>
                <a:latin typeface="Roboto Condensed"/>
              </a:rPr>
              <a:t>diện</a:t>
            </a:r>
            <a:r>
              <a:rPr lang="en-US" sz="3999" dirty="0">
                <a:solidFill>
                  <a:srgbClr val="F5E9DA"/>
                </a:solidFill>
                <a:latin typeface="Roboto Condensed"/>
              </a:rPr>
              <a:t> </a:t>
            </a:r>
            <a:r>
              <a:rPr lang="en-US" sz="3999" dirty="0" err="1">
                <a:solidFill>
                  <a:srgbClr val="F5E9DA"/>
                </a:solidFill>
                <a:latin typeface="Roboto Condensed"/>
              </a:rPr>
              <a:t>nội</a:t>
            </a:r>
            <a:r>
              <a:rPr lang="en-US" sz="3999" dirty="0">
                <a:solidFill>
                  <a:srgbClr val="F5E9DA"/>
                </a:solidFill>
                <a:latin typeface="Roboto Condensed"/>
              </a:rPr>
              <a:t> dung 2: </a:t>
            </a:r>
            <a:r>
              <a:rPr lang="en-US" sz="3999" dirty="0" err="1">
                <a:solidFill>
                  <a:srgbClr val="F5E9DA"/>
                </a:solidFill>
                <a:latin typeface="Roboto Condensed"/>
              </a:rPr>
              <a:t>Vẻ</a:t>
            </a:r>
            <a:r>
              <a:rPr lang="en-US" sz="3999" dirty="0">
                <a:solidFill>
                  <a:srgbClr val="F5E9DA"/>
                </a:solidFill>
                <a:latin typeface="Roboto Condensed"/>
              </a:rPr>
              <a:t> </a:t>
            </a:r>
            <a:r>
              <a:rPr lang="en-US" sz="3999" dirty="0" err="1">
                <a:solidFill>
                  <a:srgbClr val="F5E9DA"/>
                </a:solidFill>
                <a:latin typeface="Roboto Condensed"/>
              </a:rPr>
              <a:t>đẹp</a:t>
            </a:r>
            <a:r>
              <a:rPr lang="en-US" sz="3999" dirty="0">
                <a:solidFill>
                  <a:srgbClr val="F5E9DA"/>
                </a:solidFill>
                <a:latin typeface="Roboto Condensed"/>
              </a:rPr>
              <a:t> </a:t>
            </a:r>
            <a:r>
              <a:rPr lang="en-US" sz="3999" dirty="0" err="1">
                <a:solidFill>
                  <a:srgbClr val="F5E9DA"/>
                </a:solidFill>
                <a:latin typeface="Roboto Condensed"/>
              </a:rPr>
              <a:t>của</a:t>
            </a:r>
            <a:r>
              <a:rPr lang="en-US" sz="3999" dirty="0">
                <a:solidFill>
                  <a:srgbClr val="F5E9DA"/>
                </a:solidFill>
                <a:latin typeface="Roboto Condensed"/>
              </a:rPr>
              <a:t> </a:t>
            </a:r>
            <a:r>
              <a:rPr lang="en-US" sz="3999" dirty="0" err="1">
                <a:solidFill>
                  <a:srgbClr val="F5E9DA"/>
                </a:solidFill>
                <a:latin typeface="Roboto Condensed"/>
              </a:rPr>
              <a:t>những</a:t>
            </a:r>
            <a:r>
              <a:rPr lang="en-US" sz="3999" dirty="0">
                <a:solidFill>
                  <a:srgbClr val="F5E9DA"/>
                </a:solidFill>
                <a:latin typeface="Roboto Condensed"/>
              </a:rPr>
              <a:t> </a:t>
            </a:r>
            <a:r>
              <a:rPr lang="en-US" sz="3999" dirty="0" err="1">
                <a:solidFill>
                  <a:srgbClr val="F5E9DA"/>
                </a:solidFill>
                <a:latin typeface="Roboto Condensed"/>
              </a:rPr>
              <a:t>nhân</a:t>
            </a:r>
            <a:r>
              <a:rPr lang="en-US" sz="3999" dirty="0">
                <a:solidFill>
                  <a:srgbClr val="F5E9DA"/>
                </a:solidFill>
                <a:latin typeface="Roboto Condensed"/>
              </a:rPr>
              <a:t> </a:t>
            </a:r>
            <a:r>
              <a:rPr lang="en-US" sz="3999" dirty="0" err="1">
                <a:solidFill>
                  <a:srgbClr val="F5E9DA"/>
                </a:solidFill>
                <a:latin typeface="Roboto Condensed"/>
              </a:rPr>
              <a:t>vật</a:t>
            </a:r>
            <a:r>
              <a:rPr lang="en-US" sz="3999" dirty="0">
                <a:solidFill>
                  <a:srgbClr val="F5E9DA"/>
                </a:solidFill>
                <a:latin typeface="Roboto Condensed"/>
              </a:rPr>
              <a:t> </a:t>
            </a:r>
            <a:r>
              <a:rPr lang="en-US" sz="3999" dirty="0" err="1">
                <a:solidFill>
                  <a:srgbClr val="F5E9DA"/>
                </a:solidFill>
                <a:latin typeface="Roboto Condensed"/>
              </a:rPr>
              <a:t>khác</a:t>
            </a:r>
            <a:endParaRPr lang="en-US" sz="3999" dirty="0">
              <a:solidFill>
                <a:srgbClr val="F5E9DA"/>
              </a:solidFill>
              <a:latin typeface="Roboto Condensed"/>
            </a:endParaRPr>
          </a:p>
          <a:p>
            <a:pPr marL="863596" lvl="1" indent="-431798" algn="just">
              <a:lnSpc>
                <a:spcPts val="5599"/>
              </a:lnSpc>
              <a:buFont typeface="Arial"/>
              <a:buChar char="•"/>
            </a:pPr>
            <a:r>
              <a:rPr lang="en-US" sz="3999" dirty="0" err="1">
                <a:solidFill>
                  <a:srgbClr val="F5E9DA"/>
                </a:solidFill>
                <a:latin typeface="Roboto Condensed"/>
              </a:rPr>
              <a:t>Phương</a:t>
            </a:r>
            <a:r>
              <a:rPr lang="en-US" sz="3999" dirty="0">
                <a:solidFill>
                  <a:srgbClr val="F5E9DA"/>
                </a:solidFill>
                <a:latin typeface="Roboto Condensed"/>
              </a:rPr>
              <a:t> </a:t>
            </a:r>
            <a:r>
              <a:rPr lang="en-US" sz="3999" dirty="0" err="1">
                <a:solidFill>
                  <a:srgbClr val="F5E9DA"/>
                </a:solidFill>
                <a:latin typeface="Roboto Condensed"/>
              </a:rPr>
              <a:t>diện</a:t>
            </a:r>
            <a:r>
              <a:rPr lang="en-US" sz="3999" dirty="0">
                <a:solidFill>
                  <a:srgbClr val="F5E9DA"/>
                </a:solidFill>
                <a:latin typeface="Roboto Condensed"/>
              </a:rPr>
              <a:t> </a:t>
            </a:r>
            <a:r>
              <a:rPr lang="en-US" sz="3999" dirty="0" err="1">
                <a:solidFill>
                  <a:srgbClr val="F5E9DA"/>
                </a:solidFill>
                <a:latin typeface="Roboto Condensed"/>
              </a:rPr>
              <a:t>nội</a:t>
            </a:r>
            <a:r>
              <a:rPr lang="en-US" sz="3999" dirty="0">
                <a:solidFill>
                  <a:srgbClr val="F5E9DA"/>
                </a:solidFill>
                <a:latin typeface="Roboto Condensed"/>
              </a:rPr>
              <a:t> dung 3: </a:t>
            </a:r>
            <a:r>
              <a:rPr lang="en-US" sz="3999" dirty="0" err="1">
                <a:solidFill>
                  <a:srgbClr val="F5E9DA"/>
                </a:solidFill>
                <a:latin typeface="Roboto Condensed"/>
              </a:rPr>
              <a:t>suy</a:t>
            </a:r>
            <a:r>
              <a:rPr lang="en-US" sz="3999" dirty="0">
                <a:solidFill>
                  <a:srgbClr val="F5E9DA"/>
                </a:solidFill>
                <a:latin typeface="Roboto Condensed"/>
              </a:rPr>
              <a:t> </a:t>
            </a:r>
            <a:r>
              <a:rPr lang="en-US" sz="3999" dirty="0" err="1">
                <a:solidFill>
                  <a:srgbClr val="F5E9DA"/>
                </a:solidFill>
                <a:latin typeface="Roboto Condensed"/>
              </a:rPr>
              <a:t>ngẫm</a:t>
            </a:r>
            <a:r>
              <a:rPr lang="en-US" sz="3999" dirty="0">
                <a:solidFill>
                  <a:srgbClr val="F5E9DA"/>
                </a:solidFill>
                <a:latin typeface="Roboto Condensed"/>
              </a:rPr>
              <a:t> </a:t>
            </a:r>
            <a:r>
              <a:rPr lang="en-US" sz="3999" dirty="0" err="1">
                <a:solidFill>
                  <a:srgbClr val="F5E9DA"/>
                </a:solidFill>
                <a:latin typeface="Roboto Condensed"/>
              </a:rPr>
              <a:t>về</a:t>
            </a:r>
            <a:r>
              <a:rPr lang="en-US" sz="3999" dirty="0">
                <a:solidFill>
                  <a:srgbClr val="F5E9DA"/>
                </a:solidFill>
                <a:latin typeface="Roboto Condensed"/>
              </a:rPr>
              <a:t> </a:t>
            </a:r>
            <a:r>
              <a:rPr lang="en-US" sz="3999" dirty="0" err="1">
                <a:solidFill>
                  <a:srgbClr val="F5E9DA"/>
                </a:solidFill>
                <a:latin typeface="Roboto Condensed"/>
              </a:rPr>
              <a:t>giới</a:t>
            </a:r>
            <a:r>
              <a:rPr lang="en-US" sz="3999" dirty="0">
                <a:solidFill>
                  <a:srgbClr val="F5E9DA"/>
                </a:solidFill>
                <a:latin typeface="Roboto Condensed"/>
              </a:rPr>
              <a:t> </a:t>
            </a:r>
            <a:r>
              <a:rPr lang="en-US" sz="3999" dirty="0" err="1">
                <a:solidFill>
                  <a:srgbClr val="F5E9DA"/>
                </a:solidFill>
                <a:latin typeface="Roboto Condensed"/>
              </a:rPr>
              <a:t>hạn</a:t>
            </a:r>
            <a:r>
              <a:rPr lang="en-US" sz="3999" dirty="0">
                <a:solidFill>
                  <a:srgbClr val="F5E9DA"/>
                </a:solidFill>
                <a:latin typeface="Roboto Condensed"/>
              </a:rPr>
              <a:t> </a:t>
            </a:r>
            <a:r>
              <a:rPr lang="en-US" sz="3999" dirty="0" err="1">
                <a:solidFill>
                  <a:srgbClr val="F5E9DA"/>
                </a:solidFill>
                <a:latin typeface="Roboto Condensed"/>
              </a:rPr>
              <a:t>của</a:t>
            </a:r>
            <a:r>
              <a:rPr lang="en-US" sz="3999" dirty="0">
                <a:solidFill>
                  <a:srgbClr val="F5E9DA"/>
                </a:solidFill>
                <a:latin typeface="Roboto Condensed"/>
              </a:rPr>
              <a:t> </a:t>
            </a:r>
            <a:r>
              <a:rPr lang="en-US" sz="3999" dirty="0" err="1">
                <a:solidFill>
                  <a:srgbClr val="F5E9DA"/>
                </a:solidFill>
                <a:latin typeface="Roboto Condensed"/>
              </a:rPr>
              <a:t>nghệ</a:t>
            </a:r>
            <a:r>
              <a:rPr lang="en-US" sz="3999" dirty="0">
                <a:solidFill>
                  <a:srgbClr val="F5E9DA"/>
                </a:solidFill>
                <a:latin typeface="Roboto Condensed"/>
              </a:rPr>
              <a:t> </a:t>
            </a:r>
            <a:r>
              <a:rPr lang="en-US" sz="3999" dirty="0" err="1">
                <a:solidFill>
                  <a:srgbClr val="F5E9DA"/>
                </a:solidFill>
                <a:latin typeface="Roboto Condensed"/>
              </a:rPr>
              <a:t>thuật</a:t>
            </a:r>
            <a:r>
              <a:rPr lang="en-US" sz="3999" dirty="0">
                <a:solidFill>
                  <a:srgbClr val="F5E9DA"/>
                </a:solidFill>
                <a:latin typeface="Roboto Condensed"/>
              </a:rPr>
              <a:t> </a:t>
            </a:r>
            <a:r>
              <a:rPr lang="en-US" sz="3999" dirty="0" err="1">
                <a:solidFill>
                  <a:srgbClr val="F5E9DA"/>
                </a:solidFill>
                <a:latin typeface="Roboto Condensed"/>
              </a:rPr>
              <a:t>trước</a:t>
            </a:r>
            <a:r>
              <a:rPr lang="en-US" sz="3999" dirty="0">
                <a:solidFill>
                  <a:srgbClr val="F5E9DA"/>
                </a:solidFill>
                <a:latin typeface="Roboto Condensed"/>
              </a:rPr>
              <a:t> </a:t>
            </a:r>
            <a:r>
              <a:rPr lang="en-US" sz="3999" dirty="0" err="1">
                <a:solidFill>
                  <a:srgbClr val="F5E9DA"/>
                </a:solidFill>
                <a:latin typeface="Roboto Condensed"/>
              </a:rPr>
              <a:t>cuộc</a:t>
            </a:r>
            <a:r>
              <a:rPr lang="en-US" sz="3999" dirty="0">
                <a:solidFill>
                  <a:srgbClr val="F5E9DA"/>
                </a:solidFill>
                <a:latin typeface="Roboto Condensed"/>
              </a:rPr>
              <a:t> </a:t>
            </a:r>
            <a:r>
              <a:rPr lang="en-US" sz="3999" dirty="0" err="1">
                <a:solidFill>
                  <a:srgbClr val="F5E9DA"/>
                </a:solidFill>
                <a:latin typeface="Roboto Condensed"/>
              </a:rPr>
              <a:t>đời</a:t>
            </a:r>
            <a:r>
              <a:rPr lang="en-US" sz="3999" dirty="0">
                <a:solidFill>
                  <a:srgbClr val="F5E9DA"/>
                </a:solidFill>
                <a:latin typeface="Roboto Condensed"/>
              </a:rPr>
              <a:t> (qua </a:t>
            </a:r>
            <a:r>
              <a:rPr lang="en-US" sz="3999" dirty="0" err="1">
                <a:solidFill>
                  <a:srgbClr val="F5E9DA"/>
                </a:solidFill>
                <a:latin typeface="Roboto Condensed"/>
              </a:rPr>
              <a:t>nhân</a:t>
            </a:r>
            <a:r>
              <a:rPr lang="en-US" sz="3999" dirty="0">
                <a:solidFill>
                  <a:srgbClr val="F5E9DA"/>
                </a:solidFill>
                <a:latin typeface="Roboto Condensed"/>
              </a:rPr>
              <a:t> </a:t>
            </a:r>
            <a:r>
              <a:rPr lang="en-US" sz="3999" dirty="0" err="1">
                <a:solidFill>
                  <a:srgbClr val="F5E9DA"/>
                </a:solidFill>
                <a:latin typeface="Roboto Condensed"/>
              </a:rPr>
              <a:t>vật</a:t>
            </a:r>
            <a:r>
              <a:rPr lang="en-US" sz="3999" dirty="0">
                <a:solidFill>
                  <a:srgbClr val="F5E9DA"/>
                </a:solidFill>
                <a:latin typeface="Roboto Condensed"/>
              </a:rPr>
              <a:t> </a:t>
            </a:r>
            <a:r>
              <a:rPr lang="en-US" sz="3999" dirty="0" err="1">
                <a:solidFill>
                  <a:srgbClr val="F5E9DA"/>
                </a:solidFill>
                <a:latin typeface="Roboto Condensed"/>
              </a:rPr>
              <a:t>Họa</a:t>
            </a:r>
            <a:r>
              <a:rPr lang="en-US" sz="3999" dirty="0">
                <a:solidFill>
                  <a:srgbClr val="F5E9DA"/>
                </a:solidFill>
                <a:latin typeface="Roboto Condensed"/>
              </a:rPr>
              <a:t> </a:t>
            </a:r>
            <a:r>
              <a:rPr lang="en-US" sz="3999" dirty="0" err="1">
                <a:solidFill>
                  <a:srgbClr val="F5E9DA"/>
                </a:solidFill>
                <a:latin typeface="Roboto Condensed"/>
              </a:rPr>
              <a:t>sĩ</a:t>
            </a:r>
            <a:r>
              <a:rPr lang="en-US" sz="3999" dirty="0">
                <a:solidFill>
                  <a:srgbClr val="F5E9DA"/>
                </a:solidFill>
                <a:latin typeface="Roboto Condensed"/>
              </a:rPr>
              <a:t>)</a:t>
            </a:r>
          </a:p>
        </p:txBody>
      </p:sp>
      <p:sp>
        <p:nvSpPr>
          <p:cNvPr id="7" name="TextBox 7"/>
          <p:cNvSpPr txBox="1"/>
          <p:nvPr/>
        </p:nvSpPr>
        <p:spPr>
          <a:xfrm>
            <a:off x="5253286" y="7190347"/>
            <a:ext cx="12698658" cy="3539430"/>
          </a:xfrm>
          <a:prstGeom prst="rect">
            <a:avLst/>
          </a:prstGeom>
        </p:spPr>
        <p:txBody>
          <a:bodyPr wrap="square" lIns="0" tIns="0" rIns="0" bIns="0" rtlCol="0" anchor="t">
            <a:spAutoFit/>
          </a:bodyPr>
          <a:lstStyle/>
          <a:p>
            <a:pPr algn="just">
              <a:lnSpc>
                <a:spcPts val="5599"/>
              </a:lnSpc>
            </a:pPr>
            <a:r>
              <a:rPr lang="en-US" sz="3999" dirty="0" err="1">
                <a:solidFill>
                  <a:srgbClr val="F5E9DA"/>
                </a:solidFill>
                <a:latin typeface="Roboto Condensed Bold"/>
              </a:rPr>
              <a:t>Kinh</a:t>
            </a:r>
            <a:r>
              <a:rPr lang="en-US" sz="3999" dirty="0">
                <a:solidFill>
                  <a:srgbClr val="F5E9DA"/>
                </a:solidFill>
                <a:latin typeface="Roboto Condensed Bold"/>
              </a:rPr>
              <a:t> </a:t>
            </a:r>
            <a:r>
              <a:rPr lang="en-US" sz="3999" dirty="0" err="1">
                <a:solidFill>
                  <a:srgbClr val="F5E9DA"/>
                </a:solidFill>
                <a:latin typeface="Roboto Condensed Bold"/>
              </a:rPr>
              <a:t>nghiệm</a:t>
            </a:r>
            <a:r>
              <a:rPr lang="en-US" sz="3999" dirty="0">
                <a:solidFill>
                  <a:srgbClr val="F5E9DA"/>
                </a:solidFill>
                <a:latin typeface="Roboto Condensed Bold"/>
              </a:rPr>
              <a:t> </a:t>
            </a:r>
            <a:r>
              <a:rPr lang="en-US" sz="3999" dirty="0" err="1">
                <a:solidFill>
                  <a:srgbClr val="F5E9DA"/>
                </a:solidFill>
                <a:latin typeface="Roboto Condensed Bold"/>
              </a:rPr>
              <a:t>khi</a:t>
            </a:r>
            <a:r>
              <a:rPr lang="en-US" sz="3999" dirty="0">
                <a:solidFill>
                  <a:srgbClr val="F5E9DA"/>
                </a:solidFill>
                <a:latin typeface="Roboto Condensed Bold"/>
              </a:rPr>
              <a:t> </a:t>
            </a:r>
            <a:r>
              <a:rPr lang="en-US" sz="3999" dirty="0" err="1">
                <a:solidFill>
                  <a:srgbClr val="F5E9DA"/>
                </a:solidFill>
                <a:latin typeface="Roboto Condensed Bold"/>
              </a:rPr>
              <a:t>phân</a:t>
            </a:r>
            <a:r>
              <a:rPr lang="en-US" sz="3999" dirty="0">
                <a:solidFill>
                  <a:srgbClr val="F5E9DA"/>
                </a:solidFill>
                <a:latin typeface="Roboto Condensed Bold"/>
              </a:rPr>
              <a:t> </a:t>
            </a:r>
            <a:r>
              <a:rPr lang="en-US" sz="3999" dirty="0" err="1">
                <a:solidFill>
                  <a:srgbClr val="F5E9DA"/>
                </a:solidFill>
                <a:latin typeface="Roboto Condensed Bold"/>
              </a:rPr>
              <a:t>tích</a:t>
            </a:r>
            <a:r>
              <a:rPr lang="en-US" sz="3999" dirty="0">
                <a:solidFill>
                  <a:srgbClr val="F5E9DA"/>
                </a:solidFill>
                <a:latin typeface="Roboto Condensed Bold"/>
              </a:rPr>
              <a:t> ND </a:t>
            </a:r>
            <a:r>
              <a:rPr lang="en-US" sz="3999" dirty="0" err="1">
                <a:solidFill>
                  <a:srgbClr val="F5E9DA"/>
                </a:solidFill>
                <a:latin typeface="Roboto Condensed Bold"/>
              </a:rPr>
              <a:t>chủ</a:t>
            </a:r>
            <a:r>
              <a:rPr lang="en-US" sz="3999" dirty="0">
                <a:solidFill>
                  <a:srgbClr val="F5E9DA"/>
                </a:solidFill>
                <a:latin typeface="Roboto Condensed Bold"/>
              </a:rPr>
              <a:t> </a:t>
            </a:r>
            <a:r>
              <a:rPr lang="en-US" sz="3999" dirty="0" err="1">
                <a:solidFill>
                  <a:srgbClr val="F5E9DA"/>
                </a:solidFill>
                <a:latin typeface="Roboto Condensed Bold"/>
              </a:rPr>
              <a:t>đề</a:t>
            </a:r>
            <a:r>
              <a:rPr lang="en-US" sz="3999" dirty="0">
                <a:solidFill>
                  <a:srgbClr val="F5E9DA"/>
                </a:solidFill>
                <a:latin typeface="Roboto Condensed Bold"/>
              </a:rPr>
              <a:t> </a:t>
            </a:r>
            <a:r>
              <a:rPr lang="en-US" sz="3999" dirty="0" err="1">
                <a:solidFill>
                  <a:srgbClr val="F5E9DA"/>
                </a:solidFill>
                <a:latin typeface="Roboto Condensed Bold"/>
              </a:rPr>
              <a:t>của</a:t>
            </a:r>
            <a:r>
              <a:rPr lang="en-US" sz="3999" dirty="0">
                <a:solidFill>
                  <a:srgbClr val="F5E9DA"/>
                </a:solidFill>
                <a:latin typeface="Roboto Condensed Bold"/>
              </a:rPr>
              <a:t> </a:t>
            </a:r>
            <a:r>
              <a:rPr lang="en-US" sz="3999" dirty="0" err="1">
                <a:solidFill>
                  <a:srgbClr val="F5E9DA"/>
                </a:solidFill>
                <a:latin typeface="Roboto Condensed Bold"/>
              </a:rPr>
              <a:t>tác</a:t>
            </a:r>
            <a:r>
              <a:rPr lang="en-US" sz="3999" dirty="0">
                <a:solidFill>
                  <a:srgbClr val="F5E9DA"/>
                </a:solidFill>
                <a:latin typeface="Roboto Condensed Bold"/>
              </a:rPr>
              <a:t> </a:t>
            </a:r>
            <a:r>
              <a:rPr lang="en-US" sz="3999" dirty="0" err="1">
                <a:solidFill>
                  <a:srgbClr val="F5E9DA"/>
                </a:solidFill>
                <a:latin typeface="Roboto Condensed Bold"/>
              </a:rPr>
              <a:t>phẩm</a:t>
            </a:r>
            <a:r>
              <a:rPr lang="en-US" sz="3999" dirty="0">
                <a:solidFill>
                  <a:srgbClr val="F5E9DA"/>
                </a:solidFill>
                <a:latin typeface="Roboto Condensed Bold"/>
              </a:rPr>
              <a:t> </a:t>
            </a:r>
            <a:r>
              <a:rPr lang="en-US" sz="3999" dirty="0" err="1">
                <a:solidFill>
                  <a:srgbClr val="F5E9DA"/>
                </a:solidFill>
                <a:latin typeface="Roboto Condensed Bold"/>
              </a:rPr>
              <a:t>văn</a:t>
            </a:r>
            <a:r>
              <a:rPr lang="en-US" sz="3999" dirty="0">
                <a:solidFill>
                  <a:srgbClr val="F5E9DA"/>
                </a:solidFill>
                <a:latin typeface="Roboto Condensed Bold"/>
              </a:rPr>
              <a:t> </a:t>
            </a:r>
            <a:r>
              <a:rPr lang="en-US" sz="3999" dirty="0" err="1">
                <a:solidFill>
                  <a:srgbClr val="F5E9DA"/>
                </a:solidFill>
                <a:latin typeface="Roboto Condensed Bold"/>
              </a:rPr>
              <a:t>học</a:t>
            </a:r>
            <a:r>
              <a:rPr lang="en-US" sz="3999" dirty="0">
                <a:solidFill>
                  <a:srgbClr val="F5E9DA"/>
                </a:solidFill>
                <a:latin typeface="Roboto Condensed Bold"/>
              </a:rPr>
              <a:t>:</a:t>
            </a:r>
          </a:p>
          <a:p>
            <a:pPr marL="863596" lvl="1" indent="-431798" algn="just">
              <a:lnSpc>
                <a:spcPts val="5599"/>
              </a:lnSpc>
              <a:buFont typeface="Arial"/>
              <a:buChar char="•"/>
            </a:pPr>
            <a:r>
              <a:rPr lang="en-US" sz="3999" dirty="0" err="1">
                <a:solidFill>
                  <a:srgbClr val="F5E9DA"/>
                </a:solidFill>
                <a:latin typeface="Roboto Condensed"/>
              </a:rPr>
              <a:t>Cần</a:t>
            </a:r>
            <a:r>
              <a:rPr lang="en-US" sz="3999" dirty="0">
                <a:solidFill>
                  <a:srgbClr val="F5E9DA"/>
                </a:solidFill>
                <a:latin typeface="Roboto Condensed"/>
              </a:rPr>
              <a:t> </a:t>
            </a:r>
            <a:r>
              <a:rPr lang="en-US" sz="3999" dirty="0" err="1">
                <a:solidFill>
                  <a:srgbClr val="F5E9DA"/>
                </a:solidFill>
                <a:latin typeface="Roboto Condensed"/>
              </a:rPr>
              <a:t>xác</a:t>
            </a:r>
            <a:r>
              <a:rPr lang="en-US" sz="3999" dirty="0">
                <a:solidFill>
                  <a:srgbClr val="F5E9DA"/>
                </a:solidFill>
                <a:latin typeface="Roboto Condensed"/>
              </a:rPr>
              <a:t> </a:t>
            </a:r>
            <a:r>
              <a:rPr lang="en-US" sz="3999" dirty="0" err="1">
                <a:solidFill>
                  <a:srgbClr val="F5E9DA"/>
                </a:solidFill>
                <a:latin typeface="Roboto Condensed"/>
              </a:rPr>
              <a:t>định</a:t>
            </a:r>
            <a:r>
              <a:rPr lang="en-US" sz="3999" dirty="0">
                <a:solidFill>
                  <a:srgbClr val="F5E9DA"/>
                </a:solidFill>
                <a:latin typeface="Roboto Condensed"/>
              </a:rPr>
              <a:t> </a:t>
            </a:r>
            <a:r>
              <a:rPr lang="en-US" sz="3999" dirty="0" err="1">
                <a:solidFill>
                  <a:srgbClr val="F5E9DA"/>
                </a:solidFill>
                <a:latin typeface="Roboto Condensed"/>
              </a:rPr>
              <a:t>chủ</a:t>
            </a:r>
            <a:r>
              <a:rPr lang="en-US" sz="3999" dirty="0">
                <a:solidFill>
                  <a:srgbClr val="F5E9DA"/>
                </a:solidFill>
                <a:latin typeface="Roboto Condensed"/>
              </a:rPr>
              <a:t> </a:t>
            </a:r>
            <a:r>
              <a:rPr lang="en-US" sz="3999" dirty="0" err="1">
                <a:solidFill>
                  <a:srgbClr val="F5E9DA"/>
                </a:solidFill>
                <a:latin typeface="Roboto Condensed"/>
              </a:rPr>
              <a:t>đề</a:t>
            </a:r>
            <a:r>
              <a:rPr lang="en-US" sz="3999" dirty="0">
                <a:solidFill>
                  <a:srgbClr val="F5E9DA"/>
                </a:solidFill>
                <a:latin typeface="Roboto Condensed"/>
              </a:rPr>
              <a:t> </a:t>
            </a:r>
            <a:r>
              <a:rPr lang="en-US" sz="3999" dirty="0" err="1">
                <a:solidFill>
                  <a:srgbClr val="F5E9DA"/>
                </a:solidFill>
                <a:latin typeface="Roboto Condensed"/>
              </a:rPr>
              <a:t>nổi</a:t>
            </a:r>
            <a:r>
              <a:rPr lang="en-US" sz="3999" dirty="0">
                <a:solidFill>
                  <a:srgbClr val="F5E9DA"/>
                </a:solidFill>
                <a:latin typeface="Roboto Condensed"/>
              </a:rPr>
              <a:t> </a:t>
            </a:r>
            <a:r>
              <a:rPr lang="en-US" sz="3999" dirty="0" err="1">
                <a:solidFill>
                  <a:srgbClr val="F5E9DA"/>
                </a:solidFill>
                <a:latin typeface="Roboto Condensed"/>
              </a:rPr>
              <a:t>bật</a:t>
            </a:r>
            <a:r>
              <a:rPr lang="en-US" sz="3999" dirty="0">
                <a:solidFill>
                  <a:srgbClr val="F5E9DA"/>
                </a:solidFill>
                <a:latin typeface="Roboto Condensed"/>
              </a:rPr>
              <a:t> </a:t>
            </a:r>
            <a:r>
              <a:rPr lang="en-US" sz="3999" dirty="0" err="1">
                <a:solidFill>
                  <a:srgbClr val="F5E9DA"/>
                </a:solidFill>
                <a:latin typeface="Roboto Condensed"/>
              </a:rPr>
              <a:t>của</a:t>
            </a:r>
            <a:r>
              <a:rPr lang="en-US" sz="3999" dirty="0">
                <a:solidFill>
                  <a:srgbClr val="F5E9DA"/>
                </a:solidFill>
                <a:latin typeface="Roboto Condensed"/>
              </a:rPr>
              <a:t> </a:t>
            </a:r>
            <a:r>
              <a:rPr lang="en-US" sz="3999" dirty="0" err="1">
                <a:solidFill>
                  <a:srgbClr val="F5E9DA"/>
                </a:solidFill>
                <a:latin typeface="Roboto Condensed"/>
              </a:rPr>
              <a:t>tác</a:t>
            </a:r>
            <a:r>
              <a:rPr lang="en-US" sz="3999" dirty="0">
                <a:solidFill>
                  <a:srgbClr val="F5E9DA"/>
                </a:solidFill>
                <a:latin typeface="Roboto Condensed"/>
              </a:rPr>
              <a:t> </a:t>
            </a:r>
            <a:r>
              <a:rPr lang="en-US" sz="3999" dirty="0" err="1">
                <a:solidFill>
                  <a:srgbClr val="F5E9DA"/>
                </a:solidFill>
                <a:latin typeface="Roboto Condensed"/>
              </a:rPr>
              <a:t>phẩm</a:t>
            </a:r>
            <a:endParaRPr lang="en-US" sz="3999" dirty="0">
              <a:solidFill>
                <a:srgbClr val="F5E9DA"/>
              </a:solidFill>
              <a:latin typeface="Roboto Condensed"/>
            </a:endParaRPr>
          </a:p>
          <a:p>
            <a:pPr marL="863596" lvl="1" indent="-431798" algn="just">
              <a:lnSpc>
                <a:spcPts val="5599"/>
              </a:lnSpc>
              <a:buFont typeface="Arial"/>
              <a:buChar char="•"/>
            </a:pPr>
            <a:r>
              <a:rPr lang="en-US" sz="3999" dirty="0" err="1">
                <a:solidFill>
                  <a:srgbClr val="F5E9DA"/>
                </a:solidFill>
                <a:latin typeface="Roboto Condensed"/>
              </a:rPr>
              <a:t>Chủ</a:t>
            </a:r>
            <a:r>
              <a:rPr lang="en-US" sz="3999" dirty="0">
                <a:solidFill>
                  <a:srgbClr val="F5E9DA"/>
                </a:solidFill>
                <a:latin typeface="Roboto Condensed"/>
              </a:rPr>
              <a:t> </a:t>
            </a:r>
            <a:r>
              <a:rPr lang="en-US" sz="3999" dirty="0" err="1">
                <a:solidFill>
                  <a:srgbClr val="F5E9DA"/>
                </a:solidFill>
                <a:latin typeface="Roboto Condensed"/>
              </a:rPr>
              <a:t>đề</a:t>
            </a:r>
            <a:r>
              <a:rPr lang="en-US" sz="3999" dirty="0">
                <a:solidFill>
                  <a:srgbClr val="F5E9DA"/>
                </a:solidFill>
                <a:latin typeface="Roboto Condensed"/>
              </a:rPr>
              <a:t> </a:t>
            </a:r>
            <a:r>
              <a:rPr lang="en-US" sz="3999" dirty="0" err="1">
                <a:solidFill>
                  <a:srgbClr val="F5E9DA"/>
                </a:solidFill>
                <a:latin typeface="Roboto Condensed"/>
              </a:rPr>
              <a:t>của</a:t>
            </a:r>
            <a:r>
              <a:rPr lang="en-US" sz="3999" dirty="0">
                <a:solidFill>
                  <a:srgbClr val="F5E9DA"/>
                </a:solidFill>
                <a:latin typeface="Roboto Condensed"/>
              </a:rPr>
              <a:t> </a:t>
            </a:r>
            <a:r>
              <a:rPr lang="en-US" sz="3999" dirty="0" err="1">
                <a:solidFill>
                  <a:srgbClr val="F5E9DA"/>
                </a:solidFill>
                <a:latin typeface="Roboto Condensed"/>
              </a:rPr>
              <a:t>tác</a:t>
            </a:r>
            <a:r>
              <a:rPr lang="en-US" sz="3999" dirty="0">
                <a:solidFill>
                  <a:srgbClr val="F5E9DA"/>
                </a:solidFill>
                <a:latin typeface="Roboto Condensed"/>
              </a:rPr>
              <a:t> </a:t>
            </a:r>
            <a:r>
              <a:rPr lang="en-US" sz="3999" dirty="0" err="1">
                <a:solidFill>
                  <a:srgbClr val="F5E9DA"/>
                </a:solidFill>
                <a:latin typeface="Roboto Condensed"/>
              </a:rPr>
              <a:t>phẩm</a:t>
            </a:r>
            <a:r>
              <a:rPr lang="en-US" sz="3999" dirty="0">
                <a:solidFill>
                  <a:srgbClr val="F5E9DA"/>
                </a:solidFill>
                <a:latin typeface="Roboto Condensed"/>
              </a:rPr>
              <a:t> </a:t>
            </a:r>
            <a:r>
              <a:rPr lang="en-US" sz="3999" dirty="0" err="1">
                <a:solidFill>
                  <a:srgbClr val="F5E9DA"/>
                </a:solidFill>
                <a:latin typeface="Roboto Condensed"/>
              </a:rPr>
              <a:t>phản</a:t>
            </a:r>
            <a:r>
              <a:rPr lang="en-US" sz="3999" dirty="0">
                <a:solidFill>
                  <a:srgbClr val="F5E9DA"/>
                </a:solidFill>
                <a:latin typeface="Roboto Condensed"/>
              </a:rPr>
              <a:t> </a:t>
            </a:r>
            <a:r>
              <a:rPr lang="en-US" sz="3999" dirty="0" err="1">
                <a:solidFill>
                  <a:srgbClr val="F5E9DA"/>
                </a:solidFill>
                <a:latin typeface="Roboto Condensed"/>
              </a:rPr>
              <a:t>ánh</a:t>
            </a:r>
            <a:r>
              <a:rPr lang="en-US" sz="3999" dirty="0">
                <a:solidFill>
                  <a:srgbClr val="F5E9DA"/>
                </a:solidFill>
                <a:latin typeface="Roboto Condensed"/>
              </a:rPr>
              <a:t> qua </a:t>
            </a:r>
            <a:r>
              <a:rPr lang="en-US" sz="3999" dirty="0" err="1">
                <a:solidFill>
                  <a:srgbClr val="F5E9DA"/>
                </a:solidFill>
                <a:latin typeface="Roboto Condensed"/>
              </a:rPr>
              <a:t>nhân</a:t>
            </a:r>
            <a:r>
              <a:rPr lang="en-US" sz="3999" dirty="0">
                <a:solidFill>
                  <a:srgbClr val="F5E9DA"/>
                </a:solidFill>
                <a:latin typeface="Roboto Condensed"/>
              </a:rPr>
              <a:t> </a:t>
            </a:r>
            <a:r>
              <a:rPr lang="en-US" sz="3999" dirty="0" err="1">
                <a:solidFill>
                  <a:srgbClr val="F5E9DA"/>
                </a:solidFill>
                <a:latin typeface="Roboto Condensed"/>
              </a:rPr>
              <a:t>vật</a:t>
            </a:r>
            <a:r>
              <a:rPr lang="en-US" sz="3999" dirty="0">
                <a:solidFill>
                  <a:srgbClr val="F5E9DA"/>
                </a:solidFill>
                <a:latin typeface="Roboto Condensed"/>
              </a:rPr>
              <a:t>, </a:t>
            </a:r>
            <a:r>
              <a:rPr lang="en-US" sz="3999" dirty="0" err="1">
                <a:solidFill>
                  <a:srgbClr val="F5E9DA"/>
                </a:solidFill>
                <a:latin typeface="Roboto Condensed"/>
              </a:rPr>
              <a:t>hình</a:t>
            </a:r>
            <a:r>
              <a:rPr lang="en-US" sz="3999" dirty="0">
                <a:solidFill>
                  <a:srgbClr val="F5E9DA"/>
                </a:solidFill>
                <a:latin typeface="Roboto Condensed"/>
              </a:rPr>
              <a:t> </a:t>
            </a:r>
            <a:r>
              <a:rPr lang="en-US" sz="3999" dirty="0" err="1">
                <a:solidFill>
                  <a:srgbClr val="F5E9DA"/>
                </a:solidFill>
                <a:latin typeface="Roboto Condensed"/>
              </a:rPr>
              <a:t>ảnh</a:t>
            </a:r>
            <a:r>
              <a:rPr lang="en-US" sz="3999" dirty="0">
                <a:solidFill>
                  <a:srgbClr val="F5E9DA"/>
                </a:solidFill>
                <a:latin typeface="Roboto Condensed"/>
              </a:rPr>
              <a:t>, </a:t>
            </a:r>
            <a:r>
              <a:rPr lang="en-US" sz="3999" dirty="0" err="1">
                <a:solidFill>
                  <a:srgbClr val="F5E9DA"/>
                </a:solidFill>
                <a:latin typeface="Roboto Condensed"/>
              </a:rPr>
              <a:t>sự</a:t>
            </a:r>
            <a:r>
              <a:rPr lang="en-US" sz="3999" dirty="0">
                <a:solidFill>
                  <a:srgbClr val="F5E9DA"/>
                </a:solidFill>
                <a:latin typeface="Roboto Condensed"/>
              </a:rPr>
              <a:t> </a:t>
            </a:r>
            <a:r>
              <a:rPr lang="en-US" sz="3999" dirty="0" err="1">
                <a:solidFill>
                  <a:srgbClr val="F5E9DA"/>
                </a:solidFill>
                <a:latin typeface="Roboto Condensed"/>
              </a:rPr>
              <a:t>việc</a:t>
            </a:r>
            <a:r>
              <a:rPr lang="en-US" sz="3999" dirty="0">
                <a:solidFill>
                  <a:srgbClr val="F5E9DA"/>
                </a:solidFill>
                <a:latin typeface="Roboto Condensed"/>
              </a:rPr>
              <a:t>, </a:t>
            </a:r>
            <a:r>
              <a:rPr lang="en-US" sz="3999" dirty="0" err="1">
                <a:solidFill>
                  <a:srgbClr val="F5E9DA"/>
                </a:solidFill>
                <a:latin typeface="Roboto Condensed"/>
              </a:rPr>
              <a:t>cốt</a:t>
            </a:r>
            <a:r>
              <a:rPr lang="en-US" sz="3999" dirty="0">
                <a:solidFill>
                  <a:srgbClr val="F5E9DA"/>
                </a:solidFill>
                <a:latin typeface="Roboto Condensed"/>
              </a:rPr>
              <a:t> </a:t>
            </a:r>
            <a:r>
              <a:rPr lang="en-US" sz="3999" dirty="0" err="1">
                <a:solidFill>
                  <a:srgbClr val="F5E9DA"/>
                </a:solidFill>
                <a:latin typeface="Roboto Condensed"/>
              </a:rPr>
              <a:t>truyện</a:t>
            </a:r>
            <a:r>
              <a:rPr lang="en-US" sz="3999" dirty="0">
                <a:solidFill>
                  <a:srgbClr val="F5E9DA"/>
                </a:solidFill>
                <a:latin typeface="Roboto Condensed"/>
              </a:rPr>
              <a:t>,…</a:t>
            </a:r>
          </a:p>
          <a:p>
            <a:pPr algn="just">
              <a:lnSpc>
                <a:spcPts val="5599"/>
              </a:lnSpc>
            </a:pPr>
            <a:endParaRPr lang="en-US" sz="3999" dirty="0">
              <a:solidFill>
                <a:srgbClr val="F5E9DA"/>
              </a:solidFill>
              <a:latin typeface="Roboto Condensed"/>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arn(inVertical)">
                                      <p:cBhvr>
                                        <p:cTn id="12" dur="500"/>
                                        <p:tgtEl>
                                          <p:spTgt spid="3"/>
                                        </p:tgtEl>
                                      </p:cBhvr>
                                    </p:animEffect>
                                  </p:childTnLst>
                                </p:cTn>
                              </p:par>
                              <p:par>
                                <p:cTn id="13" presetID="16" presetClass="entr" presetSubtype="21"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barn(inVertical)">
                                      <p:cBhvr>
                                        <p:cTn id="1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p:bldP spid="7"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536B40"/>
        </a:solidFill>
        <a:effectLst/>
      </p:bgPr>
    </p:bg>
    <p:spTree>
      <p:nvGrpSpPr>
        <p:cNvPr id="1" name=""/>
        <p:cNvGrpSpPr/>
        <p:nvPr/>
      </p:nvGrpSpPr>
      <p:grpSpPr>
        <a:xfrm>
          <a:off x="0" y="0"/>
          <a:ext cx="0" cy="0"/>
          <a:chOff x="0" y="0"/>
          <a:chExt cx="0" cy="0"/>
        </a:xfrm>
      </p:grpSpPr>
      <p:sp>
        <p:nvSpPr>
          <p:cNvPr id="2" name="Freeform 2"/>
          <p:cNvSpPr/>
          <p:nvPr/>
        </p:nvSpPr>
        <p:spPr>
          <a:xfrm flipH="1">
            <a:off x="-7488274" y="-570244"/>
            <a:ext cx="12698658" cy="13748547"/>
          </a:xfrm>
          <a:custGeom>
            <a:avLst/>
            <a:gdLst/>
            <a:ahLst/>
            <a:cxnLst/>
            <a:rect l="l" t="t" r="r" b="b"/>
            <a:pathLst>
              <a:path w="12698658" h="13748547">
                <a:moveTo>
                  <a:pt x="12698658" y="0"/>
                </a:moveTo>
                <a:lnTo>
                  <a:pt x="0" y="0"/>
                </a:lnTo>
                <a:lnTo>
                  <a:pt x="0" y="13748546"/>
                </a:lnTo>
                <a:lnTo>
                  <a:pt x="12698658" y="13748546"/>
                </a:lnTo>
                <a:lnTo>
                  <a:pt x="12698658"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3" name="TextBox 3"/>
          <p:cNvSpPr txBox="1"/>
          <p:nvPr/>
        </p:nvSpPr>
        <p:spPr>
          <a:xfrm>
            <a:off x="5791200" y="266700"/>
            <a:ext cx="10976063" cy="1733550"/>
          </a:xfrm>
          <a:prstGeom prst="rect">
            <a:avLst/>
          </a:prstGeom>
        </p:spPr>
        <p:txBody>
          <a:bodyPr lIns="0" tIns="0" rIns="0" bIns="0" rtlCol="0" anchor="t">
            <a:spAutoFit/>
          </a:bodyPr>
          <a:lstStyle/>
          <a:p>
            <a:pPr algn="l">
              <a:lnSpc>
                <a:spcPts val="6899"/>
              </a:lnSpc>
              <a:spcBef>
                <a:spcPct val="0"/>
              </a:spcBef>
            </a:pPr>
            <a:r>
              <a:rPr lang="en-US" sz="5999">
                <a:solidFill>
                  <a:srgbClr val="F5E9DA"/>
                </a:solidFill>
                <a:latin typeface="Fraunces Bold"/>
              </a:rPr>
              <a:t>II. PHÂN TÍCH BÀI VIẾT THAM KHẢO</a:t>
            </a:r>
          </a:p>
        </p:txBody>
      </p:sp>
      <p:sp>
        <p:nvSpPr>
          <p:cNvPr id="4" name="TextBox 4"/>
          <p:cNvSpPr txBox="1"/>
          <p:nvPr/>
        </p:nvSpPr>
        <p:spPr>
          <a:xfrm>
            <a:off x="1028700" y="2398997"/>
            <a:ext cx="3302439" cy="6914516"/>
          </a:xfrm>
          <a:prstGeom prst="rect">
            <a:avLst/>
          </a:prstGeom>
        </p:spPr>
        <p:txBody>
          <a:bodyPr lIns="0" tIns="0" rIns="0" bIns="0" rtlCol="0" anchor="t">
            <a:spAutoFit/>
          </a:bodyPr>
          <a:lstStyle/>
          <a:p>
            <a:pPr algn="ctr">
              <a:lnSpc>
                <a:spcPts val="6859"/>
              </a:lnSpc>
              <a:spcBef>
                <a:spcPct val="0"/>
              </a:spcBef>
            </a:pPr>
            <a:r>
              <a:rPr lang="en-US" sz="4899" dirty="0" err="1">
                <a:solidFill>
                  <a:srgbClr val="263D2F"/>
                </a:solidFill>
                <a:latin typeface="Roboto Condensed"/>
              </a:rPr>
              <a:t>Chỉ</a:t>
            </a:r>
            <a:r>
              <a:rPr lang="en-US" sz="4899" dirty="0">
                <a:solidFill>
                  <a:srgbClr val="263D2F"/>
                </a:solidFill>
                <a:latin typeface="Roboto Condensed"/>
              </a:rPr>
              <a:t> </a:t>
            </a:r>
            <a:r>
              <a:rPr lang="en-US" sz="4899" dirty="0" err="1">
                <a:solidFill>
                  <a:srgbClr val="263D2F"/>
                </a:solidFill>
                <a:latin typeface="Roboto Condensed"/>
              </a:rPr>
              <a:t>ra</a:t>
            </a:r>
            <a:r>
              <a:rPr lang="en-US" sz="4899" dirty="0">
                <a:solidFill>
                  <a:srgbClr val="263D2F"/>
                </a:solidFill>
                <a:latin typeface="Roboto Condensed"/>
              </a:rPr>
              <a:t> </a:t>
            </a:r>
            <a:r>
              <a:rPr lang="en-US" sz="4899" dirty="0" err="1">
                <a:solidFill>
                  <a:srgbClr val="263D2F"/>
                </a:solidFill>
                <a:latin typeface="Roboto Condensed"/>
              </a:rPr>
              <a:t>các</a:t>
            </a:r>
            <a:r>
              <a:rPr lang="en-US" sz="4899" dirty="0">
                <a:solidFill>
                  <a:srgbClr val="263D2F"/>
                </a:solidFill>
                <a:latin typeface="Roboto Condensed"/>
              </a:rPr>
              <a:t> </a:t>
            </a:r>
            <a:r>
              <a:rPr lang="en-US" sz="4899" dirty="0" err="1">
                <a:solidFill>
                  <a:srgbClr val="263D2F"/>
                </a:solidFill>
                <a:latin typeface="Roboto Condensed"/>
              </a:rPr>
              <a:t>câu</a:t>
            </a:r>
            <a:r>
              <a:rPr lang="en-US" sz="4899" dirty="0">
                <a:solidFill>
                  <a:srgbClr val="263D2F"/>
                </a:solidFill>
                <a:latin typeface="Roboto Condensed"/>
              </a:rPr>
              <a:t> </a:t>
            </a:r>
            <a:r>
              <a:rPr lang="en-US" sz="4899" dirty="0" err="1">
                <a:solidFill>
                  <a:srgbClr val="263D2F"/>
                </a:solidFill>
                <a:latin typeface="Roboto Condensed"/>
              </a:rPr>
              <a:t>nêu</a:t>
            </a:r>
            <a:r>
              <a:rPr lang="en-US" sz="4899" dirty="0">
                <a:solidFill>
                  <a:srgbClr val="263D2F"/>
                </a:solidFill>
                <a:latin typeface="Roboto Condensed"/>
              </a:rPr>
              <a:t> </a:t>
            </a:r>
            <a:r>
              <a:rPr lang="en-US" sz="4899" dirty="0" err="1">
                <a:solidFill>
                  <a:srgbClr val="263D2F"/>
                </a:solidFill>
                <a:latin typeface="Roboto Condensed"/>
              </a:rPr>
              <a:t>nhận</a:t>
            </a:r>
            <a:r>
              <a:rPr lang="en-US" sz="4899" dirty="0">
                <a:solidFill>
                  <a:srgbClr val="263D2F"/>
                </a:solidFill>
                <a:latin typeface="Roboto Condensed"/>
              </a:rPr>
              <a:t> </a:t>
            </a:r>
            <a:r>
              <a:rPr lang="en-US" sz="4899" dirty="0" err="1">
                <a:solidFill>
                  <a:srgbClr val="263D2F"/>
                </a:solidFill>
                <a:latin typeface="Roboto Condensed"/>
              </a:rPr>
              <a:t>định</a:t>
            </a:r>
            <a:r>
              <a:rPr lang="en-US" sz="4899" dirty="0">
                <a:solidFill>
                  <a:srgbClr val="263D2F"/>
                </a:solidFill>
                <a:latin typeface="Roboto Condensed"/>
              </a:rPr>
              <a:t> </a:t>
            </a:r>
            <a:r>
              <a:rPr lang="en-US" sz="4899" dirty="0" err="1">
                <a:solidFill>
                  <a:srgbClr val="263D2F"/>
                </a:solidFill>
                <a:latin typeface="Roboto Condensed"/>
              </a:rPr>
              <a:t>của</a:t>
            </a:r>
            <a:r>
              <a:rPr lang="en-US" sz="4899" dirty="0">
                <a:solidFill>
                  <a:srgbClr val="263D2F"/>
                </a:solidFill>
                <a:latin typeface="Roboto Condensed"/>
              </a:rPr>
              <a:t> </a:t>
            </a:r>
            <a:r>
              <a:rPr lang="en-US" sz="4899" dirty="0" err="1">
                <a:solidFill>
                  <a:srgbClr val="263D2F"/>
                </a:solidFill>
                <a:latin typeface="Roboto Condensed"/>
              </a:rPr>
              <a:t>người</a:t>
            </a:r>
            <a:r>
              <a:rPr lang="en-US" sz="4899" dirty="0">
                <a:solidFill>
                  <a:srgbClr val="263D2F"/>
                </a:solidFill>
                <a:latin typeface="Roboto Condensed"/>
              </a:rPr>
              <a:t> </a:t>
            </a:r>
            <a:r>
              <a:rPr lang="en-US" sz="4899" dirty="0" err="1">
                <a:solidFill>
                  <a:srgbClr val="263D2F"/>
                </a:solidFill>
                <a:latin typeface="Roboto Condensed"/>
              </a:rPr>
              <a:t>viết</a:t>
            </a:r>
            <a:r>
              <a:rPr lang="en-US" sz="4899" dirty="0">
                <a:solidFill>
                  <a:srgbClr val="263D2F"/>
                </a:solidFill>
                <a:latin typeface="Roboto Condensed"/>
              </a:rPr>
              <a:t> </a:t>
            </a:r>
            <a:r>
              <a:rPr lang="en-US" sz="4899" dirty="0" err="1">
                <a:solidFill>
                  <a:srgbClr val="263D2F"/>
                </a:solidFill>
                <a:latin typeface="Roboto Condensed"/>
              </a:rPr>
              <a:t>về</a:t>
            </a:r>
            <a:r>
              <a:rPr lang="en-US" sz="4899" dirty="0">
                <a:solidFill>
                  <a:srgbClr val="263D2F"/>
                </a:solidFill>
                <a:latin typeface="Roboto Condensed"/>
              </a:rPr>
              <a:t> </a:t>
            </a:r>
            <a:r>
              <a:rPr lang="en-US" sz="4899" dirty="0" err="1">
                <a:solidFill>
                  <a:srgbClr val="263D2F"/>
                </a:solidFill>
                <a:latin typeface="Roboto Condensed"/>
              </a:rPr>
              <a:t>đặc</a:t>
            </a:r>
            <a:r>
              <a:rPr lang="en-US" sz="4899" dirty="0">
                <a:solidFill>
                  <a:srgbClr val="263D2F"/>
                </a:solidFill>
                <a:latin typeface="Roboto Condensed"/>
              </a:rPr>
              <a:t> </a:t>
            </a:r>
            <a:r>
              <a:rPr lang="en-US" sz="4899" dirty="0" err="1">
                <a:solidFill>
                  <a:srgbClr val="263D2F"/>
                </a:solidFill>
                <a:latin typeface="Roboto Condensed"/>
              </a:rPr>
              <a:t>sắc</a:t>
            </a:r>
            <a:r>
              <a:rPr lang="en-US" sz="4899" dirty="0">
                <a:solidFill>
                  <a:srgbClr val="263D2F"/>
                </a:solidFill>
                <a:latin typeface="Roboto Condensed"/>
              </a:rPr>
              <a:t> </a:t>
            </a:r>
            <a:r>
              <a:rPr lang="en-US" sz="4899" dirty="0" err="1">
                <a:solidFill>
                  <a:srgbClr val="263D2F"/>
                </a:solidFill>
                <a:latin typeface="Roboto Condensed"/>
              </a:rPr>
              <a:t>nghệ</a:t>
            </a:r>
            <a:r>
              <a:rPr lang="en-US" sz="4899" dirty="0">
                <a:solidFill>
                  <a:srgbClr val="263D2F"/>
                </a:solidFill>
                <a:latin typeface="Roboto Condensed"/>
              </a:rPr>
              <a:t> </a:t>
            </a:r>
            <a:r>
              <a:rPr lang="en-US" sz="4899" dirty="0" err="1">
                <a:solidFill>
                  <a:srgbClr val="263D2F"/>
                </a:solidFill>
                <a:latin typeface="Roboto Condensed"/>
              </a:rPr>
              <a:t>thuật</a:t>
            </a:r>
            <a:r>
              <a:rPr lang="en-US" sz="4899" dirty="0">
                <a:solidFill>
                  <a:srgbClr val="263D2F"/>
                </a:solidFill>
                <a:latin typeface="Roboto Condensed"/>
              </a:rPr>
              <a:t> </a:t>
            </a:r>
            <a:r>
              <a:rPr lang="en-US" sz="4899" dirty="0" err="1">
                <a:solidFill>
                  <a:srgbClr val="263D2F"/>
                </a:solidFill>
                <a:latin typeface="Roboto Condensed"/>
              </a:rPr>
              <a:t>nổi</a:t>
            </a:r>
            <a:r>
              <a:rPr lang="en-US" sz="4899" dirty="0">
                <a:solidFill>
                  <a:srgbClr val="263D2F"/>
                </a:solidFill>
                <a:latin typeface="Roboto Condensed"/>
              </a:rPr>
              <a:t> </a:t>
            </a:r>
            <a:r>
              <a:rPr lang="en-US" sz="4899" dirty="0" err="1">
                <a:solidFill>
                  <a:srgbClr val="263D2F"/>
                </a:solidFill>
                <a:latin typeface="Roboto Condensed"/>
              </a:rPr>
              <a:t>bật</a:t>
            </a:r>
            <a:r>
              <a:rPr lang="en-US" sz="4899" dirty="0">
                <a:solidFill>
                  <a:srgbClr val="263D2F"/>
                </a:solidFill>
                <a:latin typeface="Roboto Condensed"/>
              </a:rPr>
              <a:t> </a:t>
            </a:r>
            <a:r>
              <a:rPr lang="en-US" sz="4899" dirty="0" err="1">
                <a:solidFill>
                  <a:srgbClr val="263D2F"/>
                </a:solidFill>
                <a:latin typeface="Roboto Condensed"/>
              </a:rPr>
              <a:t>của</a:t>
            </a:r>
            <a:r>
              <a:rPr lang="en-US" sz="4899" dirty="0">
                <a:solidFill>
                  <a:srgbClr val="263D2F"/>
                </a:solidFill>
                <a:latin typeface="Roboto Condensed"/>
              </a:rPr>
              <a:t> </a:t>
            </a:r>
            <a:r>
              <a:rPr lang="en-US" sz="4899" dirty="0" err="1">
                <a:solidFill>
                  <a:srgbClr val="263D2F"/>
                </a:solidFill>
                <a:latin typeface="Roboto Condensed"/>
              </a:rPr>
              <a:t>tác</a:t>
            </a:r>
            <a:r>
              <a:rPr lang="en-US" sz="4899" dirty="0">
                <a:solidFill>
                  <a:srgbClr val="263D2F"/>
                </a:solidFill>
                <a:latin typeface="Roboto Condensed"/>
              </a:rPr>
              <a:t> </a:t>
            </a:r>
            <a:r>
              <a:rPr lang="en-US" sz="4899" dirty="0" err="1">
                <a:solidFill>
                  <a:srgbClr val="263D2F"/>
                </a:solidFill>
                <a:latin typeface="Roboto Condensed"/>
              </a:rPr>
              <a:t>phẩm</a:t>
            </a:r>
            <a:r>
              <a:rPr lang="en-US" sz="4899" dirty="0">
                <a:solidFill>
                  <a:srgbClr val="263D2F"/>
                </a:solidFill>
                <a:latin typeface="Roboto Condensed"/>
              </a:rPr>
              <a:t>.</a:t>
            </a:r>
          </a:p>
        </p:txBody>
      </p:sp>
      <p:sp>
        <p:nvSpPr>
          <p:cNvPr id="5" name="TextBox 5"/>
          <p:cNvSpPr txBox="1"/>
          <p:nvPr/>
        </p:nvSpPr>
        <p:spPr>
          <a:xfrm>
            <a:off x="4567944" y="2443042"/>
            <a:ext cx="13422574" cy="6870471"/>
          </a:xfrm>
          <a:prstGeom prst="rect">
            <a:avLst/>
          </a:prstGeom>
        </p:spPr>
        <p:txBody>
          <a:bodyPr wrap="square" lIns="0" tIns="0" rIns="0" bIns="0" rtlCol="0" anchor="t">
            <a:spAutoFit/>
          </a:bodyPr>
          <a:lstStyle/>
          <a:p>
            <a:pPr marL="928365" lvl="1" indent="-464182" algn="just">
              <a:lnSpc>
                <a:spcPts val="6019"/>
              </a:lnSpc>
              <a:buFont typeface="Arial"/>
              <a:buChar char="•"/>
            </a:pPr>
            <a:r>
              <a:rPr lang="en-US" sz="4299" dirty="0" err="1">
                <a:solidFill>
                  <a:srgbClr val="F5E9DA"/>
                </a:solidFill>
                <a:latin typeface="Roboto Condensed"/>
              </a:rPr>
              <a:t>Không</a:t>
            </a:r>
            <a:r>
              <a:rPr lang="en-US" sz="4299" dirty="0">
                <a:solidFill>
                  <a:srgbClr val="F5E9DA"/>
                </a:solidFill>
                <a:latin typeface="Roboto Condensed"/>
              </a:rPr>
              <a:t> </a:t>
            </a:r>
            <a:r>
              <a:rPr lang="en-US" sz="4299" dirty="0" err="1">
                <a:solidFill>
                  <a:srgbClr val="F5E9DA"/>
                </a:solidFill>
                <a:latin typeface="Roboto Condensed"/>
              </a:rPr>
              <a:t>chỉ</a:t>
            </a:r>
            <a:r>
              <a:rPr lang="en-US" sz="4299" dirty="0">
                <a:solidFill>
                  <a:srgbClr val="F5E9DA"/>
                </a:solidFill>
                <a:latin typeface="Roboto Condensed"/>
              </a:rPr>
              <a:t> </a:t>
            </a:r>
            <a:r>
              <a:rPr lang="en-US" sz="4299" dirty="0" err="1">
                <a:solidFill>
                  <a:srgbClr val="F5E9DA"/>
                </a:solidFill>
                <a:latin typeface="Roboto Condensed"/>
              </a:rPr>
              <a:t>mang</a:t>
            </a:r>
            <a:r>
              <a:rPr lang="en-US" sz="4299" dirty="0">
                <a:solidFill>
                  <a:srgbClr val="F5E9DA"/>
                </a:solidFill>
                <a:latin typeface="Roboto Condensed"/>
              </a:rPr>
              <a:t> </a:t>
            </a:r>
            <a:r>
              <a:rPr lang="en-US" sz="4299" dirty="0" err="1">
                <a:solidFill>
                  <a:srgbClr val="F5E9DA"/>
                </a:solidFill>
                <a:latin typeface="Roboto Condensed"/>
              </a:rPr>
              <a:t>thông</a:t>
            </a:r>
            <a:r>
              <a:rPr lang="en-US" sz="4299" dirty="0">
                <a:solidFill>
                  <a:srgbClr val="F5E9DA"/>
                </a:solidFill>
                <a:latin typeface="Roboto Condensed"/>
              </a:rPr>
              <a:t> </a:t>
            </a:r>
            <a:r>
              <a:rPr lang="en-US" sz="4299" dirty="0" err="1">
                <a:solidFill>
                  <a:srgbClr val="F5E9DA"/>
                </a:solidFill>
                <a:latin typeface="Roboto Condensed"/>
              </a:rPr>
              <a:t>điệp</a:t>
            </a:r>
            <a:r>
              <a:rPr lang="en-US" sz="4299" dirty="0">
                <a:solidFill>
                  <a:srgbClr val="F5E9DA"/>
                </a:solidFill>
                <a:latin typeface="Roboto Condensed"/>
              </a:rPr>
              <a:t> </a:t>
            </a:r>
            <a:r>
              <a:rPr lang="en-US" sz="4299" dirty="0" err="1">
                <a:solidFill>
                  <a:srgbClr val="F5E9DA"/>
                </a:solidFill>
                <a:latin typeface="Roboto Condensed"/>
              </a:rPr>
              <a:t>giàu</a:t>
            </a:r>
            <a:r>
              <a:rPr lang="en-US" sz="4299" dirty="0">
                <a:solidFill>
                  <a:srgbClr val="F5E9DA"/>
                </a:solidFill>
                <a:latin typeface="Roboto Condensed"/>
              </a:rPr>
              <a:t> ý </a:t>
            </a:r>
            <a:r>
              <a:rPr lang="en-US" sz="4299" dirty="0" err="1">
                <a:solidFill>
                  <a:srgbClr val="F5E9DA"/>
                </a:solidFill>
                <a:latin typeface="Roboto Condensed"/>
              </a:rPr>
              <a:t>nghĩa</a:t>
            </a:r>
            <a:r>
              <a:rPr lang="en-US" sz="4299" dirty="0">
                <a:solidFill>
                  <a:srgbClr val="F5E9DA"/>
                </a:solidFill>
                <a:latin typeface="Roboto Condensed"/>
              </a:rPr>
              <a:t> </a:t>
            </a:r>
            <a:r>
              <a:rPr lang="en-US" sz="4299" dirty="0" err="1">
                <a:solidFill>
                  <a:srgbClr val="F5E9DA"/>
                </a:solidFill>
                <a:latin typeface="Roboto Condensed"/>
              </a:rPr>
              <a:t>nhân</a:t>
            </a:r>
            <a:r>
              <a:rPr lang="en-US" sz="4299" dirty="0">
                <a:solidFill>
                  <a:srgbClr val="F5E9DA"/>
                </a:solidFill>
                <a:latin typeface="Roboto Condensed"/>
              </a:rPr>
              <a:t> </a:t>
            </a:r>
            <a:r>
              <a:rPr lang="en-US" sz="4299" dirty="0" err="1">
                <a:solidFill>
                  <a:srgbClr val="F5E9DA"/>
                </a:solidFill>
                <a:latin typeface="Roboto Condensed"/>
              </a:rPr>
              <a:t>văn</a:t>
            </a:r>
            <a:r>
              <a:rPr lang="en-US" sz="4299" dirty="0">
                <a:solidFill>
                  <a:srgbClr val="F5E9DA"/>
                </a:solidFill>
                <a:latin typeface="Roboto Condensed"/>
              </a:rPr>
              <a:t>, </a:t>
            </a:r>
            <a:r>
              <a:rPr lang="en-US" sz="4299" i="1" dirty="0" err="1">
                <a:solidFill>
                  <a:srgbClr val="F5E9DA"/>
                </a:solidFill>
                <a:latin typeface="Roboto Condensed"/>
              </a:rPr>
              <a:t>Lặng</a:t>
            </a:r>
            <a:r>
              <a:rPr lang="en-US" sz="4299" i="1" dirty="0">
                <a:solidFill>
                  <a:srgbClr val="F5E9DA"/>
                </a:solidFill>
                <a:latin typeface="Roboto Condensed"/>
              </a:rPr>
              <a:t> </a:t>
            </a:r>
            <a:r>
              <a:rPr lang="en-US" sz="4299" i="1" dirty="0" err="1">
                <a:solidFill>
                  <a:srgbClr val="F5E9DA"/>
                </a:solidFill>
                <a:latin typeface="Roboto Condensed"/>
              </a:rPr>
              <a:t>lẽ</a:t>
            </a:r>
            <a:r>
              <a:rPr lang="en-US" sz="4299" i="1" dirty="0">
                <a:solidFill>
                  <a:srgbClr val="F5E9DA"/>
                </a:solidFill>
                <a:latin typeface="Roboto Condensed"/>
              </a:rPr>
              <a:t> Sa Pa </a:t>
            </a:r>
            <a:r>
              <a:rPr lang="en-US" sz="4299" dirty="0" err="1">
                <a:solidFill>
                  <a:srgbClr val="F5E9DA"/>
                </a:solidFill>
                <a:latin typeface="Roboto Condensed"/>
              </a:rPr>
              <a:t>còn</a:t>
            </a:r>
            <a:r>
              <a:rPr lang="en-US" sz="4299" dirty="0">
                <a:solidFill>
                  <a:srgbClr val="F5E9DA"/>
                </a:solidFill>
                <a:latin typeface="Roboto Condensed"/>
              </a:rPr>
              <a:t> </a:t>
            </a:r>
            <a:r>
              <a:rPr lang="en-US" sz="4299" dirty="0" err="1">
                <a:solidFill>
                  <a:srgbClr val="F5E9DA"/>
                </a:solidFill>
                <a:latin typeface="Roboto Condensed"/>
              </a:rPr>
              <a:t>hấp</a:t>
            </a:r>
            <a:r>
              <a:rPr lang="en-US" sz="4299" dirty="0">
                <a:solidFill>
                  <a:srgbClr val="F5E9DA"/>
                </a:solidFill>
                <a:latin typeface="Roboto Condensed"/>
              </a:rPr>
              <a:t> </a:t>
            </a:r>
            <a:r>
              <a:rPr lang="en-US" sz="4299" dirty="0" err="1">
                <a:solidFill>
                  <a:srgbClr val="F5E9DA"/>
                </a:solidFill>
                <a:latin typeface="Roboto Condensed"/>
              </a:rPr>
              <a:t>dẫn</a:t>
            </a:r>
            <a:r>
              <a:rPr lang="en-US" sz="4299" dirty="0">
                <a:solidFill>
                  <a:srgbClr val="F5E9DA"/>
                </a:solidFill>
                <a:latin typeface="Roboto Condensed"/>
              </a:rPr>
              <a:t> </a:t>
            </a:r>
            <a:r>
              <a:rPr lang="en-US" sz="4299" dirty="0" err="1">
                <a:solidFill>
                  <a:srgbClr val="F5E9DA"/>
                </a:solidFill>
                <a:latin typeface="Roboto Condensed"/>
              </a:rPr>
              <a:t>người</a:t>
            </a:r>
            <a:r>
              <a:rPr lang="en-US" sz="4299" dirty="0">
                <a:solidFill>
                  <a:srgbClr val="F5E9DA"/>
                </a:solidFill>
                <a:latin typeface="Roboto Condensed"/>
              </a:rPr>
              <a:t> </a:t>
            </a:r>
            <a:r>
              <a:rPr lang="en-US" sz="4299" dirty="0" err="1">
                <a:solidFill>
                  <a:srgbClr val="F5E9DA"/>
                </a:solidFill>
                <a:latin typeface="Roboto Condensed"/>
              </a:rPr>
              <a:t>đọc</a:t>
            </a:r>
            <a:r>
              <a:rPr lang="en-US" sz="4299" dirty="0">
                <a:solidFill>
                  <a:srgbClr val="F5E9DA"/>
                </a:solidFill>
                <a:latin typeface="Roboto Condensed"/>
              </a:rPr>
              <a:t> </a:t>
            </a:r>
            <a:r>
              <a:rPr lang="en-US" sz="4299" dirty="0" err="1">
                <a:solidFill>
                  <a:srgbClr val="F5E9DA"/>
                </a:solidFill>
                <a:latin typeface="Roboto Condensed"/>
              </a:rPr>
              <a:t>bởi</a:t>
            </a:r>
            <a:r>
              <a:rPr lang="en-US" sz="4299" dirty="0">
                <a:solidFill>
                  <a:srgbClr val="F5E9DA"/>
                </a:solidFill>
                <a:latin typeface="Roboto Condensed"/>
              </a:rPr>
              <a:t> </a:t>
            </a:r>
            <a:r>
              <a:rPr lang="en-US" sz="4299" dirty="0" err="1">
                <a:solidFill>
                  <a:srgbClr val="F5E9DA"/>
                </a:solidFill>
                <a:latin typeface="Roboto Condensed"/>
              </a:rPr>
              <a:t>nghệ</a:t>
            </a:r>
            <a:r>
              <a:rPr lang="en-US" sz="4299" dirty="0">
                <a:solidFill>
                  <a:srgbClr val="F5E9DA"/>
                </a:solidFill>
                <a:latin typeface="Roboto Condensed"/>
              </a:rPr>
              <a:t> </a:t>
            </a:r>
            <a:r>
              <a:rPr lang="en-US" sz="4299" dirty="0" err="1">
                <a:solidFill>
                  <a:srgbClr val="F5E9DA"/>
                </a:solidFill>
                <a:latin typeface="Roboto Condensed"/>
              </a:rPr>
              <a:t>thuật</a:t>
            </a:r>
            <a:r>
              <a:rPr lang="en-US" sz="4299" dirty="0">
                <a:solidFill>
                  <a:srgbClr val="F5E9DA"/>
                </a:solidFill>
                <a:latin typeface="Roboto Condensed"/>
              </a:rPr>
              <a:t> </a:t>
            </a:r>
            <a:r>
              <a:rPr lang="en-US" sz="4299" dirty="0" err="1">
                <a:solidFill>
                  <a:srgbClr val="F5E9DA"/>
                </a:solidFill>
                <a:latin typeface="Roboto Condensed"/>
              </a:rPr>
              <a:t>kể</a:t>
            </a:r>
            <a:r>
              <a:rPr lang="en-US" sz="4299" dirty="0">
                <a:solidFill>
                  <a:srgbClr val="F5E9DA"/>
                </a:solidFill>
                <a:latin typeface="Roboto Condensed"/>
              </a:rPr>
              <a:t> </a:t>
            </a:r>
            <a:r>
              <a:rPr lang="en-US" sz="4299" dirty="0" err="1">
                <a:solidFill>
                  <a:srgbClr val="F5E9DA"/>
                </a:solidFill>
                <a:latin typeface="Roboto Condensed"/>
              </a:rPr>
              <a:t>chuyện</a:t>
            </a:r>
            <a:r>
              <a:rPr lang="en-US" sz="4299" dirty="0">
                <a:solidFill>
                  <a:srgbClr val="F5E9DA"/>
                </a:solidFill>
                <a:latin typeface="Roboto Condensed"/>
              </a:rPr>
              <a:t> </a:t>
            </a:r>
            <a:r>
              <a:rPr lang="en-US" sz="4299" dirty="0" err="1">
                <a:solidFill>
                  <a:srgbClr val="F5E9DA"/>
                </a:solidFill>
                <a:latin typeface="Roboto Condensed"/>
              </a:rPr>
              <a:t>độc</a:t>
            </a:r>
            <a:r>
              <a:rPr lang="en-US" sz="4299" dirty="0">
                <a:solidFill>
                  <a:srgbClr val="F5E9DA"/>
                </a:solidFill>
                <a:latin typeface="Roboto Condensed"/>
              </a:rPr>
              <a:t> </a:t>
            </a:r>
            <a:r>
              <a:rPr lang="en-US" sz="4299" dirty="0" err="1">
                <a:solidFill>
                  <a:srgbClr val="F5E9DA"/>
                </a:solidFill>
                <a:latin typeface="Roboto Condensed"/>
              </a:rPr>
              <a:t>đáo</a:t>
            </a:r>
            <a:r>
              <a:rPr lang="en-US" sz="4299" dirty="0">
                <a:solidFill>
                  <a:srgbClr val="F5E9DA"/>
                </a:solidFill>
                <a:latin typeface="Roboto Condensed"/>
              </a:rPr>
              <a:t>.</a:t>
            </a:r>
          </a:p>
          <a:p>
            <a:pPr marL="928365" lvl="1" indent="-464182" algn="just">
              <a:lnSpc>
                <a:spcPts val="6019"/>
              </a:lnSpc>
              <a:buFont typeface="Arial"/>
              <a:buChar char="•"/>
            </a:pPr>
            <a:r>
              <a:rPr lang="en-US" sz="4299" dirty="0" err="1">
                <a:solidFill>
                  <a:srgbClr val="F5E9DA"/>
                </a:solidFill>
                <a:latin typeface="Roboto Condensed"/>
              </a:rPr>
              <a:t>Nhà</a:t>
            </a:r>
            <a:r>
              <a:rPr lang="en-US" sz="4299" dirty="0">
                <a:solidFill>
                  <a:srgbClr val="F5E9DA"/>
                </a:solidFill>
                <a:latin typeface="Roboto Condensed"/>
              </a:rPr>
              <a:t> </a:t>
            </a:r>
            <a:r>
              <a:rPr lang="en-US" sz="4299" dirty="0" err="1">
                <a:solidFill>
                  <a:srgbClr val="F5E9DA"/>
                </a:solidFill>
                <a:latin typeface="Roboto Condensed"/>
              </a:rPr>
              <a:t>văn</a:t>
            </a:r>
            <a:r>
              <a:rPr lang="en-US" sz="4299" dirty="0">
                <a:solidFill>
                  <a:srgbClr val="F5E9DA"/>
                </a:solidFill>
                <a:latin typeface="Roboto Condensed"/>
              </a:rPr>
              <a:t> </a:t>
            </a:r>
            <a:r>
              <a:rPr lang="en-US" sz="4299" dirty="0" err="1">
                <a:solidFill>
                  <a:srgbClr val="F5E9DA"/>
                </a:solidFill>
                <a:latin typeface="Roboto Condensed"/>
              </a:rPr>
              <a:t>đã</a:t>
            </a:r>
            <a:r>
              <a:rPr lang="en-US" sz="4299" dirty="0">
                <a:solidFill>
                  <a:srgbClr val="F5E9DA"/>
                </a:solidFill>
                <a:latin typeface="Roboto Condensed"/>
              </a:rPr>
              <a:t> </a:t>
            </a:r>
            <a:r>
              <a:rPr lang="en-US" sz="4299" dirty="0" err="1">
                <a:solidFill>
                  <a:srgbClr val="F5E9DA"/>
                </a:solidFill>
                <a:latin typeface="Roboto Condensed"/>
              </a:rPr>
              <a:t>sáng</a:t>
            </a:r>
            <a:r>
              <a:rPr lang="en-US" sz="4299" dirty="0">
                <a:solidFill>
                  <a:srgbClr val="F5E9DA"/>
                </a:solidFill>
                <a:latin typeface="Roboto Condensed"/>
              </a:rPr>
              <a:t> </a:t>
            </a:r>
            <a:r>
              <a:rPr lang="en-US" sz="4299" dirty="0" err="1">
                <a:solidFill>
                  <a:srgbClr val="F5E9DA"/>
                </a:solidFill>
                <a:latin typeface="Roboto Condensed"/>
              </a:rPr>
              <a:t>tạo</a:t>
            </a:r>
            <a:r>
              <a:rPr lang="en-US" sz="4299" dirty="0">
                <a:solidFill>
                  <a:srgbClr val="F5E9DA"/>
                </a:solidFill>
                <a:latin typeface="Roboto Condensed"/>
              </a:rPr>
              <a:t> </a:t>
            </a:r>
            <a:r>
              <a:rPr lang="en-US" sz="4299" dirty="0" err="1">
                <a:solidFill>
                  <a:srgbClr val="F5E9DA"/>
                </a:solidFill>
                <a:latin typeface="Roboto Condensed"/>
              </a:rPr>
              <a:t>tình</a:t>
            </a:r>
            <a:r>
              <a:rPr lang="en-US" sz="4299" dirty="0">
                <a:solidFill>
                  <a:srgbClr val="F5E9DA"/>
                </a:solidFill>
                <a:latin typeface="Roboto Condensed"/>
              </a:rPr>
              <a:t> </a:t>
            </a:r>
            <a:r>
              <a:rPr lang="en-US" sz="4299" dirty="0" err="1">
                <a:solidFill>
                  <a:srgbClr val="F5E9DA"/>
                </a:solidFill>
                <a:latin typeface="Roboto Condensed"/>
              </a:rPr>
              <a:t>huống</a:t>
            </a:r>
            <a:r>
              <a:rPr lang="en-US" sz="4299" dirty="0">
                <a:solidFill>
                  <a:srgbClr val="F5E9DA"/>
                </a:solidFill>
                <a:latin typeface="Roboto Condensed"/>
              </a:rPr>
              <a:t> </a:t>
            </a:r>
            <a:r>
              <a:rPr lang="en-US" sz="4299" dirty="0" err="1">
                <a:solidFill>
                  <a:srgbClr val="F5E9DA"/>
                </a:solidFill>
                <a:latin typeface="Roboto Condensed"/>
              </a:rPr>
              <a:t>truyện</a:t>
            </a:r>
            <a:r>
              <a:rPr lang="en-US" sz="4299" dirty="0">
                <a:solidFill>
                  <a:srgbClr val="F5E9DA"/>
                </a:solidFill>
                <a:latin typeface="Roboto Condensed"/>
              </a:rPr>
              <a:t> </a:t>
            </a:r>
            <a:r>
              <a:rPr lang="en-US" sz="4299" dirty="0" err="1">
                <a:solidFill>
                  <a:srgbClr val="F5E9DA"/>
                </a:solidFill>
                <a:latin typeface="Roboto Condensed"/>
              </a:rPr>
              <a:t>bất</a:t>
            </a:r>
            <a:r>
              <a:rPr lang="en-US" sz="4299" dirty="0">
                <a:solidFill>
                  <a:srgbClr val="F5E9DA"/>
                </a:solidFill>
                <a:latin typeface="Roboto Condensed"/>
              </a:rPr>
              <a:t> </a:t>
            </a:r>
            <a:r>
              <a:rPr lang="en-US" sz="4299" dirty="0" err="1">
                <a:solidFill>
                  <a:srgbClr val="F5E9DA"/>
                </a:solidFill>
                <a:latin typeface="Roboto Condensed"/>
              </a:rPr>
              <a:t>ngờ</a:t>
            </a:r>
            <a:r>
              <a:rPr lang="en-US" sz="4299" dirty="0">
                <a:solidFill>
                  <a:srgbClr val="F5E9DA"/>
                </a:solidFill>
                <a:latin typeface="Roboto Condensed"/>
              </a:rPr>
              <a:t>, </a:t>
            </a:r>
            <a:r>
              <a:rPr lang="en-US" sz="4299" dirty="0" err="1">
                <a:solidFill>
                  <a:srgbClr val="F5E9DA"/>
                </a:solidFill>
                <a:latin typeface="Roboto Condensed"/>
              </a:rPr>
              <a:t>ấy</a:t>
            </a:r>
            <a:r>
              <a:rPr lang="en-US" sz="4299" dirty="0">
                <a:solidFill>
                  <a:srgbClr val="F5E9DA"/>
                </a:solidFill>
                <a:latin typeface="Roboto Condensed"/>
              </a:rPr>
              <a:t> </a:t>
            </a:r>
            <a:r>
              <a:rPr lang="en-US" sz="4299" dirty="0" err="1">
                <a:solidFill>
                  <a:srgbClr val="F5E9DA"/>
                </a:solidFill>
                <a:latin typeface="Roboto Condensed"/>
              </a:rPr>
              <a:t>là</a:t>
            </a:r>
            <a:r>
              <a:rPr lang="en-US" sz="4299" dirty="0">
                <a:solidFill>
                  <a:srgbClr val="F5E9DA"/>
                </a:solidFill>
                <a:latin typeface="Roboto Condensed"/>
              </a:rPr>
              <a:t> </a:t>
            </a:r>
            <a:r>
              <a:rPr lang="en-US" sz="4299" dirty="0" err="1">
                <a:solidFill>
                  <a:srgbClr val="F5E9DA"/>
                </a:solidFill>
                <a:latin typeface="Roboto Condensed"/>
              </a:rPr>
              <a:t>cuộc</a:t>
            </a:r>
            <a:r>
              <a:rPr lang="en-US" sz="4299" dirty="0">
                <a:solidFill>
                  <a:srgbClr val="F5E9DA"/>
                </a:solidFill>
                <a:latin typeface="Roboto Condensed"/>
              </a:rPr>
              <a:t> </a:t>
            </a:r>
            <a:r>
              <a:rPr lang="en-US" sz="4299" dirty="0" err="1">
                <a:solidFill>
                  <a:srgbClr val="F5E9DA"/>
                </a:solidFill>
                <a:latin typeface="Roboto Condensed"/>
              </a:rPr>
              <a:t>gặp</a:t>
            </a:r>
            <a:r>
              <a:rPr lang="en-US" sz="4299" dirty="0">
                <a:solidFill>
                  <a:srgbClr val="F5E9DA"/>
                </a:solidFill>
                <a:latin typeface="Roboto Condensed"/>
              </a:rPr>
              <a:t> </a:t>
            </a:r>
            <a:r>
              <a:rPr lang="en-US" sz="4299" dirty="0" err="1">
                <a:solidFill>
                  <a:srgbClr val="F5E9DA"/>
                </a:solidFill>
                <a:latin typeface="Roboto Condensed"/>
              </a:rPr>
              <a:t>gỡ</a:t>
            </a:r>
            <a:r>
              <a:rPr lang="en-US" sz="4299" dirty="0">
                <a:solidFill>
                  <a:srgbClr val="F5E9DA"/>
                </a:solidFill>
                <a:latin typeface="Roboto Condensed"/>
              </a:rPr>
              <a:t> </a:t>
            </a:r>
            <a:r>
              <a:rPr lang="en-US" sz="4299" dirty="0" err="1">
                <a:solidFill>
                  <a:srgbClr val="F5E9DA"/>
                </a:solidFill>
                <a:latin typeface="Roboto Condensed"/>
              </a:rPr>
              <a:t>ngắn</a:t>
            </a:r>
            <a:r>
              <a:rPr lang="en-US" sz="4299" dirty="0">
                <a:solidFill>
                  <a:srgbClr val="F5E9DA"/>
                </a:solidFill>
                <a:latin typeface="Roboto Condensed"/>
              </a:rPr>
              <a:t> </a:t>
            </a:r>
            <a:r>
              <a:rPr lang="en-US" sz="4299" dirty="0" err="1">
                <a:solidFill>
                  <a:srgbClr val="F5E9DA"/>
                </a:solidFill>
                <a:latin typeface="Roboto Condensed"/>
              </a:rPr>
              <a:t>ngủi</a:t>
            </a:r>
            <a:r>
              <a:rPr lang="en-US" sz="4299" dirty="0">
                <a:solidFill>
                  <a:srgbClr val="F5E9DA"/>
                </a:solidFill>
                <a:latin typeface="Roboto Condensed"/>
              </a:rPr>
              <a:t> </a:t>
            </a:r>
            <a:r>
              <a:rPr lang="en-US" sz="4299" dirty="0" err="1">
                <a:solidFill>
                  <a:srgbClr val="F5E9DA"/>
                </a:solidFill>
                <a:latin typeface="Roboto Condensed"/>
              </a:rPr>
              <a:t>mà</a:t>
            </a:r>
            <a:r>
              <a:rPr lang="en-US" sz="4299" dirty="0">
                <a:solidFill>
                  <a:srgbClr val="F5E9DA"/>
                </a:solidFill>
                <a:latin typeface="Roboto Condensed"/>
              </a:rPr>
              <a:t> </a:t>
            </a:r>
            <a:r>
              <a:rPr lang="en-US" sz="4299" dirty="0" err="1">
                <a:solidFill>
                  <a:srgbClr val="F5E9DA"/>
                </a:solidFill>
                <a:latin typeface="Roboto Condensed"/>
              </a:rPr>
              <a:t>thú</a:t>
            </a:r>
            <a:r>
              <a:rPr lang="en-US" sz="4299" dirty="0">
                <a:solidFill>
                  <a:srgbClr val="F5E9DA"/>
                </a:solidFill>
                <a:latin typeface="Roboto Condensed"/>
              </a:rPr>
              <a:t> </a:t>
            </a:r>
            <a:r>
              <a:rPr lang="en-US" sz="4299" dirty="0" err="1">
                <a:solidFill>
                  <a:srgbClr val="F5E9DA"/>
                </a:solidFill>
                <a:latin typeface="Roboto Condensed"/>
              </a:rPr>
              <a:t>vị</a:t>
            </a:r>
            <a:r>
              <a:rPr lang="en-US" sz="4299" dirty="0">
                <a:solidFill>
                  <a:srgbClr val="F5E9DA"/>
                </a:solidFill>
                <a:latin typeface="Roboto Condensed"/>
              </a:rPr>
              <a:t> </a:t>
            </a:r>
            <a:r>
              <a:rPr lang="en-US" sz="4299" dirty="0" err="1">
                <a:solidFill>
                  <a:srgbClr val="F5E9DA"/>
                </a:solidFill>
                <a:latin typeface="Roboto Condensed"/>
              </a:rPr>
              <a:t>giữa</a:t>
            </a:r>
            <a:r>
              <a:rPr lang="en-US" sz="4299" dirty="0">
                <a:solidFill>
                  <a:srgbClr val="F5E9DA"/>
                </a:solidFill>
                <a:latin typeface="Roboto Condensed"/>
              </a:rPr>
              <a:t> </a:t>
            </a:r>
            <a:r>
              <a:rPr lang="en-US" sz="4299" dirty="0" err="1">
                <a:solidFill>
                  <a:srgbClr val="F5E9DA"/>
                </a:solidFill>
                <a:latin typeface="Roboto Condensed"/>
              </a:rPr>
              <a:t>người</a:t>
            </a:r>
            <a:r>
              <a:rPr lang="en-US" sz="4299" dirty="0">
                <a:solidFill>
                  <a:srgbClr val="F5E9DA"/>
                </a:solidFill>
                <a:latin typeface="Roboto Condensed"/>
              </a:rPr>
              <a:t> </a:t>
            </a:r>
            <a:r>
              <a:rPr lang="en-US" sz="4299" dirty="0" err="1">
                <a:solidFill>
                  <a:srgbClr val="F5E9DA"/>
                </a:solidFill>
                <a:latin typeface="Roboto Condensed"/>
              </a:rPr>
              <a:t>họa</a:t>
            </a:r>
            <a:r>
              <a:rPr lang="en-US" sz="4299" dirty="0">
                <a:solidFill>
                  <a:srgbClr val="F5E9DA"/>
                </a:solidFill>
                <a:latin typeface="Roboto Condensed"/>
              </a:rPr>
              <a:t> </a:t>
            </a:r>
            <a:r>
              <a:rPr lang="en-US" sz="4299" dirty="0" err="1">
                <a:solidFill>
                  <a:srgbClr val="F5E9DA"/>
                </a:solidFill>
                <a:latin typeface="Roboto Condensed"/>
              </a:rPr>
              <a:t>sĩ</a:t>
            </a:r>
            <a:r>
              <a:rPr lang="en-US" sz="4299" dirty="0">
                <a:solidFill>
                  <a:srgbClr val="F5E9DA"/>
                </a:solidFill>
                <a:latin typeface="Roboto Condensed"/>
              </a:rPr>
              <a:t> </a:t>
            </a:r>
            <a:r>
              <a:rPr lang="en-US" sz="4299" dirty="0" err="1">
                <a:solidFill>
                  <a:srgbClr val="F5E9DA"/>
                </a:solidFill>
                <a:latin typeface="Roboto Condensed"/>
              </a:rPr>
              <a:t>già</a:t>
            </a:r>
            <a:r>
              <a:rPr lang="en-US" sz="4299" dirty="0">
                <a:solidFill>
                  <a:srgbClr val="F5E9DA"/>
                </a:solidFill>
                <a:latin typeface="Roboto Condensed"/>
              </a:rPr>
              <a:t>, </a:t>
            </a:r>
            <a:r>
              <a:rPr lang="en-US" sz="4299" dirty="0" err="1">
                <a:solidFill>
                  <a:srgbClr val="F5E9DA"/>
                </a:solidFill>
                <a:latin typeface="Roboto Condensed"/>
              </a:rPr>
              <a:t>cô</a:t>
            </a:r>
            <a:r>
              <a:rPr lang="en-US" sz="4299" dirty="0">
                <a:solidFill>
                  <a:srgbClr val="F5E9DA"/>
                </a:solidFill>
                <a:latin typeface="Roboto Condensed"/>
              </a:rPr>
              <a:t> </a:t>
            </a:r>
            <a:r>
              <a:rPr lang="en-US" sz="4299" dirty="0" err="1">
                <a:solidFill>
                  <a:srgbClr val="F5E9DA"/>
                </a:solidFill>
                <a:latin typeface="Roboto Condensed"/>
              </a:rPr>
              <a:t>kĩ</a:t>
            </a:r>
            <a:r>
              <a:rPr lang="en-US" sz="4299" dirty="0">
                <a:solidFill>
                  <a:srgbClr val="F5E9DA"/>
                </a:solidFill>
                <a:latin typeface="Roboto Condensed"/>
              </a:rPr>
              <a:t> </a:t>
            </a:r>
            <a:r>
              <a:rPr lang="en-US" sz="4299" dirty="0" err="1">
                <a:solidFill>
                  <a:srgbClr val="F5E9DA"/>
                </a:solidFill>
                <a:latin typeface="Roboto Condensed"/>
              </a:rPr>
              <a:t>sư</a:t>
            </a:r>
            <a:r>
              <a:rPr lang="en-US" sz="4299" dirty="0">
                <a:solidFill>
                  <a:srgbClr val="F5E9DA"/>
                </a:solidFill>
                <a:latin typeface="Roboto Condensed"/>
              </a:rPr>
              <a:t> </a:t>
            </a:r>
            <a:r>
              <a:rPr lang="en-US" sz="4299" dirty="0" err="1">
                <a:solidFill>
                  <a:srgbClr val="F5E9DA"/>
                </a:solidFill>
                <a:latin typeface="Roboto Condensed"/>
              </a:rPr>
              <a:t>trẻ</a:t>
            </a:r>
            <a:r>
              <a:rPr lang="en-US" sz="4299" dirty="0">
                <a:solidFill>
                  <a:srgbClr val="F5E9DA"/>
                </a:solidFill>
                <a:latin typeface="Roboto Condensed"/>
              </a:rPr>
              <a:t> </a:t>
            </a:r>
            <a:r>
              <a:rPr lang="en-US" sz="4299" dirty="0" err="1">
                <a:solidFill>
                  <a:srgbClr val="F5E9DA"/>
                </a:solidFill>
                <a:latin typeface="Roboto Condensed"/>
              </a:rPr>
              <a:t>và</a:t>
            </a:r>
            <a:r>
              <a:rPr lang="en-US" sz="4299" dirty="0">
                <a:solidFill>
                  <a:srgbClr val="F5E9DA"/>
                </a:solidFill>
                <a:latin typeface="Roboto Condensed"/>
              </a:rPr>
              <a:t> </a:t>
            </a:r>
            <a:r>
              <a:rPr lang="en-US" sz="4299" dirty="0" err="1">
                <a:solidFill>
                  <a:srgbClr val="F5E9DA"/>
                </a:solidFill>
                <a:latin typeface="Roboto Condensed"/>
              </a:rPr>
              <a:t>anh</a:t>
            </a:r>
            <a:r>
              <a:rPr lang="en-US" sz="4299" dirty="0">
                <a:solidFill>
                  <a:srgbClr val="F5E9DA"/>
                </a:solidFill>
                <a:latin typeface="Roboto Condensed"/>
              </a:rPr>
              <a:t> </a:t>
            </a:r>
            <a:r>
              <a:rPr lang="en-US" sz="4299" dirty="0" err="1">
                <a:solidFill>
                  <a:srgbClr val="F5E9DA"/>
                </a:solidFill>
                <a:latin typeface="Roboto Condensed"/>
              </a:rPr>
              <a:t>thanh</a:t>
            </a:r>
            <a:r>
              <a:rPr lang="en-US" sz="4299" dirty="0">
                <a:solidFill>
                  <a:srgbClr val="F5E9DA"/>
                </a:solidFill>
                <a:latin typeface="Roboto Condensed"/>
              </a:rPr>
              <a:t> </a:t>
            </a:r>
            <a:r>
              <a:rPr lang="en-US" sz="4299" dirty="0" err="1">
                <a:solidFill>
                  <a:srgbClr val="F5E9DA"/>
                </a:solidFill>
                <a:latin typeface="Roboto Condensed"/>
              </a:rPr>
              <a:t>niên</a:t>
            </a:r>
            <a:r>
              <a:rPr lang="en-US" sz="4299" dirty="0">
                <a:solidFill>
                  <a:srgbClr val="F5E9DA"/>
                </a:solidFill>
                <a:latin typeface="Roboto Condensed"/>
              </a:rPr>
              <a:t> </a:t>
            </a:r>
            <a:r>
              <a:rPr lang="en-US" sz="4299" dirty="0" err="1">
                <a:solidFill>
                  <a:srgbClr val="F5E9DA"/>
                </a:solidFill>
                <a:latin typeface="Roboto Condensed"/>
              </a:rPr>
              <a:t>trong</a:t>
            </a:r>
            <a:r>
              <a:rPr lang="en-US" sz="4299" dirty="0">
                <a:solidFill>
                  <a:srgbClr val="F5E9DA"/>
                </a:solidFill>
                <a:latin typeface="Roboto Condensed"/>
              </a:rPr>
              <a:t> </a:t>
            </a:r>
            <a:r>
              <a:rPr lang="en-US" sz="4299" dirty="0" err="1">
                <a:solidFill>
                  <a:srgbClr val="F5E9DA"/>
                </a:solidFill>
                <a:latin typeface="Roboto Condensed"/>
              </a:rPr>
              <a:t>một</a:t>
            </a:r>
            <a:r>
              <a:rPr lang="en-US" sz="4299" dirty="0">
                <a:solidFill>
                  <a:srgbClr val="F5E9DA"/>
                </a:solidFill>
                <a:latin typeface="Roboto Condensed"/>
              </a:rPr>
              <a:t> </a:t>
            </a:r>
            <a:r>
              <a:rPr lang="en-US" sz="4299" dirty="0" err="1">
                <a:solidFill>
                  <a:srgbClr val="F5E9DA"/>
                </a:solidFill>
                <a:latin typeface="Roboto Condensed"/>
              </a:rPr>
              <a:t>chuyến</a:t>
            </a:r>
            <a:r>
              <a:rPr lang="en-US" sz="4299" dirty="0">
                <a:solidFill>
                  <a:srgbClr val="F5E9DA"/>
                </a:solidFill>
                <a:latin typeface="Roboto Condensed"/>
              </a:rPr>
              <a:t> </a:t>
            </a:r>
            <a:r>
              <a:rPr lang="en-US" sz="4299" dirty="0" err="1">
                <a:solidFill>
                  <a:srgbClr val="F5E9DA"/>
                </a:solidFill>
                <a:latin typeface="Roboto Condensed"/>
              </a:rPr>
              <a:t>đi</a:t>
            </a:r>
            <a:r>
              <a:rPr lang="en-US" sz="4299" dirty="0">
                <a:solidFill>
                  <a:srgbClr val="F5E9DA"/>
                </a:solidFill>
                <a:latin typeface="Roboto Condensed"/>
              </a:rPr>
              <a:t> qua Sa Pa</a:t>
            </a:r>
          </a:p>
          <a:p>
            <a:pPr marL="928365" lvl="1" indent="-464182" algn="just">
              <a:lnSpc>
                <a:spcPts val="6019"/>
              </a:lnSpc>
              <a:buFont typeface="Arial"/>
              <a:buChar char="•"/>
            </a:pPr>
            <a:r>
              <a:rPr lang="en-US" sz="4299" dirty="0" err="1">
                <a:solidFill>
                  <a:srgbClr val="F5E9DA"/>
                </a:solidFill>
                <a:latin typeface="Roboto Condensed"/>
              </a:rPr>
              <a:t>Nghệ</a:t>
            </a:r>
            <a:r>
              <a:rPr lang="en-US" sz="4299" dirty="0">
                <a:solidFill>
                  <a:srgbClr val="F5E9DA"/>
                </a:solidFill>
                <a:latin typeface="Roboto Condensed"/>
              </a:rPr>
              <a:t> </a:t>
            </a:r>
            <a:r>
              <a:rPr lang="en-US" sz="4299" dirty="0" err="1">
                <a:solidFill>
                  <a:srgbClr val="F5E9DA"/>
                </a:solidFill>
                <a:latin typeface="Roboto Condensed"/>
              </a:rPr>
              <a:t>thuật</a:t>
            </a:r>
            <a:r>
              <a:rPr lang="en-US" sz="4299" dirty="0">
                <a:solidFill>
                  <a:srgbClr val="F5E9DA"/>
                </a:solidFill>
                <a:latin typeface="Roboto Condensed"/>
              </a:rPr>
              <a:t> </a:t>
            </a:r>
            <a:r>
              <a:rPr lang="en-US" sz="4299" dirty="0" err="1">
                <a:solidFill>
                  <a:srgbClr val="F5E9DA"/>
                </a:solidFill>
                <a:latin typeface="Roboto Condensed"/>
              </a:rPr>
              <a:t>tạo</a:t>
            </a:r>
            <a:r>
              <a:rPr lang="en-US" sz="4299" dirty="0">
                <a:solidFill>
                  <a:srgbClr val="F5E9DA"/>
                </a:solidFill>
                <a:latin typeface="Roboto Condensed"/>
              </a:rPr>
              <a:t> </a:t>
            </a:r>
            <a:r>
              <a:rPr lang="en-US" sz="4299" dirty="0" err="1">
                <a:solidFill>
                  <a:srgbClr val="F5E9DA"/>
                </a:solidFill>
                <a:latin typeface="Roboto Condensed"/>
              </a:rPr>
              <a:t>dựng</a:t>
            </a:r>
            <a:r>
              <a:rPr lang="en-US" sz="4299" dirty="0">
                <a:solidFill>
                  <a:srgbClr val="F5E9DA"/>
                </a:solidFill>
                <a:latin typeface="Roboto Condensed"/>
              </a:rPr>
              <a:t> </a:t>
            </a:r>
            <a:r>
              <a:rPr lang="en-US" sz="4299" dirty="0" err="1">
                <a:solidFill>
                  <a:srgbClr val="F5E9DA"/>
                </a:solidFill>
                <a:latin typeface="Roboto Condensed"/>
              </a:rPr>
              <a:t>không</a:t>
            </a:r>
            <a:r>
              <a:rPr lang="en-US" sz="4299" dirty="0">
                <a:solidFill>
                  <a:srgbClr val="F5E9DA"/>
                </a:solidFill>
                <a:latin typeface="Roboto Condensed"/>
              </a:rPr>
              <a:t> </a:t>
            </a:r>
            <a:r>
              <a:rPr lang="en-US" sz="4299" dirty="0" err="1">
                <a:solidFill>
                  <a:srgbClr val="F5E9DA"/>
                </a:solidFill>
                <a:latin typeface="Roboto Condensed"/>
              </a:rPr>
              <a:t>khí</a:t>
            </a:r>
            <a:r>
              <a:rPr lang="en-US" sz="4299" dirty="0">
                <a:solidFill>
                  <a:srgbClr val="F5E9DA"/>
                </a:solidFill>
                <a:latin typeface="Roboto Condensed"/>
              </a:rPr>
              <a:t> </a:t>
            </a:r>
            <a:r>
              <a:rPr lang="en-US" sz="4299" dirty="0" err="1">
                <a:solidFill>
                  <a:srgbClr val="F5E9DA"/>
                </a:solidFill>
                <a:latin typeface="Roboto Condensed"/>
              </a:rPr>
              <a:t>truyện</a:t>
            </a:r>
            <a:r>
              <a:rPr lang="en-US" sz="4299" dirty="0">
                <a:solidFill>
                  <a:srgbClr val="F5E9DA"/>
                </a:solidFill>
                <a:latin typeface="Roboto Condensed"/>
              </a:rPr>
              <a:t> </a:t>
            </a:r>
            <a:r>
              <a:rPr lang="en-US" sz="4299" dirty="0" err="1">
                <a:solidFill>
                  <a:srgbClr val="F5E9DA"/>
                </a:solidFill>
                <a:latin typeface="Roboto Condensed"/>
              </a:rPr>
              <a:t>cũng</a:t>
            </a:r>
            <a:r>
              <a:rPr lang="en-US" sz="4299" dirty="0">
                <a:solidFill>
                  <a:srgbClr val="F5E9DA"/>
                </a:solidFill>
                <a:latin typeface="Roboto Condensed"/>
              </a:rPr>
              <a:t> </a:t>
            </a:r>
            <a:r>
              <a:rPr lang="en-US" sz="4299" dirty="0" err="1">
                <a:solidFill>
                  <a:srgbClr val="F5E9DA"/>
                </a:solidFill>
                <a:latin typeface="Roboto Condensed"/>
              </a:rPr>
              <a:t>rất</a:t>
            </a:r>
            <a:r>
              <a:rPr lang="en-US" sz="4299" dirty="0">
                <a:solidFill>
                  <a:srgbClr val="F5E9DA"/>
                </a:solidFill>
                <a:latin typeface="Roboto Condensed"/>
              </a:rPr>
              <a:t> </a:t>
            </a:r>
            <a:r>
              <a:rPr lang="en-US" sz="4299" dirty="0" err="1">
                <a:solidFill>
                  <a:srgbClr val="F5E9DA"/>
                </a:solidFill>
                <a:latin typeface="Roboto Condensed"/>
              </a:rPr>
              <a:t>đáng</a:t>
            </a:r>
            <a:r>
              <a:rPr lang="en-US" sz="4299" dirty="0">
                <a:solidFill>
                  <a:srgbClr val="F5E9DA"/>
                </a:solidFill>
                <a:latin typeface="Roboto Condensed"/>
              </a:rPr>
              <a:t> </a:t>
            </a:r>
            <a:r>
              <a:rPr lang="en-US" sz="4299" dirty="0" err="1">
                <a:solidFill>
                  <a:srgbClr val="F5E9DA"/>
                </a:solidFill>
                <a:latin typeface="Roboto Condensed"/>
              </a:rPr>
              <a:t>chú</a:t>
            </a:r>
            <a:r>
              <a:rPr lang="en-US" sz="4299" dirty="0">
                <a:solidFill>
                  <a:srgbClr val="F5E9DA"/>
                </a:solidFill>
                <a:latin typeface="Roboto Condensed"/>
              </a:rPr>
              <a:t> ý</a:t>
            </a:r>
          </a:p>
          <a:p>
            <a:pPr marL="928365" lvl="1" indent="-464182" algn="just">
              <a:lnSpc>
                <a:spcPts val="6019"/>
              </a:lnSpc>
              <a:buFont typeface="Arial"/>
              <a:buChar char="•"/>
            </a:pPr>
            <a:r>
              <a:rPr lang="en-US" sz="4299" dirty="0" err="1">
                <a:solidFill>
                  <a:srgbClr val="F5E9DA"/>
                </a:solidFill>
                <a:latin typeface="Roboto Condensed"/>
              </a:rPr>
              <a:t>Không</a:t>
            </a:r>
            <a:r>
              <a:rPr lang="en-US" sz="4299" dirty="0">
                <a:solidFill>
                  <a:srgbClr val="F5E9DA"/>
                </a:solidFill>
                <a:latin typeface="Roboto Condensed"/>
              </a:rPr>
              <a:t> </a:t>
            </a:r>
            <a:r>
              <a:rPr lang="en-US" sz="4299" dirty="0" err="1">
                <a:solidFill>
                  <a:srgbClr val="F5E9DA"/>
                </a:solidFill>
                <a:latin typeface="Roboto Condensed"/>
              </a:rPr>
              <a:t>đặt</a:t>
            </a:r>
            <a:r>
              <a:rPr lang="en-US" sz="4299" dirty="0">
                <a:solidFill>
                  <a:srgbClr val="F5E9DA"/>
                </a:solidFill>
                <a:latin typeface="Roboto Condensed"/>
              </a:rPr>
              <a:t> </a:t>
            </a:r>
            <a:r>
              <a:rPr lang="en-US" sz="4299" dirty="0" err="1">
                <a:solidFill>
                  <a:srgbClr val="F5E9DA"/>
                </a:solidFill>
                <a:latin typeface="Roboto Condensed"/>
              </a:rPr>
              <a:t>tên</a:t>
            </a:r>
            <a:r>
              <a:rPr lang="en-US" sz="4299" dirty="0">
                <a:solidFill>
                  <a:srgbClr val="F5E9DA"/>
                </a:solidFill>
                <a:latin typeface="Roboto Condensed"/>
              </a:rPr>
              <a:t> </a:t>
            </a:r>
            <a:r>
              <a:rPr lang="en-US" sz="4299" dirty="0" err="1">
                <a:solidFill>
                  <a:srgbClr val="F5E9DA"/>
                </a:solidFill>
                <a:latin typeface="Roboto Condensed"/>
              </a:rPr>
              <a:t>cho</a:t>
            </a:r>
            <a:r>
              <a:rPr lang="en-US" sz="4299" dirty="0">
                <a:solidFill>
                  <a:srgbClr val="F5E9DA"/>
                </a:solidFill>
                <a:latin typeface="Roboto Condensed"/>
              </a:rPr>
              <a:t> </a:t>
            </a:r>
            <a:r>
              <a:rPr lang="en-US" sz="4299" dirty="0" err="1">
                <a:solidFill>
                  <a:srgbClr val="F5E9DA"/>
                </a:solidFill>
                <a:latin typeface="Roboto Condensed"/>
              </a:rPr>
              <a:t>các</a:t>
            </a:r>
            <a:r>
              <a:rPr lang="en-US" sz="4299" dirty="0">
                <a:solidFill>
                  <a:srgbClr val="F5E9DA"/>
                </a:solidFill>
                <a:latin typeface="Roboto Condensed"/>
              </a:rPr>
              <a:t> </a:t>
            </a:r>
            <a:r>
              <a:rPr lang="en-US" sz="4299" dirty="0" err="1">
                <a:solidFill>
                  <a:srgbClr val="F5E9DA"/>
                </a:solidFill>
                <a:latin typeface="Roboto Condensed"/>
              </a:rPr>
              <a:t>nhân</a:t>
            </a:r>
            <a:r>
              <a:rPr lang="en-US" sz="4299" dirty="0">
                <a:solidFill>
                  <a:srgbClr val="F5E9DA"/>
                </a:solidFill>
                <a:latin typeface="Roboto Condensed"/>
              </a:rPr>
              <a:t> </a:t>
            </a:r>
            <a:r>
              <a:rPr lang="en-US" sz="4299" dirty="0" err="1">
                <a:solidFill>
                  <a:srgbClr val="F5E9DA"/>
                </a:solidFill>
                <a:latin typeface="Roboto Condensed"/>
              </a:rPr>
              <a:t>vật</a:t>
            </a:r>
            <a:r>
              <a:rPr lang="en-US" sz="4299" dirty="0">
                <a:solidFill>
                  <a:srgbClr val="F5E9DA"/>
                </a:solidFill>
                <a:latin typeface="Roboto Condensed"/>
              </a:rPr>
              <a:t> </a:t>
            </a:r>
            <a:r>
              <a:rPr lang="en-US" sz="4299" dirty="0" err="1">
                <a:solidFill>
                  <a:srgbClr val="F5E9DA"/>
                </a:solidFill>
                <a:latin typeface="Roboto Condensed"/>
              </a:rPr>
              <a:t>cũng</a:t>
            </a:r>
            <a:r>
              <a:rPr lang="en-US" sz="4299" dirty="0">
                <a:solidFill>
                  <a:srgbClr val="F5E9DA"/>
                </a:solidFill>
                <a:latin typeface="Roboto Condensed"/>
              </a:rPr>
              <a:t> </a:t>
            </a:r>
            <a:r>
              <a:rPr lang="en-US" sz="4299" dirty="0" err="1">
                <a:solidFill>
                  <a:srgbClr val="F5E9DA"/>
                </a:solidFill>
                <a:latin typeface="Roboto Condensed"/>
              </a:rPr>
              <a:t>là</a:t>
            </a:r>
            <a:r>
              <a:rPr lang="en-US" sz="4299" dirty="0">
                <a:solidFill>
                  <a:srgbClr val="F5E9DA"/>
                </a:solidFill>
                <a:latin typeface="Roboto Condensed"/>
              </a:rPr>
              <a:t> </a:t>
            </a:r>
            <a:r>
              <a:rPr lang="en-US" sz="4299" dirty="0" err="1">
                <a:solidFill>
                  <a:srgbClr val="F5E9DA"/>
                </a:solidFill>
                <a:latin typeface="Roboto Condensed"/>
              </a:rPr>
              <a:t>một</a:t>
            </a:r>
            <a:r>
              <a:rPr lang="en-US" sz="4299" dirty="0">
                <a:solidFill>
                  <a:srgbClr val="F5E9DA"/>
                </a:solidFill>
                <a:latin typeface="Roboto Condensed"/>
              </a:rPr>
              <a:t> </a:t>
            </a:r>
            <a:r>
              <a:rPr lang="en-US" sz="4299" dirty="0" err="1">
                <a:solidFill>
                  <a:srgbClr val="F5E9DA"/>
                </a:solidFill>
                <a:latin typeface="Roboto Condensed"/>
              </a:rPr>
              <a:t>dụng</a:t>
            </a:r>
            <a:r>
              <a:rPr lang="en-US" sz="4299" dirty="0">
                <a:solidFill>
                  <a:srgbClr val="F5E9DA"/>
                </a:solidFill>
                <a:latin typeface="Roboto Condensed"/>
              </a:rPr>
              <a:t> ý </a:t>
            </a:r>
            <a:r>
              <a:rPr lang="en-US" sz="4299" dirty="0" err="1">
                <a:solidFill>
                  <a:srgbClr val="F5E9DA"/>
                </a:solidFill>
                <a:latin typeface="Roboto Condensed"/>
              </a:rPr>
              <a:t>nghệ</a:t>
            </a:r>
            <a:r>
              <a:rPr lang="en-US" sz="4299" dirty="0">
                <a:solidFill>
                  <a:srgbClr val="F5E9DA"/>
                </a:solidFill>
                <a:latin typeface="Roboto Condensed"/>
              </a:rPr>
              <a:t> </a:t>
            </a:r>
            <a:r>
              <a:rPr lang="en-US" sz="4299" dirty="0" err="1">
                <a:solidFill>
                  <a:srgbClr val="F5E9DA"/>
                </a:solidFill>
                <a:latin typeface="Roboto Condensed"/>
              </a:rPr>
              <a:t>thuật</a:t>
            </a:r>
            <a:r>
              <a:rPr lang="en-US" sz="4299" dirty="0">
                <a:solidFill>
                  <a:srgbClr val="F5E9DA"/>
                </a:solidFill>
                <a:latin typeface="Roboto Condensed"/>
              </a:rPr>
              <a:t> </a:t>
            </a:r>
            <a:r>
              <a:rPr lang="en-US" sz="4299" dirty="0" err="1">
                <a:solidFill>
                  <a:srgbClr val="F5E9DA"/>
                </a:solidFill>
                <a:latin typeface="Roboto Condensed"/>
              </a:rPr>
              <a:t>của</a:t>
            </a:r>
            <a:r>
              <a:rPr lang="en-US" sz="4299" dirty="0">
                <a:solidFill>
                  <a:srgbClr val="F5E9DA"/>
                </a:solidFill>
                <a:latin typeface="Roboto Condensed"/>
              </a:rPr>
              <a:t> </a:t>
            </a:r>
            <a:r>
              <a:rPr lang="en-US" sz="4299" dirty="0" err="1">
                <a:solidFill>
                  <a:srgbClr val="F5E9DA"/>
                </a:solidFill>
                <a:latin typeface="Roboto Condensed"/>
              </a:rPr>
              <a:t>Nguyễn</a:t>
            </a:r>
            <a:r>
              <a:rPr lang="en-US" sz="4299" dirty="0">
                <a:solidFill>
                  <a:srgbClr val="F5E9DA"/>
                </a:solidFill>
                <a:latin typeface="Roboto Condensed"/>
              </a:rPr>
              <a:t> Thành Long</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536B40"/>
        </a:solidFill>
        <a:effectLst/>
      </p:bgPr>
    </p:bg>
    <p:spTree>
      <p:nvGrpSpPr>
        <p:cNvPr id="1" name=""/>
        <p:cNvGrpSpPr/>
        <p:nvPr/>
      </p:nvGrpSpPr>
      <p:grpSpPr>
        <a:xfrm>
          <a:off x="0" y="0"/>
          <a:ext cx="0" cy="0"/>
          <a:chOff x="0" y="0"/>
          <a:chExt cx="0" cy="0"/>
        </a:xfrm>
      </p:grpSpPr>
      <p:sp>
        <p:nvSpPr>
          <p:cNvPr id="2" name="Freeform 2"/>
          <p:cNvSpPr/>
          <p:nvPr/>
        </p:nvSpPr>
        <p:spPr>
          <a:xfrm flipH="1">
            <a:off x="-7488274" y="-570244"/>
            <a:ext cx="12698658" cy="13748547"/>
          </a:xfrm>
          <a:custGeom>
            <a:avLst/>
            <a:gdLst/>
            <a:ahLst/>
            <a:cxnLst/>
            <a:rect l="l" t="t" r="r" b="b"/>
            <a:pathLst>
              <a:path w="12698658" h="13748547">
                <a:moveTo>
                  <a:pt x="12698658" y="0"/>
                </a:moveTo>
                <a:lnTo>
                  <a:pt x="0" y="0"/>
                </a:lnTo>
                <a:lnTo>
                  <a:pt x="0" y="13748546"/>
                </a:lnTo>
                <a:lnTo>
                  <a:pt x="12698658" y="13748546"/>
                </a:lnTo>
                <a:lnTo>
                  <a:pt x="12698658"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3" name="TextBox 3"/>
          <p:cNvSpPr txBox="1"/>
          <p:nvPr/>
        </p:nvSpPr>
        <p:spPr>
          <a:xfrm>
            <a:off x="6168203" y="789907"/>
            <a:ext cx="10976063" cy="1733550"/>
          </a:xfrm>
          <a:prstGeom prst="rect">
            <a:avLst/>
          </a:prstGeom>
        </p:spPr>
        <p:txBody>
          <a:bodyPr lIns="0" tIns="0" rIns="0" bIns="0" rtlCol="0" anchor="t">
            <a:spAutoFit/>
          </a:bodyPr>
          <a:lstStyle/>
          <a:p>
            <a:pPr algn="l">
              <a:lnSpc>
                <a:spcPts val="6899"/>
              </a:lnSpc>
              <a:spcBef>
                <a:spcPct val="0"/>
              </a:spcBef>
            </a:pPr>
            <a:r>
              <a:rPr lang="en-US" sz="5999">
                <a:solidFill>
                  <a:srgbClr val="F5E9DA"/>
                </a:solidFill>
                <a:latin typeface="Fraunces Bold"/>
              </a:rPr>
              <a:t>II. PHÂN TÍCH BÀI VIẾT THAM KHẢO</a:t>
            </a:r>
          </a:p>
        </p:txBody>
      </p:sp>
      <p:sp>
        <p:nvSpPr>
          <p:cNvPr id="4" name="TextBox 4"/>
          <p:cNvSpPr txBox="1"/>
          <p:nvPr/>
        </p:nvSpPr>
        <p:spPr>
          <a:xfrm>
            <a:off x="680610" y="3397885"/>
            <a:ext cx="3716131" cy="4314191"/>
          </a:xfrm>
          <a:prstGeom prst="rect">
            <a:avLst/>
          </a:prstGeom>
        </p:spPr>
        <p:txBody>
          <a:bodyPr lIns="0" tIns="0" rIns="0" bIns="0" rtlCol="0" anchor="t">
            <a:spAutoFit/>
          </a:bodyPr>
          <a:lstStyle/>
          <a:p>
            <a:pPr algn="ctr">
              <a:lnSpc>
                <a:spcPts val="6859"/>
              </a:lnSpc>
              <a:spcBef>
                <a:spcPct val="0"/>
              </a:spcBef>
            </a:pPr>
            <a:r>
              <a:rPr lang="en-US" sz="4899">
                <a:solidFill>
                  <a:srgbClr val="263D2F"/>
                </a:solidFill>
                <a:latin typeface="Roboto Condensed"/>
              </a:rPr>
              <a:t>Chỉ ra các câu khẳng định ý nghĩa, giá trị của tác phẩm truyện.</a:t>
            </a:r>
          </a:p>
        </p:txBody>
      </p:sp>
      <p:sp>
        <p:nvSpPr>
          <p:cNvPr id="5" name="TextBox 5"/>
          <p:cNvSpPr txBox="1"/>
          <p:nvPr/>
        </p:nvSpPr>
        <p:spPr>
          <a:xfrm>
            <a:off x="5582582" y="2899727"/>
            <a:ext cx="11561684" cy="5331588"/>
          </a:xfrm>
          <a:prstGeom prst="rect">
            <a:avLst/>
          </a:prstGeom>
        </p:spPr>
        <p:txBody>
          <a:bodyPr lIns="0" tIns="0" rIns="0" bIns="0" rtlCol="0" anchor="t">
            <a:spAutoFit/>
          </a:bodyPr>
          <a:lstStyle/>
          <a:p>
            <a:pPr marL="928365" lvl="1" indent="-464182" algn="just">
              <a:lnSpc>
                <a:spcPts val="6019"/>
              </a:lnSpc>
              <a:buFont typeface="Arial"/>
              <a:buChar char="•"/>
            </a:pPr>
            <a:r>
              <a:rPr lang="en-US" sz="4299" dirty="0" err="1">
                <a:solidFill>
                  <a:srgbClr val="F5E9DA"/>
                </a:solidFill>
                <a:latin typeface="Roboto Condensed"/>
              </a:rPr>
              <a:t>Có</a:t>
            </a:r>
            <a:r>
              <a:rPr lang="en-US" sz="4299" dirty="0">
                <a:solidFill>
                  <a:srgbClr val="F5E9DA"/>
                </a:solidFill>
                <a:latin typeface="Roboto Condensed"/>
              </a:rPr>
              <a:t> </a:t>
            </a:r>
            <a:r>
              <a:rPr lang="en-US" sz="4299" dirty="0" err="1">
                <a:solidFill>
                  <a:srgbClr val="F5E9DA"/>
                </a:solidFill>
                <a:latin typeface="Roboto Condensed"/>
              </a:rPr>
              <a:t>thể</a:t>
            </a:r>
            <a:r>
              <a:rPr lang="en-US" sz="4299" dirty="0">
                <a:solidFill>
                  <a:srgbClr val="F5E9DA"/>
                </a:solidFill>
                <a:latin typeface="Roboto Condensed"/>
              </a:rPr>
              <a:t> </a:t>
            </a:r>
            <a:r>
              <a:rPr lang="en-US" sz="4299" dirty="0" err="1">
                <a:solidFill>
                  <a:srgbClr val="F5E9DA"/>
                </a:solidFill>
                <a:latin typeface="Roboto Condensed"/>
              </a:rPr>
              <a:t>nói</a:t>
            </a:r>
            <a:r>
              <a:rPr lang="en-US" sz="4299" dirty="0">
                <a:solidFill>
                  <a:srgbClr val="F5E9DA"/>
                </a:solidFill>
                <a:latin typeface="Roboto Condensed"/>
              </a:rPr>
              <a:t>, </a:t>
            </a:r>
            <a:r>
              <a:rPr lang="en-US" sz="4299" i="1" dirty="0" err="1">
                <a:solidFill>
                  <a:srgbClr val="F5E9DA"/>
                </a:solidFill>
                <a:latin typeface="Roboto Condensed"/>
              </a:rPr>
              <a:t>Lặng</a:t>
            </a:r>
            <a:r>
              <a:rPr lang="en-US" sz="4299" i="1" dirty="0">
                <a:solidFill>
                  <a:srgbClr val="F5E9DA"/>
                </a:solidFill>
                <a:latin typeface="Roboto Condensed"/>
              </a:rPr>
              <a:t> </a:t>
            </a:r>
            <a:r>
              <a:rPr lang="en-US" sz="4299" i="1" dirty="0" err="1">
                <a:solidFill>
                  <a:srgbClr val="F5E9DA"/>
                </a:solidFill>
                <a:latin typeface="Roboto Condensed"/>
              </a:rPr>
              <a:t>lẽ</a:t>
            </a:r>
            <a:r>
              <a:rPr lang="en-US" sz="4299" i="1" dirty="0">
                <a:solidFill>
                  <a:srgbClr val="F5E9DA"/>
                </a:solidFill>
                <a:latin typeface="Roboto Condensed"/>
              </a:rPr>
              <a:t> Sa Pa </a:t>
            </a:r>
            <a:r>
              <a:rPr lang="en-US" sz="4299" dirty="0" err="1">
                <a:solidFill>
                  <a:srgbClr val="F5E9DA"/>
                </a:solidFill>
                <a:latin typeface="Roboto Condensed"/>
              </a:rPr>
              <a:t>là</a:t>
            </a:r>
            <a:r>
              <a:rPr lang="en-US" sz="4299" dirty="0">
                <a:solidFill>
                  <a:srgbClr val="F5E9DA"/>
                </a:solidFill>
                <a:latin typeface="Roboto Condensed"/>
              </a:rPr>
              <a:t> </a:t>
            </a:r>
            <a:r>
              <a:rPr lang="en-US" sz="4299" dirty="0" err="1">
                <a:solidFill>
                  <a:srgbClr val="F5E9DA"/>
                </a:solidFill>
                <a:latin typeface="Roboto Condensed"/>
              </a:rPr>
              <a:t>một</a:t>
            </a:r>
            <a:r>
              <a:rPr lang="en-US" sz="4299" dirty="0">
                <a:solidFill>
                  <a:srgbClr val="F5E9DA"/>
                </a:solidFill>
                <a:latin typeface="Roboto Condensed"/>
              </a:rPr>
              <a:t> </a:t>
            </a:r>
            <a:r>
              <a:rPr lang="en-US" sz="4299" dirty="0" err="1">
                <a:solidFill>
                  <a:srgbClr val="F5E9DA"/>
                </a:solidFill>
                <a:latin typeface="Roboto Condensed"/>
              </a:rPr>
              <a:t>truyện</a:t>
            </a:r>
            <a:r>
              <a:rPr lang="en-US" sz="4299" dirty="0">
                <a:solidFill>
                  <a:srgbClr val="F5E9DA"/>
                </a:solidFill>
                <a:latin typeface="Roboto Condensed"/>
              </a:rPr>
              <a:t> </a:t>
            </a:r>
            <a:r>
              <a:rPr lang="en-US" sz="4299" dirty="0" err="1">
                <a:solidFill>
                  <a:srgbClr val="F5E9DA"/>
                </a:solidFill>
                <a:latin typeface="Roboto Condensed"/>
              </a:rPr>
              <a:t>ngắn</a:t>
            </a:r>
            <a:r>
              <a:rPr lang="en-US" sz="4299" dirty="0">
                <a:solidFill>
                  <a:srgbClr val="F5E9DA"/>
                </a:solidFill>
                <a:latin typeface="Roboto Condensed"/>
              </a:rPr>
              <a:t> </a:t>
            </a:r>
            <a:r>
              <a:rPr lang="en-US" sz="4299" dirty="0" err="1">
                <a:solidFill>
                  <a:srgbClr val="F5E9DA"/>
                </a:solidFill>
                <a:latin typeface="Roboto Condensed"/>
              </a:rPr>
              <a:t>tiêu</a:t>
            </a:r>
            <a:r>
              <a:rPr lang="en-US" sz="4299" dirty="0">
                <a:solidFill>
                  <a:srgbClr val="F5E9DA"/>
                </a:solidFill>
                <a:latin typeface="Roboto Condensed"/>
              </a:rPr>
              <a:t> </a:t>
            </a:r>
            <a:r>
              <a:rPr lang="en-US" sz="4299" dirty="0" err="1">
                <a:solidFill>
                  <a:srgbClr val="F5E9DA"/>
                </a:solidFill>
                <a:latin typeface="Roboto Condensed"/>
              </a:rPr>
              <a:t>biểu</a:t>
            </a:r>
            <a:r>
              <a:rPr lang="en-US" sz="4299" dirty="0">
                <a:solidFill>
                  <a:srgbClr val="F5E9DA"/>
                </a:solidFill>
                <a:latin typeface="Roboto Condensed"/>
              </a:rPr>
              <a:t>, </a:t>
            </a:r>
            <a:r>
              <a:rPr lang="en-US" sz="4299" dirty="0" err="1">
                <a:solidFill>
                  <a:srgbClr val="F5E9DA"/>
                </a:solidFill>
                <a:latin typeface="Roboto Condensed"/>
              </a:rPr>
              <a:t>giàu</a:t>
            </a:r>
            <a:r>
              <a:rPr lang="en-US" sz="4299" dirty="0">
                <a:solidFill>
                  <a:srgbClr val="F5E9DA"/>
                </a:solidFill>
                <a:latin typeface="Roboto Condensed"/>
              </a:rPr>
              <a:t> </a:t>
            </a:r>
            <a:r>
              <a:rPr lang="en-US" sz="4299" dirty="0" err="1">
                <a:solidFill>
                  <a:srgbClr val="F5E9DA"/>
                </a:solidFill>
                <a:latin typeface="Roboto Condensed"/>
              </a:rPr>
              <a:t>sức</a:t>
            </a:r>
            <a:r>
              <a:rPr lang="en-US" sz="4299" dirty="0">
                <a:solidFill>
                  <a:srgbClr val="F5E9DA"/>
                </a:solidFill>
                <a:latin typeface="Roboto Condensed"/>
              </a:rPr>
              <a:t> </a:t>
            </a:r>
            <a:r>
              <a:rPr lang="en-US" sz="4299" dirty="0" err="1">
                <a:solidFill>
                  <a:srgbClr val="F5E9DA"/>
                </a:solidFill>
                <a:latin typeface="Roboto Condensed"/>
              </a:rPr>
              <a:t>gợi</a:t>
            </a:r>
            <a:r>
              <a:rPr lang="en-US" sz="4299" dirty="0">
                <a:solidFill>
                  <a:srgbClr val="F5E9DA"/>
                </a:solidFill>
                <a:latin typeface="Roboto Condensed"/>
              </a:rPr>
              <a:t> </a:t>
            </a:r>
            <a:r>
              <a:rPr lang="en-US" sz="4299" dirty="0" err="1">
                <a:solidFill>
                  <a:srgbClr val="F5E9DA"/>
                </a:solidFill>
                <a:latin typeface="Roboto Condensed"/>
              </a:rPr>
              <a:t>của</a:t>
            </a:r>
            <a:r>
              <a:rPr lang="en-US" sz="4299" dirty="0">
                <a:solidFill>
                  <a:srgbClr val="F5E9DA"/>
                </a:solidFill>
                <a:latin typeface="Roboto Condensed"/>
              </a:rPr>
              <a:t> </a:t>
            </a:r>
            <a:r>
              <a:rPr lang="en-US" sz="4299" dirty="0" err="1">
                <a:solidFill>
                  <a:srgbClr val="F5E9DA"/>
                </a:solidFill>
                <a:latin typeface="Roboto Condensed"/>
              </a:rPr>
              <a:t>Nguyễn</a:t>
            </a:r>
            <a:r>
              <a:rPr lang="en-US" sz="4299" dirty="0">
                <a:solidFill>
                  <a:srgbClr val="F5E9DA"/>
                </a:solidFill>
                <a:latin typeface="Roboto Condensed"/>
              </a:rPr>
              <a:t> Thành Long. </a:t>
            </a:r>
          </a:p>
          <a:p>
            <a:pPr marL="928365" lvl="1" indent="-464182" algn="just">
              <a:lnSpc>
                <a:spcPts val="6019"/>
              </a:lnSpc>
              <a:buFont typeface="Arial"/>
              <a:buChar char="•"/>
            </a:pPr>
            <a:r>
              <a:rPr lang="en-US" sz="4299" dirty="0" err="1">
                <a:solidFill>
                  <a:srgbClr val="F5E9DA"/>
                </a:solidFill>
                <a:latin typeface="Roboto Condensed"/>
              </a:rPr>
              <a:t>Tuy</a:t>
            </a:r>
            <a:r>
              <a:rPr lang="en-US" sz="4299" dirty="0">
                <a:solidFill>
                  <a:srgbClr val="F5E9DA"/>
                </a:solidFill>
                <a:latin typeface="Roboto Condensed"/>
              </a:rPr>
              <a:t> </a:t>
            </a:r>
            <a:r>
              <a:rPr lang="en-US" sz="4299" dirty="0" err="1">
                <a:solidFill>
                  <a:srgbClr val="F5E9DA"/>
                </a:solidFill>
                <a:latin typeface="Roboto Condensed"/>
              </a:rPr>
              <a:t>đã</a:t>
            </a:r>
            <a:r>
              <a:rPr lang="en-US" sz="4299" dirty="0">
                <a:solidFill>
                  <a:srgbClr val="F5E9DA"/>
                </a:solidFill>
                <a:latin typeface="Roboto Condensed"/>
              </a:rPr>
              <a:t> </a:t>
            </a:r>
            <a:r>
              <a:rPr lang="en-US" sz="4299" dirty="0" err="1">
                <a:solidFill>
                  <a:srgbClr val="F5E9DA"/>
                </a:solidFill>
                <a:latin typeface="Roboto Condensed"/>
              </a:rPr>
              <a:t>ra</a:t>
            </a:r>
            <a:r>
              <a:rPr lang="en-US" sz="4299" dirty="0">
                <a:solidFill>
                  <a:srgbClr val="F5E9DA"/>
                </a:solidFill>
                <a:latin typeface="Roboto Condensed"/>
              </a:rPr>
              <a:t> </a:t>
            </a:r>
            <a:r>
              <a:rPr lang="en-US" sz="4299" dirty="0" err="1">
                <a:solidFill>
                  <a:srgbClr val="F5E9DA"/>
                </a:solidFill>
                <a:latin typeface="Roboto Condensed"/>
              </a:rPr>
              <a:t>đời</a:t>
            </a:r>
            <a:r>
              <a:rPr lang="en-US" sz="4299" dirty="0">
                <a:solidFill>
                  <a:srgbClr val="F5E9DA"/>
                </a:solidFill>
                <a:latin typeface="Roboto Condensed"/>
              </a:rPr>
              <a:t> </a:t>
            </a:r>
            <a:r>
              <a:rPr lang="en-US" sz="4299" dirty="0" err="1">
                <a:solidFill>
                  <a:srgbClr val="F5E9DA"/>
                </a:solidFill>
                <a:latin typeface="Roboto Condensed"/>
              </a:rPr>
              <a:t>cách</a:t>
            </a:r>
            <a:r>
              <a:rPr lang="en-US" sz="4299" dirty="0">
                <a:solidFill>
                  <a:srgbClr val="F5E9DA"/>
                </a:solidFill>
                <a:latin typeface="Roboto Condensed"/>
              </a:rPr>
              <a:t> </a:t>
            </a:r>
            <a:r>
              <a:rPr lang="en-US" sz="4299" dirty="0" err="1">
                <a:solidFill>
                  <a:srgbClr val="F5E9DA"/>
                </a:solidFill>
                <a:latin typeface="Roboto Condensed"/>
              </a:rPr>
              <a:t>đây</a:t>
            </a:r>
            <a:r>
              <a:rPr lang="en-US" sz="4299" dirty="0">
                <a:solidFill>
                  <a:srgbClr val="F5E9DA"/>
                </a:solidFill>
                <a:latin typeface="Roboto Condensed"/>
              </a:rPr>
              <a:t> </a:t>
            </a:r>
            <a:r>
              <a:rPr lang="en-US" sz="4299" dirty="0" err="1">
                <a:solidFill>
                  <a:srgbClr val="F5E9DA"/>
                </a:solidFill>
                <a:latin typeface="Roboto Condensed"/>
              </a:rPr>
              <a:t>hơn</a:t>
            </a:r>
            <a:r>
              <a:rPr lang="en-US" sz="4299" dirty="0">
                <a:solidFill>
                  <a:srgbClr val="F5E9DA"/>
                </a:solidFill>
                <a:latin typeface="Roboto Condensed"/>
              </a:rPr>
              <a:t> </a:t>
            </a:r>
            <a:r>
              <a:rPr lang="en-US" sz="4299" dirty="0" err="1">
                <a:solidFill>
                  <a:srgbClr val="F5E9DA"/>
                </a:solidFill>
                <a:latin typeface="Roboto Condensed"/>
              </a:rPr>
              <a:t>nửa</a:t>
            </a:r>
            <a:r>
              <a:rPr lang="en-US" sz="4299" dirty="0">
                <a:solidFill>
                  <a:srgbClr val="F5E9DA"/>
                </a:solidFill>
                <a:latin typeface="Roboto Condensed"/>
              </a:rPr>
              <a:t> </a:t>
            </a:r>
            <a:r>
              <a:rPr lang="en-US" sz="4299" dirty="0" err="1">
                <a:solidFill>
                  <a:srgbClr val="F5E9DA"/>
                </a:solidFill>
                <a:latin typeface="Roboto Condensed"/>
              </a:rPr>
              <a:t>thế</a:t>
            </a:r>
            <a:r>
              <a:rPr lang="en-US" sz="4299" dirty="0">
                <a:solidFill>
                  <a:srgbClr val="F5E9DA"/>
                </a:solidFill>
                <a:latin typeface="Roboto Condensed"/>
              </a:rPr>
              <a:t> </a:t>
            </a:r>
            <a:r>
              <a:rPr lang="en-US" sz="4299" dirty="0" err="1">
                <a:solidFill>
                  <a:srgbClr val="F5E9DA"/>
                </a:solidFill>
                <a:latin typeface="Roboto Condensed"/>
              </a:rPr>
              <a:t>kỉ</a:t>
            </a:r>
            <a:r>
              <a:rPr lang="en-US" sz="4299" dirty="0">
                <a:solidFill>
                  <a:srgbClr val="F5E9DA"/>
                </a:solidFill>
                <a:latin typeface="Roboto Condensed"/>
              </a:rPr>
              <a:t>, </a:t>
            </a:r>
            <a:r>
              <a:rPr lang="en-US" sz="4299" dirty="0" err="1">
                <a:solidFill>
                  <a:srgbClr val="F5E9DA"/>
                </a:solidFill>
                <a:latin typeface="Roboto Condensed"/>
              </a:rPr>
              <a:t>nhưng</a:t>
            </a:r>
            <a:r>
              <a:rPr lang="en-US" sz="4299" dirty="0">
                <a:solidFill>
                  <a:srgbClr val="F5E9DA"/>
                </a:solidFill>
                <a:latin typeface="Roboto Condensed"/>
              </a:rPr>
              <a:t> </a:t>
            </a:r>
            <a:r>
              <a:rPr lang="en-US" sz="4299" dirty="0" err="1">
                <a:solidFill>
                  <a:srgbClr val="F5E9DA"/>
                </a:solidFill>
                <a:latin typeface="Roboto Condensed"/>
              </a:rPr>
              <a:t>tác</a:t>
            </a:r>
            <a:r>
              <a:rPr lang="en-US" sz="4299" dirty="0">
                <a:solidFill>
                  <a:srgbClr val="F5E9DA"/>
                </a:solidFill>
                <a:latin typeface="Roboto Condensed"/>
              </a:rPr>
              <a:t> </a:t>
            </a:r>
            <a:r>
              <a:rPr lang="en-US" sz="4299" dirty="0" err="1">
                <a:solidFill>
                  <a:srgbClr val="F5E9DA"/>
                </a:solidFill>
                <a:latin typeface="Roboto Condensed"/>
              </a:rPr>
              <a:t>phẩm</a:t>
            </a:r>
            <a:r>
              <a:rPr lang="en-US" sz="4299" dirty="0">
                <a:solidFill>
                  <a:srgbClr val="F5E9DA"/>
                </a:solidFill>
                <a:latin typeface="Roboto Condensed"/>
              </a:rPr>
              <a:t> </a:t>
            </a:r>
            <a:r>
              <a:rPr lang="en-US" sz="4299" dirty="0" err="1">
                <a:solidFill>
                  <a:srgbClr val="F5E9DA"/>
                </a:solidFill>
                <a:latin typeface="Roboto Condensed"/>
              </a:rPr>
              <a:t>vẫn</a:t>
            </a:r>
            <a:r>
              <a:rPr lang="en-US" sz="4299" dirty="0">
                <a:solidFill>
                  <a:srgbClr val="F5E9DA"/>
                </a:solidFill>
                <a:latin typeface="Roboto Condensed"/>
              </a:rPr>
              <a:t> </a:t>
            </a:r>
            <a:r>
              <a:rPr lang="en-US" sz="4299" dirty="0" err="1">
                <a:solidFill>
                  <a:srgbClr val="F5E9DA"/>
                </a:solidFill>
                <a:latin typeface="Roboto Condensed"/>
              </a:rPr>
              <a:t>đem</a:t>
            </a:r>
            <a:r>
              <a:rPr lang="en-US" sz="4299" dirty="0">
                <a:solidFill>
                  <a:srgbClr val="F5E9DA"/>
                </a:solidFill>
                <a:latin typeface="Roboto Condensed"/>
              </a:rPr>
              <a:t> </a:t>
            </a:r>
            <a:r>
              <a:rPr lang="en-US" sz="4299" dirty="0" err="1">
                <a:solidFill>
                  <a:srgbClr val="F5E9DA"/>
                </a:solidFill>
                <a:latin typeface="Roboto Condensed"/>
              </a:rPr>
              <a:t>đến</a:t>
            </a:r>
            <a:r>
              <a:rPr lang="en-US" sz="4299" dirty="0">
                <a:solidFill>
                  <a:srgbClr val="F5E9DA"/>
                </a:solidFill>
                <a:latin typeface="Roboto Condensed"/>
              </a:rPr>
              <a:t> </a:t>
            </a:r>
            <a:r>
              <a:rPr lang="en-US" sz="4299" dirty="0" err="1">
                <a:solidFill>
                  <a:srgbClr val="F5E9DA"/>
                </a:solidFill>
                <a:latin typeface="Roboto Condensed"/>
              </a:rPr>
              <a:t>cho</a:t>
            </a:r>
            <a:r>
              <a:rPr lang="en-US" sz="4299" dirty="0">
                <a:solidFill>
                  <a:srgbClr val="F5E9DA"/>
                </a:solidFill>
                <a:latin typeface="Roboto Condensed"/>
              </a:rPr>
              <a:t> </a:t>
            </a:r>
            <a:r>
              <a:rPr lang="en-US" sz="4299" dirty="0" err="1">
                <a:solidFill>
                  <a:srgbClr val="F5E9DA"/>
                </a:solidFill>
                <a:latin typeface="Roboto Condensed"/>
              </a:rPr>
              <a:t>người</a:t>
            </a:r>
            <a:r>
              <a:rPr lang="en-US" sz="4299" dirty="0">
                <a:solidFill>
                  <a:srgbClr val="F5E9DA"/>
                </a:solidFill>
                <a:latin typeface="Roboto Condensed"/>
              </a:rPr>
              <a:t> </a:t>
            </a:r>
            <a:r>
              <a:rPr lang="en-US" sz="4299" dirty="0" err="1">
                <a:solidFill>
                  <a:srgbClr val="F5E9DA"/>
                </a:solidFill>
                <a:latin typeface="Roboto Condensed"/>
              </a:rPr>
              <a:t>đọc</a:t>
            </a:r>
            <a:r>
              <a:rPr lang="en-US" sz="4299" dirty="0">
                <a:solidFill>
                  <a:srgbClr val="F5E9DA"/>
                </a:solidFill>
                <a:latin typeface="Roboto Condensed"/>
              </a:rPr>
              <a:t> </a:t>
            </a:r>
            <a:r>
              <a:rPr lang="en-US" sz="4299" dirty="0" err="1">
                <a:solidFill>
                  <a:srgbClr val="F5E9DA"/>
                </a:solidFill>
                <a:latin typeface="Roboto Condensed"/>
              </a:rPr>
              <a:t>hôm</a:t>
            </a:r>
            <a:r>
              <a:rPr lang="en-US" sz="4299" dirty="0">
                <a:solidFill>
                  <a:srgbClr val="F5E9DA"/>
                </a:solidFill>
                <a:latin typeface="Roboto Condensed"/>
              </a:rPr>
              <a:t> nay </a:t>
            </a:r>
            <a:r>
              <a:rPr lang="en-US" sz="4299" dirty="0" err="1">
                <a:solidFill>
                  <a:srgbClr val="F5E9DA"/>
                </a:solidFill>
                <a:latin typeface="Roboto Condensed"/>
              </a:rPr>
              <a:t>nhiều</a:t>
            </a:r>
            <a:r>
              <a:rPr lang="en-US" sz="4299" dirty="0">
                <a:solidFill>
                  <a:srgbClr val="F5E9DA"/>
                </a:solidFill>
                <a:latin typeface="Roboto Condensed"/>
              </a:rPr>
              <a:t> rung </a:t>
            </a:r>
            <a:r>
              <a:rPr lang="en-US" sz="4299" dirty="0" err="1">
                <a:solidFill>
                  <a:srgbClr val="F5E9DA"/>
                </a:solidFill>
                <a:latin typeface="Roboto Condensed"/>
              </a:rPr>
              <a:t>cảm</a:t>
            </a:r>
            <a:r>
              <a:rPr lang="en-US" sz="4299" dirty="0">
                <a:solidFill>
                  <a:srgbClr val="F5E9DA"/>
                </a:solidFill>
                <a:latin typeface="Roboto Condensed"/>
              </a:rPr>
              <a:t> </a:t>
            </a:r>
            <a:r>
              <a:rPr lang="en-US" sz="4299" dirty="0" err="1">
                <a:solidFill>
                  <a:srgbClr val="F5E9DA"/>
                </a:solidFill>
                <a:latin typeface="Roboto Condensed"/>
              </a:rPr>
              <a:t>trước</a:t>
            </a:r>
            <a:r>
              <a:rPr lang="en-US" sz="4299" dirty="0">
                <a:solidFill>
                  <a:srgbClr val="F5E9DA"/>
                </a:solidFill>
                <a:latin typeface="Roboto Condensed"/>
              </a:rPr>
              <a:t> </a:t>
            </a:r>
            <a:r>
              <a:rPr lang="en-US" sz="4299" dirty="0" err="1">
                <a:solidFill>
                  <a:srgbClr val="F5E9DA"/>
                </a:solidFill>
                <a:latin typeface="Roboto Condensed"/>
              </a:rPr>
              <a:t>một</a:t>
            </a:r>
            <a:r>
              <a:rPr lang="en-US" sz="4299" dirty="0">
                <a:solidFill>
                  <a:srgbClr val="F5E9DA"/>
                </a:solidFill>
                <a:latin typeface="Roboto Condensed"/>
              </a:rPr>
              <a:t> </a:t>
            </a:r>
            <a:r>
              <a:rPr lang="en-US" sz="4299" dirty="0" err="1">
                <a:solidFill>
                  <a:srgbClr val="F5E9DA"/>
                </a:solidFill>
                <a:latin typeface="Roboto Condensed"/>
              </a:rPr>
              <a:t>lối</a:t>
            </a:r>
            <a:r>
              <a:rPr lang="en-US" sz="4299" dirty="0">
                <a:solidFill>
                  <a:srgbClr val="F5E9DA"/>
                </a:solidFill>
                <a:latin typeface="Roboto Condensed"/>
              </a:rPr>
              <a:t> </a:t>
            </a:r>
            <a:r>
              <a:rPr lang="en-US" sz="4299" dirty="0" err="1">
                <a:solidFill>
                  <a:srgbClr val="F5E9DA"/>
                </a:solidFill>
                <a:latin typeface="Roboto Condensed"/>
              </a:rPr>
              <a:t>văn</a:t>
            </a:r>
            <a:r>
              <a:rPr lang="en-US" sz="4299" dirty="0">
                <a:solidFill>
                  <a:srgbClr val="F5E9DA"/>
                </a:solidFill>
                <a:latin typeface="Roboto Condensed"/>
              </a:rPr>
              <a:t> </a:t>
            </a:r>
            <a:r>
              <a:rPr lang="en-US" sz="4299" dirty="0" err="1">
                <a:solidFill>
                  <a:srgbClr val="F5E9DA"/>
                </a:solidFill>
                <a:latin typeface="Roboto Condensed"/>
              </a:rPr>
              <a:t>nhẹ</a:t>
            </a:r>
            <a:r>
              <a:rPr lang="en-US" sz="4299" dirty="0">
                <a:solidFill>
                  <a:srgbClr val="F5E9DA"/>
                </a:solidFill>
                <a:latin typeface="Roboto Condensed"/>
              </a:rPr>
              <a:t> </a:t>
            </a:r>
            <a:r>
              <a:rPr lang="en-US" sz="4299" dirty="0" err="1">
                <a:solidFill>
                  <a:srgbClr val="F5E9DA"/>
                </a:solidFill>
                <a:latin typeface="Roboto Condensed"/>
              </a:rPr>
              <a:t>nhàng</a:t>
            </a:r>
            <a:r>
              <a:rPr lang="en-US" sz="4299" dirty="0">
                <a:solidFill>
                  <a:srgbClr val="F5E9DA"/>
                </a:solidFill>
                <a:latin typeface="Roboto Condensed"/>
              </a:rPr>
              <a:t>, </a:t>
            </a:r>
            <a:r>
              <a:rPr lang="en-US" sz="4299" dirty="0" err="1">
                <a:solidFill>
                  <a:srgbClr val="F5E9DA"/>
                </a:solidFill>
                <a:latin typeface="Roboto Condensed"/>
              </a:rPr>
              <a:t>trong</a:t>
            </a:r>
            <a:r>
              <a:rPr lang="en-US" sz="4299" dirty="0">
                <a:solidFill>
                  <a:srgbClr val="F5E9DA"/>
                </a:solidFill>
                <a:latin typeface="Roboto Condensed"/>
              </a:rPr>
              <a:t> </a:t>
            </a:r>
            <a:r>
              <a:rPr lang="en-US" sz="4299" dirty="0" err="1">
                <a:solidFill>
                  <a:srgbClr val="F5E9DA"/>
                </a:solidFill>
                <a:latin typeface="Roboto Condensed"/>
              </a:rPr>
              <a:t>sáng</a:t>
            </a:r>
            <a:r>
              <a:rPr lang="en-US" sz="4299" dirty="0">
                <a:solidFill>
                  <a:srgbClr val="F5E9DA"/>
                </a:solidFill>
                <a:latin typeface="Roboto Condensed"/>
              </a:rPr>
              <a:t>, </a:t>
            </a:r>
            <a:r>
              <a:rPr lang="en-US" sz="4299" dirty="0" err="1">
                <a:solidFill>
                  <a:srgbClr val="F5E9DA"/>
                </a:solidFill>
                <a:latin typeface="Roboto Condensed"/>
              </a:rPr>
              <a:t>thấm</a:t>
            </a:r>
            <a:r>
              <a:rPr lang="en-US" sz="4299" dirty="0">
                <a:solidFill>
                  <a:srgbClr val="F5E9DA"/>
                </a:solidFill>
                <a:latin typeface="Roboto Condensed"/>
              </a:rPr>
              <a:t> </a:t>
            </a:r>
            <a:r>
              <a:rPr lang="en-US" sz="4299" dirty="0" err="1">
                <a:solidFill>
                  <a:srgbClr val="F5E9DA"/>
                </a:solidFill>
                <a:latin typeface="Roboto Condensed"/>
              </a:rPr>
              <a:t>đượm</a:t>
            </a:r>
            <a:r>
              <a:rPr lang="en-US" sz="4299" dirty="0">
                <a:solidFill>
                  <a:srgbClr val="F5E9DA"/>
                </a:solidFill>
                <a:latin typeface="Roboto Condensed"/>
              </a:rPr>
              <a:t> </a:t>
            </a:r>
            <a:r>
              <a:rPr lang="en-US" sz="4299" dirty="0" err="1">
                <a:solidFill>
                  <a:srgbClr val="F5E9DA"/>
                </a:solidFill>
                <a:latin typeface="Roboto Condensed"/>
              </a:rPr>
              <a:t>chất</a:t>
            </a:r>
            <a:r>
              <a:rPr lang="en-US" sz="4299" dirty="0">
                <a:solidFill>
                  <a:srgbClr val="F5E9DA"/>
                </a:solidFill>
                <a:latin typeface="Roboto Condensed"/>
              </a:rPr>
              <a:t> </a:t>
            </a:r>
            <a:r>
              <a:rPr lang="en-US" sz="4299" dirty="0" err="1">
                <a:solidFill>
                  <a:srgbClr val="F5E9DA"/>
                </a:solidFill>
                <a:latin typeface="Roboto Condensed"/>
              </a:rPr>
              <a:t>trữ</a:t>
            </a:r>
            <a:r>
              <a:rPr lang="en-US" sz="4299" dirty="0">
                <a:solidFill>
                  <a:srgbClr val="F5E9DA"/>
                </a:solidFill>
                <a:latin typeface="Roboto Condensed"/>
              </a:rPr>
              <a:t> </a:t>
            </a:r>
            <a:r>
              <a:rPr lang="en-US" sz="4299" dirty="0" err="1">
                <a:solidFill>
                  <a:srgbClr val="F5E9DA"/>
                </a:solidFill>
                <a:latin typeface="Roboto Condensed"/>
              </a:rPr>
              <a:t>tình</a:t>
            </a:r>
            <a:r>
              <a:rPr lang="en-US" sz="4299" dirty="0">
                <a:solidFill>
                  <a:srgbClr val="F5E9DA"/>
                </a:solidFill>
                <a:latin typeface="Roboto Condensed"/>
              </a:rPr>
              <a:t> </a:t>
            </a:r>
            <a:r>
              <a:rPr lang="en-US" sz="4299" dirty="0" err="1">
                <a:solidFill>
                  <a:srgbClr val="F5E9DA"/>
                </a:solidFill>
                <a:latin typeface="Roboto Condensed"/>
              </a:rPr>
              <a:t>và</a:t>
            </a:r>
            <a:r>
              <a:rPr lang="en-US" sz="4299" dirty="0">
                <a:solidFill>
                  <a:srgbClr val="F5E9DA"/>
                </a:solidFill>
                <a:latin typeface="Roboto Condensed"/>
              </a:rPr>
              <a:t> </a:t>
            </a:r>
            <a:r>
              <a:rPr lang="en-US" sz="4299" dirty="0" err="1">
                <a:solidFill>
                  <a:srgbClr val="F5E9DA"/>
                </a:solidFill>
                <a:latin typeface="Roboto Condensed"/>
              </a:rPr>
              <a:t>những</a:t>
            </a:r>
            <a:r>
              <a:rPr lang="en-US" sz="4299" dirty="0">
                <a:solidFill>
                  <a:srgbClr val="F5E9DA"/>
                </a:solidFill>
                <a:latin typeface="Roboto Condensed"/>
              </a:rPr>
              <a:t> </a:t>
            </a:r>
            <a:r>
              <a:rPr lang="en-US" sz="4299" dirty="0" err="1">
                <a:solidFill>
                  <a:srgbClr val="F5E9DA"/>
                </a:solidFill>
                <a:latin typeface="Roboto Condensed"/>
              </a:rPr>
              <a:t>bài</a:t>
            </a:r>
            <a:r>
              <a:rPr lang="en-US" sz="4299" dirty="0">
                <a:solidFill>
                  <a:srgbClr val="F5E9DA"/>
                </a:solidFill>
                <a:latin typeface="Roboto Condensed"/>
              </a:rPr>
              <a:t> </a:t>
            </a:r>
            <a:r>
              <a:rPr lang="en-US" sz="4299" dirty="0" err="1">
                <a:solidFill>
                  <a:srgbClr val="F5E9DA"/>
                </a:solidFill>
                <a:latin typeface="Roboto Condensed"/>
              </a:rPr>
              <a:t>học</a:t>
            </a:r>
            <a:r>
              <a:rPr lang="en-US" sz="4299" dirty="0">
                <a:solidFill>
                  <a:srgbClr val="F5E9DA"/>
                </a:solidFill>
                <a:latin typeface="Roboto Condensed"/>
              </a:rPr>
              <a:t>, </a:t>
            </a:r>
            <a:r>
              <a:rPr lang="en-US" sz="4299" dirty="0" err="1">
                <a:solidFill>
                  <a:srgbClr val="F5E9DA"/>
                </a:solidFill>
                <a:latin typeface="Roboto Condensed"/>
              </a:rPr>
              <a:t>suy</a:t>
            </a:r>
            <a:r>
              <a:rPr lang="en-US" sz="4299" dirty="0">
                <a:solidFill>
                  <a:srgbClr val="F5E9DA"/>
                </a:solidFill>
                <a:latin typeface="Roboto Condensed"/>
              </a:rPr>
              <a:t> </a:t>
            </a:r>
            <a:r>
              <a:rPr lang="en-US" sz="4299" dirty="0" err="1">
                <a:solidFill>
                  <a:srgbClr val="F5E9DA"/>
                </a:solidFill>
                <a:latin typeface="Roboto Condensed"/>
              </a:rPr>
              <a:t>ngẫm</a:t>
            </a:r>
            <a:r>
              <a:rPr lang="en-US" sz="4299" dirty="0">
                <a:solidFill>
                  <a:srgbClr val="F5E9DA"/>
                </a:solidFill>
                <a:latin typeface="Roboto Condensed"/>
              </a:rPr>
              <a:t> </a:t>
            </a:r>
            <a:r>
              <a:rPr lang="en-US" sz="4299" dirty="0" err="1">
                <a:solidFill>
                  <a:srgbClr val="F5E9DA"/>
                </a:solidFill>
                <a:latin typeface="Roboto Condensed"/>
              </a:rPr>
              <a:t>về</a:t>
            </a:r>
            <a:r>
              <a:rPr lang="en-US" sz="4299" dirty="0">
                <a:solidFill>
                  <a:srgbClr val="F5E9DA"/>
                </a:solidFill>
                <a:latin typeface="Roboto Condensed"/>
              </a:rPr>
              <a:t> </a:t>
            </a:r>
            <a:r>
              <a:rPr lang="en-US" sz="4299" dirty="0" err="1">
                <a:solidFill>
                  <a:srgbClr val="F5E9DA"/>
                </a:solidFill>
                <a:latin typeface="Roboto Condensed"/>
              </a:rPr>
              <a:t>lí</a:t>
            </a:r>
            <a:r>
              <a:rPr lang="en-US" sz="4299" dirty="0">
                <a:solidFill>
                  <a:srgbClr val="F5E9DA"/>
                </a:solidFill>
                <a:latin typeface="Roboto Condensed"/>
              </a:rPr>
              <a:t> </a:t>
            </a:r>
            <a:r>
              <a:rPr lang="en-US" sz="4299" dirty="0" err="1">
                <a:solidFill>
                  <a:srgbClr val="F5E9DA"/>
                </a:solidFill>
                <a:latin typeface="Roboto Condensed"/>
              </a:rPr>
              <a:t>tưởng</a:t>
            </a:r>
            <a:r>
              <a:rPr lang="en-US" sz="4299" dirty="0">
                <a:solidFill>
                  <a:srgbClr val="F5E9DA"/>
                </a:solidFill>
                <a:latin typeface="Roboto Condensed"/>
              </a:rPr>
              <a:t>, </a:t>
            </a:r>
            <a:r>
              <a:rPr lang="en-US" sz="4299" dirty="0" err="1">
                <a:solidFill>
                  <a:srgbClr val="F5E9DA"/>
                </a:solidFill>
                <a:latin typeface="Roboto Condensed"/>
              </a:rPr>
              <a:t>lẽ</a:t>
            </a:r>
            <a:r>
              <a:rPr lang="en-US" sz="4299" dirty="0">
                <a:solidFill>
                  <a:srgbClr val="F5E9DA"/>
                </a:solidFill>
                <a:latin typeface="Roboto Condensed"/>
              </a:rPr>
              <a:t> </a:t>
            </a:r>
            <a:r>
              <a:rPr lang="en-US" sz="4299" dirty="0" err="1">
                <a:solidFill>
                  <a:srgbClr val="F5E9DA"/>
                </a:solidFill>
                <a:latin typeface="Roboto Condensed"/>
              </a:rPr>
              <a:t>sống</a:t>
            </a:r>
            <a:endParaRPr lang="en-US" sz="4299" dirty="0">
              <a:solidFill>
                <a:srgbClr val="F5E9DA"/>
              </a:solidFill>
              <a:latin typeface="Roboto Condensed"/>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536B40"/>
        </a:solidFill>
        <a:effectLst/>
      </p:bgPr>
    </p:bg>
    <p:spTree>
      <p:nvGrpSpPr>
        <p:cNvPr id="1" name=""/>
        <p:cNvGrpSpPr/>
        <p:nvPr/>
      </p:nvGrpSpPr>
      <p:grpSpPr>
        <a:xfrm>
          <a:off x="0" y="0"/>
          <a:ext cx="0" cy="0"/>
          <a:chOff x="0" y="0"/>
          <a:chExt cx="0" cy="0"/>
        </a:xfrm>
      </p:grpSpPr>
      <p:sp>
        <p:nvSpPr>
          <p:cNvPr id="2" name="Freeform 2"/>
          <p:cNvSpPr/>
          <p:nvPr/>
        </p:nvSpPr>
        <p:spPr>
          <a:xfrm flipH="1">
            <a:off x="-9401747" y="-940515"/>
            <a:ext cx="12698658" cy="13748547"/>
          </a:xfrm>
          <a:custGeom>
            <a:avLst/>
            <a:gdLst/>
            <a:ahLst/>
            <a:cxnLst/>
            <a:rect l="l" t="t" r="r" b="b"/>
            <a:pathLst>
              <a:path w="12698658" h="13748547">
                <a:moveTo>
                  <a:pt x="12698657" y="0"/>
                </a:moveTo>
                <a:lnTo>
                  <a:pt x="0" y="0"/>
                </a:lnTo>
                <a:lnTo>
                  <a:pt x="0" y="13748546"/>
                </a:lnTo>
                <a:lnTo>
                  <a:pt x="12698657" y="13748546"/>
                </a:lnTo>
                <a:lnTo>
                  <a:pt x="12698657"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3" name="TextBox 3"/>
          <p:cNvSpPr txBox="1"/>
          <p:nvPr/>
        </p:nvSpPr>
        <p:spPr>
          <a:xfrm>
            <a:off x="3229119" y="1066800"/>
            <a:ext cx="15058881" cy="866775"/>
          </a:xfrm>
          <a:prstGeom prst="rect">
            <a:avLst/>
          </a:prstGeom>
        </p:spPr>
        <p:txBody>
          <a:bodyPr lIns="0" tIns="0" rIns="0" bIns="0" rtlCol="0" anchor="t">
            <a:spAutoFit/>
          </a:bodyPr>
          <a:lstStyle/>
          <a:p>
            <a:pPr algn="l">
              <a:lnSpc>
                <a:spcPts val="6899"/>
              </a:lnSpc>
              <a:spcBef>
                <a:spcPct val="0"/>
              </a:spcBef>
            </a:pPr>
            <a:r>
              <a:rPr lang="en-US" sz="5999">
                <a:solidFill>
                  <a:srgbClr val="F5E9DA"/>
                </a:solidFill>
                <a:latin typeface="Fraunces Bold"/>
              </a:rPr>
              <a:t>II. PHÂN TÍCH BÀI VIẾT THAM KHẢO</a:t>
            </a:r>
          </a:p>
        </p:txBody>
      </p:sp>
      <p:sp>
        <p:nvSpPr>
          <p:cNvPr id="4" name="TextBox 4"/>
          <p:cNvSpPr txBox="1"/>
          <p:nvPr/>
        </p:nvSpPr>
        <p:spPr>
          <a:xfrm>
            <a:off x="339166" y="2500629"/>
            <a:ext cx="2534155" cy="5180966"/>
          </a:xfrm>
          <a:prstGeom prst="rect">
            <a:avLst/>
          </a:prstGeom>
        </p:spPr>
        <p:txBody>
          <a:bodyPr lIns="0" tIns="0" rIns="0" bIns="0" rtlCol="0" anchor="t">
            <a:spAutoFit/>
          </a:bodyPr>
          <a:lstStyle/>
          <a:p>
            <a:pPr algn="ctr">
              <a:lnSpc>
                <a:spcPts val="6859"/>
              </a:lnSpc>
              <a:spcBef>
                <a:spcPct val="0"/>
              </a:spcBef>
            </a:pPr>
            <a:r>
              <a:rPr lang="en-US" sz="4899">
                <a:solidFill>
                  <a:srgbClr val="263D2F"/>
                </a:solidFill>
                <a:latin typeface="Roboto Condensed"/>
              </a:rPr>
              <a:t>Theo em, phần mở bài và kết bài có điểm gì ấn tượng? </a:t>
            </a:r>
          </a:p>
        </p:txBody>
      </p:sp>
      <p:sp>
        <p:nvSpPr>
          <p:cNvPr id="5" name="TextBox 5"/>
          <p:cNvSpPr txBox="1"/>
          <p:nvPr/>
        </p:nvSpPr>
        <p:spPr>
          <a:xfrm>
            <a:off x="4725650" y="3067499"/>
            <a:ext cx="11561684" cy="6129883"/>
          </a:xfrm>
          <a:prstGeom prst="rect">
            <a:avLst/>
          </a:prstGeom>
        </p:spPr>
        <p:txBody>
          <a:bodyPr lIns="0" tIns="0" rIns="0" bIns="0" rtlCol="0" anchor="t">
            <a:spAutoFit/>
          </a:bodyPr>
          <a:lstStyle/>
          <a:p>
            <a:pPr marL="1057901" lvl="1" indent="-528951" algn="just">
              <a:lnSpc>
                <a:spcPts val="6859"/>
              </a:lnSpc>
              <a:buFont typeface="Arial"/>
              <a:buChar char="•"/>
            </a:pPr>
            <a:r>
              <a:rPr lang="en-US" sz="4899" dirty="0" err="1">
                <a:solidFill>
                  <a:srgbClr val="F5E9DA"/>
                </a:solidFill>
                <a:latin typeface="Roboto Condensed"/>
              </a:rPr>
              <a:t>Mở</a:t>
            </a:r>
            <a:r>
              <a:rPr lang="en-US" sz="4899" dirty="0">
                <a:solidFill>
                  <a:srgbClr val="F5E9DA"/>
                </a:solidFill>
                <a:latin typeface="Roboto Condensed"/>
              </a:rPr>
              <a:t> </a:t>
            </a:r>
            <a:r>
              <a:rPr lang="en-US" sz="4899" dirty="0" err="1">
                <a:solidFill>
                  <a:srgbClr val="F5E9DA"/>
                </a:solidFill>
                <a:latin typeface="Roboto Condensed"/>
              </a:rPr>
              <a:t>bài</a:t>
            </a:r>
            <a:r>
              <a:rPr lang="en-US" sz="4899" dirty="0">
                <a:solidFill>
                  <a:srgbClr val="F5E9DA"/>
                </a:solidFill>
                <a:latin typeface="Roboto Condensed"/>
              </a:rPr>
              <a:t> </a:t>
            </a:r>
            <a:r>
              <a:rPr lang="en-US" sz="4899" dirty="0" err="1">
                <a:solidFill>
                  <a:srgbClr val="F5E9DA"/>
                </a:solidFill>
                <a:latin typeface="Roboto Condensed"/>
              </a:rPr>
              <a:t>và</a:t>
            </a:r>
            <a:r>
              <a:rPr lang="en-US" sz="4899" dirty="0">
                <a:solidFill>
                  <a:srgbClr val="F5E9DA"/>
                </a:solidFill>
                <a:latin typeface="Roboto Condensed"/>
              </a:rPr>
              <a:t> </a:t>
            </a:r>
            <a:r>
              <a:rPr lang="en-US" sz="4899" dirty="0" err="1">
                <a:solidFill>
                  <a:srgbClr val="F5E9DA"/>
                </a:solidFill>
                <a:latin typeface="Roboto Condensed"/>
              </a:rPr>
              <a:t>kết</a:t>
            </a:r>
            <a:r>
              <a:rPr lang="en-US" sz="4899" dirty="0">
                <a:solidFill>
                  <a:srgbClr val="F5E9DA"/>
                </a:solidFill>
                <a:latin typeface="Roboto Condensed"/>
              </a:rPr>
              <a:t> </a:t>
            </a:r>
            <a:r>
              <a:rPr lang="en-US" sz="4899" dirty="0" err="1">
                <a:solidFill>
                  <a:srgbClr val="F5E9DA"/>
                </a:solidFill>
                <a:latin typeface="Roboto Condensed"/>
              </a:rPr>
              <a:t>bài</a:t>
            </a:r>
            <a:r>
              <a:rPr lang="en-US" sz="4899" dirty="0">
                <a:solidFill>
                  <a:srgbClr val="F5E9DA"/>
                </a:solidFill>
                <a:latin typeface="Roboto Condensed"/>
              </a:rPr>
              <a:t> </a:t>
            </a:r>
            <a:r>
              <a:rPr lang="en-US" sz="4899" dirty="0" err="1">
                <a:solidFill>
                  <a:srgbClr val="F5E9DA"/>
                </a:solidFill>
                <a:latin typeface="Roboto Condensed"/>
              </a:rPr>
              <a:t>tác</a:t>
            </a:r>
            <a:r>
              <a:rPr lang="en-US" sz="4899" dirty="0">
                <a:solidFill>
                  <a:srgbClr val="F5E9DA"/>
                </a:solidFill>
                <a:latin typeface="Roboto Condensed"/>
              </a:rPr>
              <a:t> </a:t>
            </a:r>
            <a:r>
              <a:rPr lang="en-US" sz="4899" dirty="0" err="1">
                <a:solidFill>
                  <a:srgbClr val="F5E9DA"/>
                </a:solidFill>
                <a:latin typeface="Roboto Condensed"/>
              </a:rPr>
              <a:t>giả</a:t>
            </a:r>
            <a:r>
              <a:rPr lang="en-US" sz="4899" dirty="0">
                <a:solidFill>
                  <a:srgbClr val="F5E9DA"/>
                </a:solidFill>
                <a:latin typeface="Roboto Condensed"/>
              </a:rPr>
              <a:t> </a:t>
            </a:r>
            <a:r>
              <a:rPr lang="en-US" sz="4899" dirty="0" err="1">
                <a:solidFill>
                  <a:srgbClr val="F5E9DA"/>
                </a:solidFill>
                <a:latin typeface="Roboto Condensed"/>
              </a:rPr>
              <a:t>đã</a:t>
            </a:r>
            <a:r>
              <a:rPr lang="en-US" sz="4899" dirty="0">
                <a:solidFill>
                  <a:srgbClr val="F5E9DA"/>
                </a:solidFill>
                <a:latin typeface="Roboto Condensed"/>
              </a:rPr>
              <a:t> </a:t>
            </a:r>
            <a:r>
              <a:rPr lang="en-US" sz="4899" dirty="0" err="1">
                <a:solidFill>
                  <a:srgbClr val="F5E9DA"/>
                </a:solidFill>
                <a:latin typeface="Roboto Condensed"/>
              </a:rPr>
              <a:t>khẳng</a:t>
            </a:r>
            <a:r>
              <a:rPr lang="en-US" sz="4899" dirty="0">
                <a:solidFill>
                  <a:srgbClr val="F5E9DA"/>
                </a:solidFill>
                <a:latin typeface="Roboto Condensed"/>
              </a:rPr>
              <a:t> </a:t>
            </a:r>
            <a:r>
              <a:rPr lang="en-US" sz="4899" dirty="0" err="1">
                <a:solidFill>
                  <a:srgbClr val="F5E9DA"/>
                </a:solidFill>
                <a:latin typeface="Roboto Condensed"/>
              </a:rPr>
              <a:t>định</a:t>
            </a:r>
            <a:r>
              <a:rPr lang="en-US" sz="4899" dirty="0">
                <a:solidFill>
                  <a:srgbClr val="F5E9DA"/>
                </a:solidFill>
                <a:latin typeface="Roboto Condensed"/>
              </a:rPr>
              <a:t> </a:t>
            </a:r>
            <a:r>
              <a:rPr lang="en-US" sz="4899" dirty="0" err="1">
                <a:solidFill>
                  <a:srgbClr val="F5E9DA"/>
                </a:solidFill>
                <a:latin typeface="Roboto Condensed"/>
              </a:rPr>
              <a:t>lại</a:t>
            </a:r>
            <a:r>
              <a:rPr lang="en-US" sz="4899" dirty="0">
                <a:solidFill>
                  <a:srgbClr val="F5E9DA"/>
                </a:solidFill>
                <a:latin typeface="Roboto Condensed"/>
              </a:rPr>
              <a:t> ý </a:t>
            </a:r>
            <a:r>
              <a:rPr lang="en-US" sz="4899" dirty="0" err="1">
                <a:solidFill>
                  <a:srgbClr val="F5E9DA"/>
                </a:solidFill>
                <a:latin typeface="Roboto Condensed"/>
              </a:rPr>
              <a:t>kiến</a:t>
            </a:r>
            <a:r>
              <a:rPr lang="en-US" sz="4899" dirty="0">
                <a:solidFill>
                  <a:srgbClr val="F5E9DA"/>
                </a:solidFill>
                <a:latin typeface="Roboto Condensed"/>
              </a:rPr>
              <a:t> </a:t>
            </a:r>
            <a:r>
              <a:rPr lang="en-US" sz="4899" dirty="0" err="1">
                <a:solidFill>
                  <a:srgbClr val="F5E9DA"/>
                </a:solidFill>
                <a:latin typeface="Roboto Condensed"/>
              </a:rPr>
              <a:t>về</a:t>
            </a:r>
            <a:r>
              <a:rPr lang="en-US" sz="4899" dirty="0">
                <a:solidFill>
                  <a:srgbClr val="F5E9DA"/>
                </a:solidFill>
                <a:latin typeface="Roboto Condensed"/>
              </a:rPr>
              <a:t> </a:t>
            </a:r>
            <a:r>
              <a:rPr lang="en-US" sz="4899" dirty="0" err="1">
                <a:solidFill>
                  <a:srgbClr val="F5E9DA"/>
                </a:solidFill>
                <a:latin typeface="Roboto Condensed"/>
              </a:rPr>
              <a:t>nội</a:t>
            </a:r>
            <a:r>
              <a:rPr lang="en-US" sz="4899" dirty="0">
                <a:solidFill>
                  <a:srgbClr val="F5E9DA"/>
                </a:solidFill>
                <a:latin typeface="Roboto Condensed"/>
              </a:rPr>
              <a:t> dung </a:t>
            </a:r>
            <a:r>
              <a:rPr lang="en-US" sz="4899" dirty="0" err="1">
                <a:solidFill>
                  <a:srgbClr val="F5E9DA"/>
                </a:solidFill>
                <a:latin typeface="Roboto Condensed"/>
              </a:rPr>
              <a:t>chủ</a:t>
            </a:r>
            <a:r>
              <a:rPr lang="en-US" sz="4899" dirty="0">
                <a:solidFill>
                  <a:srgbClr val="F5E9DA"/>
                </a:solidFill>
                <a:latin typeface="Roboto Condensed"/>
              </a:rPr>
              <a:t> </a:t>
            </a:r>
            <a:r>
              <a:rPr lang="en-US" sz="4899" dirty="0" err="1">
                <a:solidFill>
                  <a:srgbClr val="F5E9DA"/>
                </a:solidFill>
                <a:latin typeface="Roboto Condensed"/>
              </a:rPr>
              <a:t>đề</a:t>
            </a:r>
            <a:r>
              <a:rPr lang="en-US" sz="4899" dirty="0">
                <a:solidFill>
                  <a:srgbClr val="F5E9DA"/>
                </a:solidFill>
                <a:latin typeface="Roboto Condensed"/>
              </a:rPr>
              <a:t> </a:t>
            </a:r>
            <a:r>
              <a:rPr lang="en-US" sz="4899" dirty="0" err="1">
                <a:solidFill>
                  <a:srgbClr val="F5E9DA"/>
                </a:solidFill>
                <a:latin typeface="Roboto Condensed"/>
              </a:rPr>
              <a:t>và</a:t>
            </a:r>
            <a:r>
              <a:rPr lang="en-US" sz="4899" dirty="0">
                <a:solidFill>
                  <a:srgbClr val="F5E9DA"/>
                </a:solidFill>
                <a:latin typeface="Roboto Condensed"/>
              </a:rPr>
              <a:t> </a:t>
            </a:r>
            <a:r>
              <a:rPr lang="en-US" sz="4899" dirty="0" err="1">
                <a:solidFill>
                  <a:srgbClr val="F5E9DA"/>
                </a:solidFill>
                <a:latin typeface="Roboto Condensed"/>
              </a:rPr>
              <a:t>những</a:t>
            </a:r>
            <a:r>
              <a:rPr lang="en-US" sz="4899" dirty="0">
                <a:solidFill>
                  <a:srgbClr val="F5E9DA"/>
                </a:solidFill>
                <a:latin typeface="Roboto Condensed"/>
              </a:rPr>
              <a:t> </a:t>
            </a:r>
            <a:r>
              <a:rPr lang="en-US" sz="4899" dirty="0" err="1">
                <a:solidFill>
                  <a:srgbClr val="F5E9DA"/>
                </a:solidFill>
                <a:latin typeface="Roboto Condensed"/>
              </a:rPr>
              <a:t>nét</a:t>
            </a:r>
            <a:r>
              <a:rPr lang="en-US" sz="4899" dirty="0">
                <a:solidFill>
                  <a:srgbClr val="F5E9DA"/>
                </a:solidFill>
                <a:latin typeface="Roboto Condensed"/>
              </a:rPr>
              <a:t> </a:t>
            </a:r>
            <a:r>
              <a:rPr lang="en-US" sz="4899" dirty="0" err="1">
                <a:solidFill>
                  <a:srgbClr val="F5E9DA"/>
                </a:solidFill>
                <a:latin typeface="Roboto Condensed"/>
              </a:rPr>
              <a:t>đặc</a:t>
            </a:r>
            <a:r>
              <a:rPr lang="en-US" sz="4899" dirty="0">
                <a:solidFill>
                  <a:srgbClr val="F5E9DA"/>
                </a:solidFill>
                <a:latin typeface="Roboto Condensed"/>
              </a:rPr>
              <a:t> </a:t>
            </a:r>
            <a:r>
              <a:rPr lang="en-US" sz="4899" dirty="0" err="1">
                <a:solidFill>
                  <a:srgbClr val="F5E9DA"/>
                </a:solidFill>
                <a:latin typeface="Roboto Condensed"/>
              </a:rPr>
              <a:t>sắc</a:t>
            </a:r>
            <a:r>
              <a:rPr lang="en-US" sz="4899" dirty="0">
                <a:solidFill>
                  <a:srgbClr val="F5E9DA"/>
                </a:solidFill>
                <a:latin typeface="Roboto Condensed"/>
              </a:rPr>
              <a:t> </a:t>
            </a:r>
            <a:r>
              <a:rPr lang="en-US" sz="4899" dirty="0" err="1">
                <a:solidFill>
                  <a:srgbClr val="F5E9DA"/>
                </a:solidFill>
                <a:latin typeface="Roboto Condensed"/>
              </a:rPr>
              <a:t>nghệ</a:t>
            </a:r>
            <a:r>
              <a:rPr lang="en-US" sz="4899" dirty="0">
                <a:solidFill>
                  <a:srgbClr val="F5E9DA"/>
                </a:solidFill>
                <a:latin typeface="Roboto Condensed"/>
              </a:rPr>
              <a:t> </a:t>
            </a:r>
            <a:r>
              <a:rPr lang="en-US" sz="4899" dirty="0" err="1">
                <a:solidFill>
                  <a:srgbClr val="F5E9DA"/>
                </a:solidFill>
                <a:latin typeface="Roboto Condensed"/>
              </a:rPr>
              <a:t>thuật</a:t>
            </a:r>
            <a:r>
              <a:rPr lang="en-US" sz="4899" dirty="0">
                <a:solidFill>
                  <a:srgbClr val="F5E9DA"/>
                </a:solidFill>
                <a:latin typeface="Roboto Condensed"/>
              </a:rPr>
              <a:t>, </a:t>
            </a:r>
            <a:r>
              <a:rPr lang="en-US" sz="4899" dirty="0" err="1">
                <a:solidFill>
                  <a:srgbClr val="F5E9DA"/>
                </a:solidFill>
                <a:latin typeface="Roboto Condensed"/>
              </a:rPr>
              <a:t>nêu</a:t>
            </a:r>
            <a:r>
              <a:rPr lang="en-US" sz="4899" dirty="0">
                <a:solidFill>
                  <a:srgbClr val="F5E9DA"/>
                </a:solidFill>
                <a:latin typeface="Roboto Condensed"/>
              </a:rPr>
              <a:t> </a:t>
            </a:r>
            <a:r>
              <a:rPr lang="en-US" sz="4899" dirty="0" err="1">
                <a:solidFill>
                  <a:srgbClr val="F5E9DA"/>
                </a:solidFill>
                <a:latin typeface="Roboto Condensed"/>
              </a:rPr>
              <a:t>cảm</a:t>
            </a:r>
            <a:r>
              <a:rPr lang="en-US" sz="4899" dirty="0">
                <a:solidFill>
                  <a:srgbClr val="F5E9DA"/>
                </a:solidFill>
                <a:latin typeface="Roboto Condensed"/>
              </a:rPr>
              <a:t> </a:t>
            </a:r>
            <a:r>
              <a:rPr lang="en-US" sz="4899" dirty="0" err="1">
                <a:solidFill>
                  <a:srgbClr val="F5E9DA"/>
                </a:solidFill>
                <a:latin typeface="Roboto Condensed"/>
              </a:rPr>
              <a:t>nghĩ</a:t>
            </a:r>
            <a:r>
              <a:rPr lang="en-US" sz="4899" dirty="0">
                <a:solidFill>
                  <a:srgbClr val="F5E9DA"/>
                </a:solidFill>
                <a:latin typeface="Roboto Condensed"/>
              </a:rPr>
              <a:t>, </a:t>
            </a:r>
            <a:r>
              <a:rPr lang="en-US" sz="4899" dirty="0" err="1">
                <a:solidFill>
                  <a:srgbClr val="F5E9DA"/>
                </a:solidFill>
                <a:latin typeface="Roboto Condensed"/>
              </a:rPr>
              <a:t>tác</a:t>
            </a:r>
            <a:r>
              <a:rPr lang="en-US" sz="4899" dirty="0">
                <a:solidFill>
                  <a:srgbClr val="F5E9DA"/>
                </a:solidFill>
                <a:latin typeface="Roboto Condensed"/>
              </a:rPr>
              <a:t> </a:t>
            </a:r>
            <a:r>
              <a:rPr lang="en-US" sz="4899" dirty="0" err="1">
                <a:solidFill>
                  <a:srgbClr val="F5E9DA"/>
                </a:solidFill>
                <a:latin typeface="Roboto Condensed"/>
              </a:rPr>
              <a:t>động</a:t>
            </a:r>
            <a:r>
              <a:rPr lang="en-US" sz="4899" dirty="0">
                <a:solidFill>
                  <a:srgbClr val="F5E9DA"/>
                </a:solidFill>
                <a:latin typeface="Roboto Condensed"/>
              </a:rPr>
              <a:t> </a:t>
            </a:r>
            <a:r>
              <a:rPr lang="en-US" sz="4899" dirty="0" err="1">
                <a:solidFill>
                  <a:srgbClr val="F5E9DA"/>
                </a:solidFill>
                <a:latin typeface="Roboto Condensed"/>
              </a:rPr>
              <a:t>của</a:t>
            </a:r>
            <a:r>
              <a:rPr lang="en-US" sz="4899" dirty="0">
                <a:solidFill>
                  <a:srgbClr val="F5E9DA"/>
                </a:solidFill>
                <a:latin typeface="Roboto Condensed"/>
              </a:rPr>
              <a:t> </a:t>
            </a:r>
            <a:r>
              <a:rPr lang="en-US" sz="4899" dirty="0" err="1">
                <a:solidFill>
                  <a:srgbClr val="F5E9DA"/>
                </a:solidFill>
                <a:latin typeface="Roboto Condensed"/>
              </a:rPr>
              <a:t>tác</a:t>
            </a:r>
            <a:r>
              <a:rPr lang="en-US" sz="4899" dirty="0">
                <a:solidFill>
                  <a:srgbClr val="F5E9DA"/>
                </a:solidFill>
                <a:latin typeface="Roboto Condensed"/>
              </a:rPr>
              <a:t> </a:t>
            </a:r>
            <a:r>
              <a:rPr lang="en-US" sz="4899" dirty="0" err="1">
                <a:solidFill>
                  <a:srgbClr val="F5E9DA"/>
                </a:solidFill>
                <a:latin typeface="Roboto Condensed"/>
              </a:rPr>
              <a:t>phẩm</a:t>
            </a:r>
            <a:r>
              <a:rPr lang="en-US" sz="4899" dirty="0">
                <a:solidFill>
                  <a:srgbClr val="F5E9DA"/>
                </a:solidFill>
                <a:latin typeface="Roboto Condensed"/>
              </a:rPr>
              <a:t> </a:t>
            </a:r>
            <a:r>
              <a:rPr lang="en-US" sz="4899" dirty="0" err="1">
                <a:solidFill>
                  <a:srgbClr val="F5E9DA"/>
                </a:solidFill>
                <a:latin typeface="Roboto Condensed"/>
              </a:rPr>
              <a:t>đối</a:t>
            </a:r>
            <a:r>
              <a:rPr lang="en-US" sz="4899" dirty="0">
                <a:solidFill>
                  <a:srgbClr val="F5E9DA"/>
                </a:solidFill>
                <a:latin typeface="Roboto Condensed"/>
              </a:rPr>
              <a:t> </a:t>
            </a:r>
            <a:r>
              <a:rPr lang="en-US" sz="4899" dirty="0" err="1">
                <a:solidFill>
                  <a:srgbClr val="F5E9DA"/>
                </a:solidFill>
                <a:latin typeface="Roboto Condensed"/>
              </a:rPr>
              <a:t>với</a:t>
            </a:r>
            <a:r>
              <a:rPr lang="en-US" sz="4899" dirty="0">
                <a:solidFill>
                  <a:srgbClr val="F5E9DA"/>
                </a:solidFill>
                <a:latin typeface="Roboto Condensed"/>
              </a:rPr>
              <a:t> </a:t>
            </a:r>
            <a:r>
              <a:rPr lang="en-US" sz="4899" dirty="0" err="1">
                <a:solidFill>
                  <a:srgbClr val="F5E9DA"/>
                </a:solidFill>
                <a:latin typeface="Roboto Condensed"/>
              </a:rPr>
              <a:t>bản</a:t>
            </a:r>
            <a:r>
              <a:rPr lang="en-US" sz="4899" dirty="0">
                <a:solidFill>
                  <a:srgbClr val="F5E9DA"/>
                </a:solidFill>
                <a:latin typeface="Roboto Condensed"/>
              </a:rPr>
              <a:t> </a:t>
            </a:r>
            <a:r>
              <a:rPr lang="en-US" sz="4899" dirty="0" err="1">
                <a:solidFill>
                  <a:srgbClr val="F5E9DA"/>
                </a:solidFill>
                <a:latin typeface="Roboto Condensed"/>
              </a:rPr>
              <a:t>thân</a:t>
            </a:r>
            <a:r>
              <a:rPr lang="en-US" sz="4899" dirty="0">
                <a:solidFill>
                  <a:srgbClr val="F5E9DA"/>
                </a:solidFill>
                <a:latin typeface="Roboto Condensed"/>
              </a:rPr>
              <a:t>.</a:t>
            </a:r>
          </a:p>
          <a:p>
            <a:pPr marL="1057901" lvl="1" indent="-528951" algn="just">
              <a:lnSpc>
                <a:spcPts val="6859"/>
              </a:lnSpc>
              <a:buFont typeface="Arial"/>
              <a:buChar char="•"/>
            </a:pPr>
            <a:r>
              <a:rPr lang="en-US" sz="4899" dirty="0" err="1">
                <a:solidFill>
                  <a:srgbClr val="F5E9DA"/>
                </a:solidFill>
                <a:latin typeface="Roboto Condensed"/>
              </a:rPr>
              <a:t>Kết</a:t>
            </a:r>
            <a:r>
              <a:rPr lang="en-US" sz="4899" dirty="0">
                <a:solidFill>
                  <a:srgbClr val="F5E9DA"/>
                </a:solidFill>
                <a:latin typeface="Roboto Condensed"/>
              </a:rPr>
              <a:t> </a:t>
            </a:r>
            <a:r>
              <a:rPr lang="en-US" sz="4899" dirty="0" err="1">
                <a:solidFill>
                  <a:srgbClr val="F5E9DA"/>
                </a:solidFill>
                <a:latin typeface="Roboto Condensed"/>
              </a:rPr>
              <a:t>bài</a:t>
            </a:r>
            <a:r>
              <a:rPr lang="en-US" sz="4899" dirty="0">
                <a:solidFill>
                  <a:srgbClr val="F5E9DA"/>
                </a:solidFill>
                <a:latin typeface="Roboto Condensed"/>
              </a:rPr>
              <a:t>: </a:t>
            </a:r>
            <a:r>
              <a:rPr lang="en-US" sz="4899" dirty="0" err="1">
                <a:solidFill>
                  <a:srgbClr val="F5E9DA"/>
                </a:solidFill>
                <a:latin typeface="Roboto Condensed"/>
              </a:rPr>
              <a:t>liên</a:t>
            </a:r>
            <a:r>
              <a:rPr lang="en-US" sz="4899" dirty="0">
                <a:solidFill>
                  <a:srgbClr val="F5E9DA"/>
                </a:solidFill>
                <a:latin typeface="Roboto Condensed"/>
              </a:rPr>
              <a:t> </a:t>
            </a:r>
            <a:r>
              <a:rPr lang="en-US" sz="4899" dirty="0" err="1">
                <a:solidFill>
                  <a:srgbClr val="F5E9DA"/>
                </a:solidFill>
                <a:latin typeface="Roboto Condensed"/>
              </a:rPr>
              <a:t>hệ</a:t>
            </a:r>
            <a:r>
              <a:rPr lang="en-US" sz="4899" dirty="0">
                <a:solidFill>
                  <a:srgbClr val="F5E9DA"/>
                </a:solidFill>
                <a:latin typeface="Roboto Condensed"/>
              </a:rPr>
              <a:t> </a:t>
            </a:r>
            <a:r>
              <a:rPr lang="en-US" sz="4899" dirty="0" err="1">
                <a:solidFill>
                  <a:srgbClr val="F5E9DA"/>
                </a:solidFill>
                <a:latin typeface="Roboto Condensed"/>
              </a:rPr>
              <a:t>cảm</a:t>
            </a:r>
            <a:r>
              <a:rPr lang="en-US" sz="4899" dirty="0">
                <a:solidFill>
                  <a:srgbClr val="F5E9DA"/>
                </a:solidFill>
                <a:latin typeface="Roboto Condensed"/>
              </a:rPr>
              <a:t> </a:t>
            </a:r>
            <a:r>
              <a:rPr lang="en-US" sz="4899" dirty="0" err="1">
                <a:solidFill>
                  <a:srgbClr val="F5E9DA"/>
                </a:solidFill>
                <a:latin typeface="Roboto Condensed"/>
              </a:rPr>
              <a:t>nhận</a:t>
            </a:r>
            <a:r>
              <a:rPr lang="en-US" sz="4899" dirty="0">
                <a:solidFill>
                  <a:srgbClr val="F5E9DA"/>
                </a:solidFill>
                <a:latin typeface="Roboto Condensed"/>
              </a:rPr>
              <a:t> </a:t>
            </a:r>
            <a:r>
              <a:rPr lang="en-US" sz="4899" dirty="0" err="1">
                <a:solidFill>
                  <a:srgbClr val="F5E9DA"/>
                </a:solidFill>
                <a:latin typeface="Roboto Condensed"/>
              </a:rPr>
              <a:t>của</a:t>
            </a:r>
            <a:r>
              <a:rPr lang="en-US" sz="4899" dirty="0">
                <a:solidFill>
                  <a:srgbClr val="F5E9DA"/>
                </a:solidFill>
                <a:latin typeface="Roboto Condensed"/>
              </a:rPr>
              <a:t> </a:t>
            </a:r>
            <a:r>
              <a:rPr lang="en-US" sz="4899" dirty="0" err="1">
                <a:solidFill>
                  <a:srgbClr val="F5E9DA"/>
                </a:solidFill>
                <a:latin typeface="Roboto Condensed"/>
              </a:rPr>
              <a:t>bản</a:t>
            </a:r>
            <a:r>
              <a:rPr lang="en-US" sz="4899" dirty="0">
                <a:solidFill>
                  <a:srgbClr val="F5E9DA"/>
                </a:solidFill>
                <a:latin typeface="Roboto Condensed"/>
              </a:rPr>
              <a:t> </a:t>
            </a:r>
            <a:r>
              <a:rPr lang="en-US" sz="4899" dirty="0" err="1">
                <a:solidFill>
                  <a:srgbClr val="F5E9DA"/>
                </a:solidFill>
                <a:latin typeface="Roboto Condensed"/>
              </a:rPr>
              <a:t>thân</a:t>
            </a:r>
            <a:r>
              <a:rPr lang="en-US" sz="4899" dirty="0">
                <a:solidFill>
                  <a:srgbClr val="F5E9DA"/>
                </a:solidFill>
                <a:latin typeface="Roboto Condensed"/>
              </a:rPr>
              <a:t> / </a:t>
            </a:r>
            <a:r>
              <a:rPr lang="en-US" sz="4899" dirty="0" err="1">
                <a:solidFill>
                  <a:srgbClr val="F5E9DA"/>
                </a:solidFill>
                <a:latin typeface="Roboto Condensed"/>
              </a:rPr>
              <a:t>tác</a:t>
            </a:r>
            <a:r>
              <a:rPr lang="en-US" sz="4899" dirty="0">
                <a:solidFill>
                  <a:srgbClr val="F5E9DA"/>
                </a:solidFill>
                <a:latin typeface="Roboto Condensed"/>
              </a:rPr>
              <a:t> </a:t>
            </a:r>
            <a:r>
              <a:rPr lang="en-US" sz="4899" dirty="0" err="1">
                <a:solidFill>
                  <a:srgbClr val="F5E9DA"/>
                </a:solidFill>
                <a:latin typeface="Roboto Condensed"/>
              </a:rPr>
              <a:t>động</a:t>
            </a:r>
            <a:r>
              <a:rPr lang="en-US" sz="4899" dirty="0">
                <a:solidFill>
                  <a:srgbClr val="F5E9DA"/>
                </a:solidFill>
                <a:latin typeface="Roboto Condensed"/>
              </a:rPr>
              <a:t> </a:t>
            </a:r>
            <a:r>
              <a:rPr lang="en-US" sz="4899" dirty="0" err="1">
                <a:solidFill>
                  <a:srgbClr val="F5E9DA"/>
                </a:solidFill>
                <a:latin typeface="Roboto Condensed"/>
              </a:rPr>
              <a:t>của</a:t>
            </a:r>
            <a:r>
              <a:rPr lang="en-US" sz="4899" dirty="0">
                <a:solidFill>
                  <a:srgbClr val="F5E9DA"/>
                </a:solidFill>
                <a:latin typeface="Roboto Condensed"/>
              </a:rPr>
              <a:t> </a:t>
            </a:r>
            <a:r>
              <a:rPr lang="en-US" sz="4899" dirty="0" err="1">
                <a:solidFill>
                  <a:srgbClr val="F5E9DA"/>
                </a:solidFill>
                <a:latin typeface="Roboto Condensed"/>
              </a:rPr>
              <a:t>tác</a:t>
            </a:r>
            <a:r>
              <a:rPr lang="en-US" sz="4899" dirty="0">
                <a:solidFill>
                  <a:srgbClr val="F5E9DA"/>
                </a:solidFill>
                <a:latin typeface="Roboto Condensed"/>
              </a:rPr>
              <a:t> </a:t>
            </a:r>
            <a:r>
              <a:rPr lang="en-US" sz="4899" dirty="0" err="1">
                <a:solidFill>
                  <a:srgbClr val="F5E9DA"/>
                </a:solidFill>
                <a:latin typeface="Roboto Condensed"/>
              </a:rPr>
              <a:t>phẩm</a:t>
            </a:r>
            <a:r>
              <a:rPr lang="en-US" sz="4899" dirty="0">
                <a:solidFill>
                  <a:srgbClr val="F5E9DA"/>
                </a:solidFill>
                <a:latin typeface="Roboto Condensed"/>
              </a:rPr>
              <a:t> </a:t>
            </a:r>
            <a:r>
              <a:rPr lang="en-US" sz="4899" dirty="0" err="1">
                <a:solidFill>
                  <a:srgbClr val="F5E9DA"/>
                </a:solidFill>
                <a:latin typeface="Roboto Condensed"/>
              </a:rPr>
              <a:t>tới</a:t>
            </a:r>
            <a:r>
              <a:rPr lang="en-US" sz="4899" dirty="0">
                <a:solidFill>
                  <a:srgbClr val="F5E9DA"/>
                </a:solidFill>
                <a:latin typeface="Roboto Condensed"/>
              </a:rPr>
              <a:t> </a:t>
            </a:r>
            <a:r>
              <a:rPr lang="en-US" sz="4899" dirty="0" err="1">
                <a:solidFill>
                  <a:srgbClr val="F5E9DA"/>
                </a:solidFill>
                <a:latin typeface="Roboto Condensed"/>
              </a:rPr>
              <a:t>nhận</a:t>
            </a:r>
            <a:r>
              <a:rPr lang="en-US" sz="4899" dirty="0">
                <a:solidFill>
                  <a:srgbClr val="F5E9DA"/>
                </a:solidFill>
                <a:latin typeface="Roboto Condensed"/>
              </a:rPr>
              <a:t> </a:t>
            </a:r>
            <a:r>
              <a:rPr lang="en-US" sz="4899" dirty="0" err="1">
                <a:solidFill>
                  <a:srgbClr val="F5E9DA"/>
                </a:solidFill>
                <a:latin typeface="Roboto Condensed"/>
              </a:rPr>
              <a:t>thức</a:t>
            </a:r>
            <a:r>
              <a:rPr lang="en-US" sz="4899" dirty="0">
                <a:solidFill>
                  <a:srgbClr val="F5E9DA"/>
                </a:solidFill>
                <a:latin typeface="Roboto Condensed"/>
              </a:rPr>
              <a:t> </a:t>
            </a:r>
            <a:r>
              <a:rPr lang="en-US" sz="4899" dirty="0" err="1">
                <a:solidFill>
                  <a:srgbClr val="F5E9DA"/>
                </a:solidFill>
                <a:latin typeface="Roboto Condensed"/>
              </a:rPr>
              <a:t>và</a:t>
            </a:r>
            <a:r>
              <a:rPr lang="en-US" sz="4899" dirty="0">
                <a:solidFill>
                  <a:srgbClr val="F5E9DA"/>
                </a:solidFill>
                <a:latin typeface="Roboto Condensed"/>
              </a:rPr>
              <a:t> </a:t>
            </a:r>
            <a:r>
              <a:rPr lang="en-US" sz="4899" dirty="0" err="1">
                <a:solidFill>
                  <a:srgbClr val="F5E9DA"/>
                </a:solidFill>
                <a:latin typeface="Roboto Condensed"/>
              </a:rPr>
              <a:t>tình</a:t>
            </a:r>
            <a:r>
              <a:rPr lang="en-US" sz="4899" dirty="0">
                <a:solidFill>
                  <a:srgbClr val="F5E9DA"/>
                </a:solidFill>
                <a:latin typeface="Roboto Condensed"/>
              </a:rPr>
              <a:t> </a:t>
            </a:r>
            <a:r>
              <a:rPr lang="en-US" sz="4899" dirty="0" err="1">
                <a:solidFill>
                  <a:srgbClr val="F5E9DA"/>
                </a:solidFill>
                <a:latin typeface="Roboto Condensed"/>
              </a:rPr>
              <a:t>cảm</a:t>
            </a:r>
            <a:r>
              <a:rPr lang="en-US" sz="4899" dirty="0">
                <a:solidFill>
                  <a:srgbClr val="F5E9DA"/>
                </a:solidFill>
                <a:latin typeface="Roboto Condensed"/>
              </a:rPr>
              <a:t> </a:t>
            </a:r>
            <a:r>
              <a:rPr lang="en-US" sz="4899" dirty="0" err="1">
                <a:solidFill>
                  <a:srgbClr val="F5E9DA"/>
                </a:solidFill>
                <a:latin typeface="Roboto Condensed"/>
              </a:rPr>
              <a:t>của</a:t>
            </a:r>
            <a:r>
              <a:rPr lang="en-US" sz="4899" dirty="0">
                <a:solidFill>
                  <a:srgbClr val="F5E9DA"/>
                </a:solidFill>
                <a:latin typeface="Roboto Condensed"/>
              </a:rPr>
              <a:t> </a:t>
            </a:r>
            <a:r>
              <a:rPr lang="en-US" sz="4899" dirty="0" err="1">
                <a:solidFill>
                  <a:srgbClr val="F5E9DA"/>
                </a:solidFill>
                <a:latin typeface="Roboto Condensed"/>
              </a:rPr>
              <a:t>độc</a:t>
            </a:r>
            <a:r>
              <a:rPr lang="en-US" sz="4899" dirty="0">
                <a:solidFill>
                  <a:srgbClr val="F5E9DA"/>
                </a:solidFill>
                <a:latin typeface="Roboto Condensed"/>
              </a:rPr>
              <a:t> </a:t>
            </a:r>
            <a:r>
              <a:rPr lang="en-US" sz="4899" dirty="0" err="1">
                <a:solidFill>
                  <a:srgbClr val="F5E9DA"/>
                </a:solidFill>
                <a:latin typeface="Roboto Condensed"/>
              </a:rPr>
              <a:t>giả</a:t>
            </a:r>
            <a:endParaRPr lang="en-US" sz="4899" dirty="0">
              <a:solidFill>
                <a:srgbClr val="F5E9DA"/>
              </a:solidFill>
              <a:latin typeface="Roboto Condensed"/>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536B40"/>
        </a:solidFill>
        <a:effectLst/>
      </p:bgPr>
    </p:bg>
    <p:spTree>
      <p:nvGrpSpPr>
        <p:cNvPr id="1" name=""/>
        <p:cNvGrpSpPr/>
        <p:nvPr/>
      </p:nvGrpSpPr>
      <p:grpSpPr>
        <a:xfrm>
          <a:off x="0" y="0"/>
          <a:ext cx="0" cy="0"/>
          <a:chOff x="0" y="0"/>
          <a:chExt cx="0" cy="0"/>
        </a:xfrm>
      </p:grpSpPr>
      <p:sp>
        <p:nvSpPr>
          <p:cNvPr id="2" name="Freeform 2"/>
          <p:cNvSpPr/>
          <p:nvPr/>
        </p:nvSpPr>
        <p:spPr>
          <a:xfrm flipH="1">
            <a:off x="-9726790" y="-1295108"/>
            <a:ext cx="12698658" cy="13748547"/>
          </a:xfrm>
          <a:custGeom>
            <a:avLst/>
            <a:gdLst/>
            <a:ahLst/>
            <a:cxnLst/>
            <a:rect l="l" t="t" r="r" b="b"/>
            <a:pathLst>
              <a:path w="12698658" h="13748547">
                <a:moveTo>
                  <a:pt x="12698657" y="0"/>
                </a:moveTo>
                <a:lnTo>
                  <a:pt x="0" y="0"/>
                </a:lnTo>
                <a:lnTo>
                  <a:pt x="0" y="13748547"/>
                </a:lnTo>
                <a:lnTo>
                  <a:pt x="12698657" y="13748547"/>
                </a:lnTo>
                <a:lnTo>
                  <a:pt x="12698657"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3" name="TextBox 3"/>
          <p:cNvSpPr txBox="1"/>
          <p:nvPr/>
        </p:nvSpPr>
        <p:spPr>
          <a:xfrm>
            <a:off x="2971867" y="387164"/>
            <a:ext cx="16122659" cy="866775"/>
          </a:xfrm>
          <a:prstGeom prst="rect">
            <a:avLst/>
          </a:prstGeom>
        </p:spPr>
        <p:txBody>
          <a:bodyPr lIns="0" tIns="0" rIns="0" bIns="0" rtlCol="0" anchor="t">
            <a:spAutoFit/>
          </a:bodyPr>
          <a:lstStyle/>
          <a:p>
            <a:pPr algn="l">
              <a:lnSpc>
                <a:spcPts val="6899"/>
              </a:lnSpc>
              <a:spcBef>
                <a:spcPct val="0"/>
              </a:spcBef>
            </a:pPr>
            <a:r>
              <a:rPr lang="en-US" sz="5999">
                <a:solidFill>
                  <a:srgbClr val="F5E9DA"/>
                </a:solidFill>
                <a:latin typeface="Fraunces Bold"/>
              </a:rPr>
              <a:t>II. PHÂN TÍCH BÀI VIẾT THAM KHẢO</a:t>
            </a:r>
          </a:p>
        </p:txBody>
      </p:sp>
      <p:sp>
        <p:nvSpPr>
          <p:cNvPr id="4" name="TextBox 4"/>
          <p:cNvSpPr txBox="1"/>
          <p:nvPr/>
        </p:nvSpPr>
        <p:spPr>
          <a:xfrm>
            <a:off x="0" y="1828800"/>
            <a:ext cx="2534155" cy="6914516"/>
          </a:xfrm>
          <a:prstGeom prst="rect">
            <a:avLst/>
          </a:prstGeom>
        </p:spPr>
        <p:txBody>
          <a:bodyPr lIns="0" tIns="0" rIns="0" bIns="0" rtlCol="0" anchor="t">
            <a:spAutoFit/>
          </a:bodyPr>
          <a:lstStyle/>
          <a:p>
            <a:pPr algn="ctr">
              <a:lnSpc>
                <a:spcPts val="6859"/>
              </a:lnSpc>
              <a:spcBef>
                <a:spcPct val="0"/>
              </a:spcBef>
            </a:pPr>
            <a:r>
              <a:rPr lang="en-US" sz="4899">
                <a:solidFill>
                  <a:srgbClr val="263D2F"/>
                </a:solidFill>
                <a:latin typeface="Roboto Condensed"/>
              </a:rPr>
              <a:t>Trình bày thêm một số cách viết để mở bài được lôi cuốn, hấp dẫn.</a:t>
            </a:r>
          </a:p>
        </p:txBody>
      </p:sp>
      <p:sp>
        <p:nvSpPr>
          <p:cNvPr id="5" name="TextBox 5"/>
          <p:cNvSpPr txBox="1"/>
          <p:nvPr/>
        </p:nvSpPr>
        <p:spPr>
          <a:xfrm>
            <a:off x="3326460" y="1828800"/>
            <a:ext cx="13503251" cy="7899598"/>
          </a:xfrm>
          <a:prstGeom prst="rect">
            <a:avLst/>
          </a:prstGeom>
        </p:spPr>
        <p:txBody>
          <a:bodyPr lIns="0" tIns="0" rIns="0" bIns="0" rtlCol="0" anchor="t">
            <a:spAutoFit/>
          </a:bodyPr>
          <a:lstStyle/>
          <a:p>
            <a:pPr algn="just">
              <a:lnSpc>
                <a:spcPts val="6859"/>
              </a:lnSpc>
            </a:pPr>
            <a:r>
              <a:rPr lang="en-US" sz="4899" dirty="0" err="1">
                <a:solidFill>
                  <a:srgbClr val="F5E9DA"/>
                </a:solidFill>
                <a:latin typeface="Roboto Condensed"/>
              </a:rPr>
              <a:t>Một</a:t>
            </a:r>
            <a:r>
              <a:rPr lang="en-US" sz="4899" dirty="0">
                <a:solidFill>
                  <a:srgbClr val="F5E9DA"/>
                </a:solidFill>
                <a:latin typeface="Roboto Condensed"/>
              </a:rPr>
              <a:t> </a:t>
            </a:r>
            <a:r>
              <a:rPr lang="en-US" sz="4899" dirty="0" err="1">
                <a:solidFill>
                  <a:srgbClr val="F5E9DA"/>
                </a:solidFill>
                <a:latin typeface="Roboto Condensed"/>
              </a:rPr>
              <a:t>số</a:t>
            </a:r>
            <a:r>
              <a:rPr lang="en-US" sz="4899" dirty="0">
                <a:solidFill>
                  <a:srgbClr val="F5E9DA"/>
                </a:solidFill>
                <a:latin typeface="Roboto Condensed"/>
              </a:rPr>
              <a:t> </a:t>
            </a:r>
            <a:r>
              <a:rPr lang="en-US" sz="4899" dirty="0" err="1">
                <a:solidFill>
                  <a:srgbClr val="F5E9DA"/>
                </a:solidFill>
                <a:latin typeface="Roboto Condensed"/>
              </a:rPr>
              <a:t>cách</a:t>
            </a:r>
            <a:r>
              <a:rPr lang="en-US" sz="4899" dirty="0">
                <a:solidFill>
                  <a:srgbClr val="F5E9DA"/>
                </a:solidFill>
                <a:latin typeface="Roboto Condensed"/>
              </a:rPr>
              <a:t> </a:t>
            </a:r>
            <a:r>
              <a:rPr lang="en-US" sz="4899" dirty="0" err="1">
                <a:solidFill>
                  <a:srgbClr val="F5E9DA"/>
                </a:solidFill>
                <a:latin typeface="Roboto Condensed"/>
              </a:rPr>
              <a:t>viết</a:t>
            </a:r>
            <a:r>
              <a:rPr lang="en-US" sz="4899" dirty="0">
                <a:solidFill>
                  <a:srgbClr val="F5E9DA"/>
                </a:solidFill>
                <a:latin typeface="Roboto Condensed"/>
              </a:rPr>
              <a:t> </a:t>
            </a:r>
            <a:r>
              <a:rPr lang="en-US" sz="4899" dirty="0" err="1">
                <a:solidFill>
                  <a:srgbClr val="F5E9DA"/>
                </a:solidFill>
                <a:latin typeface="Roboto Condensed"/>
              </a:rPr>
              <a:t>để</a:t>
            </a:r>
            <a:r>
              <a:rPr lang="en-US" sz="4899" dirty="0">
                <a:solidFill>
                  <a:srgbClr val="F5E9DA"/>
                </a:solidFill>
                <a:latin typeface="Roboto Condensed"/>
              </a:rPr>
              <a:t> </a:t>
            </a:r>
            <a:r>
              <a:rPr lang="en-US" sz="4899" dirty="0" err="1">
                <a:solidFill>
                  <a:srgbClr val="F5E9DA"/>
                </a:solidFill>
                <a:latin typeface="Roboto Condensed"/>
              </a:rPr>
              <a:t>mở</a:t>
            </a:r>
            <a:r>
              <a:rPr lang="en-US" sz="4899" dirty="0">
                <a:solidFill>
                  <a:srgbClr val="F5E9DA"/>
                </a:solidFill>
                <a:latin typeface="Roboto Condensed"/>
              </a:rPr>
              <a:t> </a:t>
            </a:r>
            <a:r>
              <a:rPr lang="en-US" sz="4899" dirty="0" err="1">
                <a:solidFill>
                  <a:srgbClr val="F5E9DA"/>
                </a:solidFill>
                <a:latin typeface="Roboto Condensed"/>
              </a:rPr>
              <a:t>bài</a:t>
            </a:r>
            <a:r>
              <a:rPr lang="en-US" sz="4899" dirty="0">
                <a:solidFill>
                  <a:srgbClr val="F5E9DA"/>
                </a:solidFill>
                <a:latin typeface="Roboto Condensed"/>
              </a:rPr>
              <a:t> </a:t>
            </a:r>
            <a:r>
              <a:rPr lang="en-US" sz="4899" dirty="0" err="1">
                <a:solidFill>
                  <a:srgbClr val="F5E9DA"/>
                </a:solidFill>
                <a:latin typeface="Roboto Condensed"/>
              </a:rPr>
              <a:t>và</a:t>
            </a:r>
            <a:r>
              <a:rPr lang="en-US" sz="4899" dirty="0">
                <a:solidFill>
                  <a:srgbClr val="F5E9DA"/>
                </a:solidFill>
                <a:latin typeface="Roboto Condensed"/>
              </a:rPr>
              <a:t> </a:t>
            </a:r>
            <a:r>
              <a:rPr lang="en-US" sz="4899" dirty="0" err="1">
                <a:solidFill>
                  <a:srgbClr val="F5E9DA"/>
                </a:solidFill>
                <a:latin typeface="Roboto Condensed"/>
              </a:rPr>
              <a:t>kết</a:t>
            </a:r>
            <a:r>
              <a:rPr lang="en-US" sz="4899" dirty="0">
                <a:solidFill>
                  <a:srgbClr val="F5E9DA"/>
                </a:solidFill>
                <a:latin typeface="Roboto Condensed"/>
              </a:rPr>
              <a:t> </a:t>
            </a:r>
            <a:r>
              <a:rPr lang="en-US" sz="4899" dirty="0" err="1">
                <a:solidFill>
                  <a:srgbClr val="F5E9DA"/>
                </a:solidFill>
                <a:latin typeface="Roboto Condensed"/>
              </a:rPr>
              <a:t>bài</a:t>
            </a:r>
            <a:r>
              <a:rPr lang="en-US" sz="4899" dirty="0">
                <a:solidFill>
                  <a:srgbClr val="F5E9DA"/>
                </a:solidFill>
                <a:latin typeface="Roboto Condensed"/>
              </a:rPr>
              <a:t> </a:t>
            </a:r>
            <a:r>
              <a:rPr lang="en-US" sz="4899" dirty="0" err="1">
                <a:solidFill>
                  <a:srgbClr val="F5E9DA"/>
                </a:solidFill>
                <a:latin typeface="Roboto Condensed"/>
              </a:rPr>
              <a:t>được</a:t>
            </a:r>
            <a:r>
              <a:rPr lang="en-US" sz="4899" dirty="0">
                <a:solidFill>
                  <a:srgbClr val="F5E9DA"/>
                </a:solidFill>
                <a:latin typeface="Roboto Condensed"/>
              </a:rPr>
              <a:t> </a:t>
            </a:r>
            <a:r>
              <a:rPr lang="en-US" sz="4899" dirty="0" err="1">
                <a:solidFill>
                  <a:srgbClr val="F5E9DA"/>
                </a:solidFill>
                <a:latin typeface="Roboto Condensed"/>
              </a:rPr>
              <a:t>lôi</a:t>
            </a:r>
            <a:r>
              <a:rPr lang="en-US" sz="4899" dirty="0">
                <a:solidFill>
                  <a:srgbClr val="F5E9DA"/>
                </a:solidFill>
                <a:latin typeface="Roboto Condensed"/>
              </a:rPr>
              <a:t> </a:t>
            </a:r>
            <a:r>
              <a:rPr lang="en-US" sz="4899" dirty="0" err="1">
                <a:solidFill>
                  <a:srgbClr val="F5E9DA"/>
                </a:solidFill>
                <a:latin typeface="Roboto Condensed"/>
              </a:rPr>
              <a:t>cuốn</a:t>
            </a:r>
            <a:r>
              <a:rPr lang="en-US" sz="4899" dirty="0">
                <a:solidFill>
                  <a:srgbClr val="F5E9DA"/>
                </a:solidFill>
                <a:latin typeface="Roboto Condensed"/>
              </a:rPr>
              <a:t>, </a:t>
            </a:r>
            <a:r>
              <a:rPr lang="en-US" sz="4899" dirty="0" err="1">
                <a:solidFill>
                  <a:srgbClr val="F5E9DA"/>
                </a:solidFill>
                <a:latin typeface="Roboto Condensed"/>
              </a:rPr>
              <a:t>hấp</a:t>
            </a:r>
            <a:r>
              <a:rPr lang="en-US" sz="4899" dirty="0">
                <a:solidFill>
                  <a:srgbClr val="F5E9DA"/>
                </a:solidFill>
                <a:latin typeface="Roboto Condensed"/>
              </a:rPr>
              <a:t> </a:t>
            </a:r>
            <a:r>
              <a:rPr lang="en-US" sz="4899" dirty="0" err="1">
                <a:solidFill>
                  <a:srgbClr val="F5E9DA"/>
                </a:solidFill>
                <a:latin typeface="Roboto Condensed"/>
              </a:rPr>
              <a:t>dẫn</a:t>
            </a:r>
            <a:r>
              <a:rPr lang="en-US" sz="4899" dirty="0">
                <a:solidFill>
                  <a:srgbClr val="F5E9DA"/>
                </a:solidFill>
                <a:latin typeface="Roboto Condensed"/>
              </a:rPr>
              <a:t>:</a:t>
            </a:r>
          </a:p>
          <a:p>
            <a:pPr marL="1057901" lvl="1" indent="-528951" algn="just">
              <a:lnSpc>
                <a:spcPts val="6859"/>
              </a:lnSpc>
              <a:buFont typeface="Arial"/>
              <a:buChar char="•"/>
            </a:pPr>
            <a:r>
              <a:rPr lang="en-US" sz="4899" dirty="0" err="1">
                <a:solidFill>
                  <a:srgbClr val="F5E9DA"/>
                </a:solidFill>
                <a:latin typeface="Roboto Condensed"/>
              </a:rPr>
              <a:t>Người</a:t>
            </a:r>
            <a:r>
              <a:rPr lang="en-US" sz="4899" dirty="0">
                <a:solidFill>
                  <a:srgbClr val="F5E9DA"/>
                </a:solidFill>
                <a:latin typeface="Roboto Condensed"/>
              </a:rPr>
              <a:t> </a:t>
            </a:r>
            <a:r>
              <a:rPr lang="en-US" sz="4899" dirty="0" err="1">
                <a:solidFill>
                  <a:srgbClr val="F5E9DA"/>
                </a:solidFill>
                <a:latin typeface="Roboto Condensed"/>
              </a:rPr>
              <a:t>viết</a:t>
            </a:r>
            <a:r>
              <a:rPr lang="en-US" sz="4899" dirty="0">
                <a:solidFill>
                  <a:srgbClr val="F5E9DA"/>
                </a:solidFill>
                <a:latin typeface="Roboto Condensed"/>
              </a:rPr>
              <a:t> </a:t>
            </a:r>
            <a:r>
              <a:rPr lang="en-US" sz="4899" dirty="0" err="1">
                <a:solidFill>
                  <a:srgbClr val="F5E9DA"/>
                </a:solidFill>
                <a:latin typeface="Roboto Condensed"/>
              </a:rPr>
              <a:t>xuất</a:t>
            </a:r>
            <a:r>
              <a:rPr lang="en-US" sz="4899" dirty="0">
                <a:solidFill>
                  <a:srgbClr val="F5E9DA"/>
                </a:solidFill>
                <a:latin typeface="Roboto Condensed"/>
              </a:rPr>
              <a:t> </a:t>
            </a:r>
            <a:r>
              <a:rPr lang="en-US" sz="4899" dirty="0" err="1">
                <a:solidFill>
                  <a:srgbClr val="F5E9DA"/>
                </a:solidFill>
                <a:latin typeface="Roboto Condensed"/>
              </a:rPr>
              <a:t>phát</a:t>
            </a:r>
            <a:r>
              <a:rPr lang="en-US" sz="4899" dirty="0">
                <a:solidFill>
                  <a:srgbClr val="F5E9DA"/>
                </a:solidFill>
                <a:latin typeface="Roboto Condensed"/>
              </a:rPr>
              <a:t> </a:t>
            </a:r>
            <a:r>
              <a:rPr lang="en-US" sz="4899" dirty="0" err="1">
                <a:solidFill>
                  <a:srgbClr val="F5E9DA"/>
                </a:solidFill>
                <a:latin typeface="Roboto Condensed"/>
              </a:rPr>
              <a:t>từ</a:t>
            </a:r>
            <a:r>
              <a:rPr lang="en-US" sz="4899" dirty="0">
                <a:solidFill>
                  <a:srgbClr val="F5E9DA"/>
                </a:solidFill>
                <a:latin typeface="Roboto Condensed"/>
              </a:rPr>
              <a:t> </a:t>
            </a:r>
            <a:r>
              <a:rPr lang="en-US" sz="4899" dirty="0" err="1">
                <a:solidFill>
                  <a:srgbClr val="F5E9DA"/>
                </a:solidFill>
                <a:latin typeface="Roboto Condensed"/>
              </a:rPr>
              <a:t>một</a:t>
            </a:r>
            <a:r>
              <a:rPr lang="en-US" sz="4899" dirty="0">
                <a:solidFill>
                  <a:srgbClr val="F5E9DA"/>
                </a:solidFill>
                <a:latin typeface="Roboto Condensed"/>
              </a:rPr>
              <a:t> ý </a:t>
            </a:r>
            <a:r>
              <a:rPr lang="en-US" sz="4899" dirty="0" err="1">
                <a:solidFill>
                  <a:srgbClr val="F5E9DA"/>
                </a:solidFill>
                <a:latin typeface="Roboto Condensed"/>
              </a:rPr>
              <a:t>kiến</a:t>
            </a:r>
            <a:r>
              <a:rPr lang="en-US" sz="4899" dirty="0">
                <a:solidFill>
                  <a:srgbClr val="F5E9DA"/>
                </a:solidFill>
                <a:latin typeface="Roboto Condensed"/>
              </a:rPr>
              <a:t>, </a:t>
            </a:r>
            <a:r>
              <a:rPr lang="en-US" sz="4899" dirty="0" err="1">
                <a:solidFill>
                  <a:srgbClr val="F5E9DA"/>
                </a:solidFill>
                <a:latin typeface="Roboto Condensed"/>
              </a:rPr>
              <a:t>một</a:t>
            </a:r>
            <a:r>
              <a:rPr lang="en-US" sz="4899" dirty="0">
                <a:solidFill>
                  <a:srgbClr val="F5E9DA"/>
                </a:solidFill>
                <a:latin typeface="Roboto Condensed"/>
              </a:rPr>
              <a:t> </a:t>
            </a:r>
            <a:r>
              <a:rPr lang="en-US" sz="4899" dirty="0" err="1">
                <a:solidFill>
                  <a:srgbClr val="F5E9DA"/>
                </a:solidFill>
                <a:latin typeface="Roboto Condensed"/>
              </a:rPr>
              <a:t>câu</a:t>
            </a:r>
            <a:r>
              <a:rPr lang="en-US" sz="4899" dirty="0">
                <a:solidFill>
                  <a:srgbClr val="F5E9DA"/>
                </a:solidFill>
                <a:latin typeface="Roboto Condensed"/>
              </a:rPr>
              <a:t> </a:t>
            </a:r>
            <a:r>
              <a:rPr lang="en-US" sz="4899" dirty="0" err="1">
                <a:solidFill>
                  <a:srgbClr val="F5E9DA"/>
                </a:solidFill>
                <a:latin typeface="Roboto Condensed"/>
              </a:rPr>
              <a:t>chuyện</a:t>
            </a:r>
            <a:r>
              <a:rPr lang="en-US" sz="4899" dirty="0">
                <a:solidFill>
                  <a:srgbClr val="F5E9DA"/>
                </a:solidFill>
                <a:latin typeface="Roboto Condensed"/>
              </a:rPr>
              <a:t>, </a:t>
            </a:r>
            <a:r>
              <a:rPr lang="en-US" sz="4899" dirty="0" err="1">
                <a:solidFill>
                  <a:srgbClr val="F5E9DA"/>
                </a:solidFill>
                <a:latin typeface="Roboto Condensed"/>
              </a:rPr>
              <a:t>một</a:t>
            </a:r>
            <a:r>
              <a:rPr lang="en-US" sz="4899" dirty="0">
                <a:solidFill>
                  <a:srgbClr val="F5E9DA"/>
                </a:solidFill>
                <a:latin typeface="Roboto Condensed"/>
              </a:rPr>
              <a:t> </a:t>
            </a:r>
            <a:r>
              <a:rPr lang="en-US" sz="4899" dirty="0" err="1">
                <a:solidFill>
                  <a:srgbClr val="F5E9DA"/>
                </a:solidFill>
                <a:latin typeface="Roboto Condensed"/>
              </a:rPr>
              <a:t>đoạn</a:t>
            </a:r>
            <a:r>
              <a:rPr lang="en-US" sz="4899" dirty="0">
                <a:solidFill>
                  <a:srgbClr val="F5E9DA"/>
                </a:solidFill>
                <a:latin typeface="Roboto Condensed"/>
              </a:rPr>
              <a:t> </a:t>
            </a:r>
            <a:r>
              <a:rPr lang="en-US" sz="4899" dirty="0" err="1">
                <a:solidFill>
                  <a:srgbClr val="F5E9DA"/>
                </a:solidFill>
                <a:latin typeface="Roboto Condensed"/>
              </a:rPr>
              <a:t>thơ</a:t>
            </a:r>
            <a:r>
              <a:rPr lang="en-US" sz="4899" dirty="0">
                <a:solidFill>
                  <a:srgbClr val="F5E9DA"/>
                </a:solidFill>
                <a:latin typeface="Roboto Condensed"/>
              </a:rPr>
              <a:t>, </a:t>
            </a:r>
            <a:r>
              <a:rPr lang="en-US" sz="4899" dirty="0" err="1">
                <a:solidFill>
                  <a:srgbClr val="F5E9DA"/>
                </a:solidFill>
                <a:latin typeface="Roboto Condensed"/>
              </a:rPr>
              <a:t>đoạn</a:t>
            </a:r>
            <a:r>
              <a:rPr lang="en-US" sz="4899" dirty="0">
                <a:solidFill>
                  <a:srgbClr val="F5E9DA"/>
                </a:solidFill>
                <a:latin typeface="Roboto Condensed"/>
              </a:rPr>
              <a:t> </a:t>
            </a:r>
            <a:r>
              <a:rPr lang="en-US" sz="4899" dirty="0" err="1">
                <a:solidFill>
                  <a:srgbClr val="F5E9DA"/>
                </a:solidFill>
                <a:latin typeface="Roboto Condensed"/>
              </a:rPr>
              <a:t>văn</a:t>
            </a:r>
            <a:r>
              <a:rPr lang="en-US" sz="4899" dirty="0">
                <a:solidFill>
                  <a:srgbClr val="F5E9DA"/>
                </a:solidFill>
                <a:latin typeface="Roboto Condensed"/>
              </a:rPr>
              <a:t>, </a:t>
            </a:r>
            <a:r>
              <a:rPr lang="en-US" sz="4899" dirty="0" err="1">
                <a:solidFill>
                  <a:srgbClr val="F5E9DA"/>
                </a:solidFill>
                <a:latin typeface="Roboto Condensed"/>
              </a:rPr>
              <a:t>một</a:t>
            </a:r>
            <a:r>
              <a:rPr lang="en-US" sz="4899" dirty="0">
                <a:solidFill>
                  <a:srgbClr val="F5E9DA"/>
                </a:solidFill>
                <a:latin typeface="Roboto Condensed"/>
              </a:rPr>
              <a:t> </a:t>
            </a:r>
            <a:r>
              <a:rPr lang="en-US" sz="4899" dirty="0" err="1">
                <a:solidFill>
                  <a:srgbClr val="F5E9DA"/>
                </a:solidFill>
                <a:latin typeface="Roboto Condensed"/>
              </a:rPr>
              <a:t>phát</a:t>
            </a:r>
            <a:r>
              <a:rPr lang="en-US" sz="4899" dirty="0">
                <a:solidFill>
                  <a:srgbClr val="F5E9DA"/>
                </a:solidFill>
                <a:latin typeface="Roboto Condensed"/>
              </a:rPr>
              <a:t> </a:t>
            </a:r>
            <a:r>
              <a:rPr lang="en-US" sz="4899" dirty="0" err="1">
                <a:solidFill>
                  <a:srgbClr val="F5E9DA"/>
                </a:solidFill>
                <a:latin typeface="Roboto Condensed"/>
              </a:rPr>
              <a:t>ngôn</a:t>
            </a:r>
            <a:r>
              <a:rPr lang="en-US" sz="4899" dirty="0">
                <a:solidFill>
                  <a:srgbClr val="F5E9DA"/>
                </a:solidFill>
                <a:latin typeface="Roboto Condensed"/>
              </a:rPr>
              <a:t> </a:t>
            </a:r>
            <a:r>
              <a:rPr lang="en-US" sz="4899" dirty="0" err="1">
                <a:solidFill>
                  <a:srgbClr val="F5E9DA"/>
                </a:solidFill>
                <a:latin typeface="Roboto Condensed"/>
              </a:rPr>
              <a:t>của</a:t>
            </a:r>
            <a:r>
              <a:rPr lang="en-US" sz="4899" dirty="0">
                <a:solidFill>
                  <a:srgbClr val="F5E9DA"/>
                </a:solidFill>
                <a:latin typeface="Roboto Condensed"/>
              </a:rPr>
              <a:t> </a:t>
            </a:r>
            <a:r>
              <a:rPr lang="en-US" sz="4899" dirty="0" err="1">
                <a:solidFill>
                  <a:srgbClr val="F5E9DA"/>
                </a:solidFill>
                <a:latin typeface="Roboto Condensed"/>
              </a:rPr>
              <a:t>nhân</a:t>
            </a:r>
            <a:r>
              <a:rPr lang="en-US" sz="4899" dirty="0">
                <a:solidFill>
                  <a:srgbClr val="F5E9DA"/>
                </a:solidFill>
                <a:latin typeface="Roboto Condensed"/>
              </a:rPr>
              <a:t> </a:t>
            </a:r>
            <a:r>
              <a:rPr lang="en-US" sz="4899" dirty="0" err="1">
                <a:solidFill>
                  <a:srgbClr val="F5E9DA"/>
                </a:solidFill>
                <a:latin typeface="Roboto Condensed"/>
              </a:rPr>
              <a:t>vật</a:t>
            </a:r>
            <a:r>
              <a:rPr lang="en-US" sz="4899" dirty="0">
                <a:solidFill>
                  <a:srgbClr val="F5E9DA"/>
                </a:solidFill>
                <a:latin typeface="Roboto Condensed"/>
              </a:rPr>
              <a:t> </a:t>
            </a:r>
            <a:r>
              <a:rPr lang="en-US" sz="4899" dirty="0" err="1">
                <a:solidFill>
                  <a:srgbClr val="F5E9DA"/>
                </a:solidFill>
                <a:latin typeface="Roboto Condensed"/>
              </a:rPr>
              <a:t>nổi</a:t>
            </a:r>
            <a:r>
              <a:rPr lang="en-US" sz="4899" dirty="0">
                <a:solidFill>
                  <a:srgbClr val="F5E9DA"/>
                </a:solidFill>
                <a:latin typeface="Roboto Condensed"/>
              </a:rPr>
              <a:t> </a:t>
            </a:r>
            <a:r>
              <a:rPr lang="en-US" sz="4899" dirty="0" err="1">
                <a:solidFill>
                  <a:srgbClr val="F5E9DA"/>
                </a:solidFill>
                <a:latin typeface="Roboto Condensed"/>
              </a:rPr>
              <a:t>tiếng</a:t>
            </a:r>
            <a:r>
              <a:rPr lang="en-US" sz="4899" dirty="0">
                <a:solidFill>
                  <a:srgbClr val="F5E9DA"/>
                </a:solidFill>
                <a:latin typeface="Roboto Condensed"/>
              </a:rPr>
              <a:t> </a:t>
            </a:r>
            <a:r>
              <a:rPr lang="en-US" sz="4899" dirty="0" err="1">
                <a:solidFill>
                  <a:srgbClr val="F5E9DA"/>
                </a:solidFill>
                <a:latin typeface="Roboto Condensed"/>
              </a:rPr>
              <a:t>nào</a:t>
            </a:r>
            <a:r>
              <a:rPr lang="en-US" sz="4899" dirty="0">
                <a:solidFill>
                  <a:srgbClr val="F5E9DA"/>
                </a:solidFill>
                <a:latin typeface="Roboto Condensed"/>
              </a:rPr>
              <a:t> </a:t>
            </a:r>
            <a:r>
              <a:rPr lang="en-US" sz="4899" dirty="0" err="1">
                <a:solidFill>
                  <a:srgbClr val="F5E9DA"/>
                </a:solidFill>
                <a:latin typeface="Roboto Condensed"/>
              </a:rPr>
              <a:t>đó</a:t>
            </a:r>
            <a:r>
              <a:rPr lang="en-US" sz="4899" dirty="0">
                <a:solidFill>
                  <a:srgbClr val="F5E9DA"/>
                </a:solidFill>
                <a:latin typeface="Roboto Condensed"/>
              </a:rPr>
              <a:t>,... </a:t>
            </a:r>
            <a:r>
              <a:rPr lang="en-US" sz="4899" dirty="0" err="1">
                <a:solidFill>
                  <a:srgbClr val="F5E9DA"/>
                </a:solidFill>
                <a:latin typeface="Roboto Condensed"/>
              </a:rPr>
              <a:t>dẫn</a:t>
            </a:r>
            <a:r>
              <a:rPr lang="en-US" sz="4899" dirty="0">
                <a:solidFill>
                  <a:srgbClr val="F5E9DA"/>
                </a:solidFill>
                <a:latin typeface="Roboto Condensed"/>
              </a:rPr>
              <a:t> </a:t>
            </a:r>
            <a:r>
              <a:rPr lang="en-US" sz="4899" dirty="0" err="1">
                <a:solidFill>
                  <a:srgbClr val="F5E9DA"/>
                </a:solidFill>
                <a:latin typeface="Roboto Condensed"/>
              </a:rPr>
              <a:t>dắt</a:t>
            </a:r>
            <a:r>
              <a:rPr lang="en-US" sz="4899" dirty="0">
                <a:solidFill>
                  <a:srgbClr val="F5E9DA"/>
                </a:solidFill>
                <a:latin typeface="Roboto Condensed"/>
              </a:rPr>
              <a:t> </a:t>
            </a:r>
            <a:r>
              <a:rPr lang="en-US" sz="4899" dirty="0" err="1">
                <a:solidFill>
                  <a:srgbClr val="F5E9DA"/>
                </a:solidFill>
                <a:latin typeface="Roboto Condensed"/>
              </a:rPr>
              <a:t>người</a:t>
            </a:r>
            <a:r>
              <a:rPr lang="en-US" sz="4899" dirty="0">
                <a:solidFill>
                  <a:srgbClr val="F5E9DA"/>
                </a:solidFill>
                <a:latin typeface="Roboto Condensed"/>
              </a:rPr>
              <a:t> </a:t>
            </a:r>
            <a:r>
              <a:rPr lang="en-US" sz="4899" dirty="0" err="1">
                <a:solidFill>
                  <a:srgbClr val="F5E9DA"/>
                </a:solidFill>
                <a:latin typeface="Roboto Condensed"/>
              </a:rPr>
              <a:t>đọc</a:t>
            </a:r>
            <a:r>
              <a:rPr lang="en-US" sz="4899" dirty="0">
                <a:solidFill>
                  <a:srgbClr val="F5E9DA"/>
                </a:solidFill>
                <a:latin typeface="Roboto Condensed"/>
              </a:rPr>
              <a:t> </a:t>
            </a:r>
            <a:r>
              <a:rPr lang="en-US" sz="4899" dirty="0" err="1">
                <a:solidFill>
                  <a:srgbClr val="F5E9DA"/>
                </a:solidFill>
                <a:latin typeface="Roboto Condensed"/>
              </a:rPr>
              <a:t>đến</a:t>
            </a:r>
            <a:r>
              <a:rPr lang="en-US" sz="4899" dirty="0">
                <a:solidFill>
                  <a:srgbClr val="F5E9DA"/>
                </a:solidFill>
                <a:latin typeface="Roboto Condensed"/>
              </a:rPr>
              <a:t> </a:t>
            </a:r>
            <a:r>
              <a:rPr lang="en-US" sz="4899" dirty="0" err="1">
                <a:solidFill>
                  <a:srgbClr val="F5E9DA"/>
                </a:solidFill>
                <a:latin typeface="Roboto Condensed"/>
              </a:rPr>
              <a:t>vấn</a:t>
            </a:r>
            <a:r>
              <a:rPr lang="en-US" sz="4899" dirty="0">
                <a:solidFill>
                  <a:srgbClr val="F5E9DA"/>
                </a:solidFill>
                <a:latin typeface="Roboto Condensed"/>
              </a:rPr>
              <a:t> </a:t>
            </a:r>
            <a:r>
              <a:rPr lang="en-US" sz="4899" dirty="0" err="1">
                <a:solidFill>
                  <a:srgbClr val="F5E9DA"/>
                </a:solidFill>
                <a:latin typeface="Roboto Condensed"/>
              </a:rPr>
              <a:t>đề</a:t>
            </a:r>
            <a:r>
              <a:rPr lang="en-US" sz="4899" dirty="0">
                <a:solidFill>
                  <a:srgbClr val="F5E9DA"/>
                </a:solidFill>
                <a:latin typeface="Roboto Condensed"/>
              </a:rPr>
              <a:t> </a:t>
            </a:r>
            <a:r>
              <a:rPr lang="en-US" sz="4899" dirty="0" err="1">
                <a:solidFill>
                  <a:srgbClr val="F5E9DA"/>
                </a:solidFill>
                <a:latin typeface="Roboto Condensed"/>
              </a:rPr>
              <a:t>sẽ</a:t>
            </a:r>
            <a:r>
              <a:rPr lang="en-US" sz="4899" dirty="0">
                <a:solidFill>
                  <a:srgbClr val="F5E9DA"/>
                </a:solidFill>
                <a:latin typeface="Roboto Condensed"/>
              </a:rPr>
              <a:t> </a:t>
            </a:r>
            <a:r>
              <a:rPr lang="en-US" sz="4899" dirty="0" err="1">
                <a:solidFill>
                  <a:srgbClr val="F5E9DA"/>
                </a:solidFill>
                <a:latin typeface="Roboto Condensed"/>
              </a:rPr>
              <a:t>bàn</a:t>
            </a:r>
            <a:r>
              <a:rPr lang="en-US" sz="4899" dirty="0">
                <a:solidFill>
                  <a:srgbClr val="F5E9DA"/>
                </a:solidFill>
                <a:latin typeface="Roboto Condensed"/>
              </a:rPr>
              <a:t> </a:t>
            </a:r>
            <a:r>
              <a:rPr lang="en-US" sz="4899" dirty="0" err="1">
                <a:solidFill>
                  <a:srgbClr val="F5E9DA"/>
                </a:solidFill>
                <a:latin typeface="Roboto Condensed"/>
              </a:rPr>
              <a:t>luận</a:t>
            </a:r>
            <a:r>
              <a:rPr lang="en-US" sz="4899" dirty="0">
                <a:solidFill>
                  <a:srgbClr val="F5E9DA"/>
                </a:solidFill>
                <a:latin typeface="Roboto Condensed"/>
              </a:rPr>
              <a:t> </a:t>
            </a:r>
            <a:r>
              <a:rPr lang="en-US" sz="4899" dirty="0" err="1">
                <a:solidFill>
                  <a:srgbClr val="F5E9DA"/>
                </a:solidFill>
                <a:latin typeface="Roboto Condensed"/>
              </a:rPr>
              <a:t>trong</a:t>
            </a:r>
            <a:r>
              <a:rPr lang="en-US" sz="4899" dirty="0">
                <a:solidFill>
                  <a:srgbClr val="F5E9DA"/>
                </a:solidFill>
                <a:latin typeface="Roboto Condensed"/>
              </a:rPr>
              <a:t> </a:t>
            </a:r>
            <a:r>
              <a:rPr lang="en-US" sz="4899" dirty="0" err="1">
                <a:solidFill>
                  <a:srgbClr val="F5E9DA"/>
                </a:solidFill>
                <a:latin typeface="Roboto Condensed"/>
              </a:rPr>
              <a:t>bài</a:t>
            </a:r>
            <a:r>
              <a:rPr lang="en-US" sz="4899" dirty="0">
                <a:solidFill>
                  <a:srgbClr val="F5E9DA"/>
                </a:solidFill>
                <a:latin typeface="Roboto Condensed"/>
              </a:rPr>
              <a:t> </a:t>
            </a:r>
            <a:r>
              <a:rPr lang="en-US" sz="4899" dirty="0" err="1">
                <a:solidFill>
                  <a:srgbClr val="F5E9DA"/>
                </a:solidFill>
                <a:latin typeface="Roboto Condensed"/>
              </a:rPr>
              <a:t>viết</a:t>
            </a:r>
            <a:r>
              <a:rPr lang="en-US" sz="4899" dirty="0">
                <a:solidFill>
                  <a:srgbClr val="F5E9DA"/>
                </a:solidFill>
                <a:latin typeface="Roboto Condensed"/>
              </a:rPr>
              <a:t>. </a:t>
            </a:r>
          </a:p>
          <a:p>
            <a:pPr marL="1057901" lvl="1" indent="-528951" algn="just">
              <a:lnSpc>
                <a:spcPts val="6859"/>
              </a:lnSpc>
              <a:buFont typeface="Arial"/>
              <a:buChar char="•"/>
            </a:pPr>
            <a:r>
              <a:rPr lang="en-US" sz="4899" dirty="0" err="1">
                <a:solidFill>
                  <a:srgbClr val="F5E9DA"/>
                </a:solidFill>
                <a:latin typeface="Roboto Condensed"/>
              </a:rPr>
              <a:t>Sử</a:t>
            </a:r>
            <a:r>
              <a:rPr lang="en-US" sz="4899" dirty="0">
                <a:solidFill>
                  <a:srgbClr val="F5E9DA"/>
                </a:solidFill>
                <a:latin typeface="Roboto Condensed"/>
              </a:rPr>
              <a:t> </a:t>
            </a:r>
            <a:r>
              <a:rPr lang="en-US" sz="4899" dirty="0" err="1">
                <a:solidFill>
                  <a:srgbClr val="F5E9DA"/>
                </a:solidFill>
                <a:latin typeface="Roboto Condensed"/>
              </a:rPr>
              <a:t>dụng</a:t>
            </a:r>
            <a:r>
              <a:rPr lang="en-US" sz="4899" dirty="0">
                <a:solidFill>
                  <a:srgbClr val="F5E9DA"/>
                </a:solidFill>
                <a:latin typeface="Roboto Condensed"/>
              </a:rPr>
              <a:t> </a:t>
            </a:r>
            <a:r>
              <a:rPr lang="en-US" sz="4899" dirty="0" err="1">
                <a:solidFill>
                  <a:srgbClr val="F5E9DA"/>
                </a:solidFill>
                <a:latin typeface="Roboto Condensed"/>
              </a:rPr>
              <a:t>mở</a:t>
            </a:r>
            <a:r>
              <a:rPr lang="en-US" sz="4899" dirty="0">
                <a:solidFill>
                  <a:srgbClr val="F5E9DA"/>
                </a:solidFill>
                <a:latin typeface="Roboto Condensed"/>
              </a:rPr>
              <a:t> </a:t>
            </a:r>
            <a:r>
              <a:rPr lang="en-US" sz="4899" dirty="0" err="1">
                <a:solidFill>
                  <a:srgbClr val="F5E9DA"/>
                </a:solidFill>
                <a:latin typeface="Roboto Condensed"/>
              </a:rPr>
              <a:t>bài</a:t>
            </a:r>
            <a:r>
              <a:rPr lang="en-US" sz="4899" dirty="0">
                <a:solidFill>
                  <a:srgbClr val="F5E9DA"/>
                </a:solidFill>
                <a:latin typeface="Roboto Condensed"/>
              </a:rPr>
              <a:t> </a:t>
            </a:r>
            <a:r>
              <a:rPr lang="en-US" sz="4899" dirty="0" err="1">
                <a:solidFill>
                  <a:srgbClr val="F5E9DA"/>
                </a:solidFill>
                <a:latin typeface="Roboto Condensed"/>
              </a:rPr>
              <a:t>gián</a:t>
            </a:r>
            <a:r>
              <a:rPr lang="en-US" sz="4899" dirty="0">
                <a:solidFill>
                  <a:srgbClr val="F5E9DA"/>
                </a:solidFill>
                <a:latin typeface="Roboto Condensed"/>
              </a:rPr>
              <a:t> </a:t>
            </a:r>
            <a:r>
              <a:rPr lang="en-US" sz="4899" dirty="0" err="1">
                <a:solidFill>
                  <a:srgbClr val="F5E9DA"/>
                </a:solidFill>
                <a:latin typeface="Roboto Condensed"/>
              </a:rPr>
              <a:t>tiếp</a:t>
            </a:r>
            <a:r>
              <a:rPr lang="en-US" sz="4899" dirty="0">
                <a:solidFill>
                  <a:srgbClr val="F5E9DA"/>
                </a:solidFill>
                <a:latin typeface="Roboto Condensed"/>
              </a:rPr>
              <a:t>: so </a:t>
            </a:r>
            <a:r>
              <a:rPr lang="en-US" sz="4899" dirty="0" err="1">
                <a:solidFill>
                  <a:srgbClr val="F5E9DA"/>
                </a:solidFill>
                <a:latin typeface="Roboto Condensed"/>
              </a:rPr>
              <a:t>sánh</a:t>
            </a:r>
            <a:r>
              <a:rPr lang="en-US" sz="4899" dirty="0">
                <a:solidFill>
                  <a:srgbClr val="F5E9DA"/>
                </a:solidFill>
                <a:latin typeface="Roboto Condensed"/>
              </a:rPr>
              <a:t>, </a:t>
            </a:r>
            <a:r>
              <a:rPr lang="en-US" sz="4899" dirty="0" err="1">
                <a:solidFill>
                  <a:srgbClr val="F5E9DA"/>
                </a:solidFill>
                <a:latin typeface="Roboto Condensed"/>
              </a:rPr>
              <a:t>đi</a:t>
            </a:r>
            <a:r>
              <a:rPr lang="en-US" sz="4899" dirty="0">
                <a:solidFill>
                  <a:srgbClr val="F5E9DA"/>
                </a:solidFill>
                <a:latin typeface="Roboto Condensed"/>
              </a:rPr>
              <a:t> </a:t>
            </a:r>
            <a:r>
              <a:rPr lang="en-US" sz="4899" dirty="0" err="1">
                <a:solidFill>
                  <a:srgbClr val="F5E9DA"/>
                </a:solidFill>
                <a:latin typeface="Roboto Condensed"/>
              </a:rPr>
              <a:t>từ</a:t>
            </a:r>
            <a:r>
              <a:rPr lang="en-US" sz="4899" dirty="0">
                <a:solidFill>
                  <a:srgbClr val="F5E9DA"/>
                </a:solidFill>
                <a:latin typeface="Roboto Condensed"/>
              </a:rPr>
              <a:t> </a:t>
            </a:r>
            <a:r>
              <a:rPr lang="en-US" sz="4899" dirty="0" err="1">
                <a:solidFill>
                  <a:srgbClr val="F5E9DA"/>
                </a:solidFill>
                <a:latin typeface="Roboto Condensed"/>
              </a:rPr>
              <a:t>đề</a:t>
            </a:r>
            <a:r>
              <a:rPr lang="en-US" sz="4899" dirty="0">
                <a:solidFill>
                  <a:srgbClr val="F5E9DA"/>
                </a:solidFill>
                <a:latin typeface="Roboto Condensed"/>
              </a:rPr>
              <a:t> </a:t>
            </a:r>
            <a:r>
              <a:rPr lang="en-US" sz="4899" dirty="0" err="1">
                <a:solidFill>
                  <a:srgbClr val="F5E9DA"/>
                </a:solidFill>
                <a:latin typeface="Roboto Condensed"/>
              </a:rPr>
              <a:t>tài</a:t>
            </a:r>
            <a:r>
              <a:rPr lang="en-US" sz="4899" dirty="0">
                <a:solidFill>
                  <a:srgbClr val="F5E9DA"/>
                </a:solidFill>
                <a:latin typeface="Roboto Condensed"/>
              </a:rPr>
              <a:t>, </a:t>
            </a:r>
            <a:r>
              <a:rPr lang="en-US" sz="4899" dirty="0" err="1">
                <a:solidFill>
                  <a:srgbClr val="F5E9DA"/>
                </a:solidFill>
                <a:latin typeface="Roboto Condensed"/>
              </a:rPr>
              <a:t>giai</a:t>
            </a:r>
            <a:r>
              <a:rPr lang="en-US" sz="4899" dirty="0">
                <a:solidFill>
                  <a:srgbClr val="F5E9DA"/>
                </a:solidFill>
                <a:latin typeface="Roboto Condensed"/>
              </a:rPr>
              <a:t> </a:t>
            </a:r>
            <a:r>
              <a:rPr lang="en-US" sz="4899" dirty="0" err="1">
                <a:solidFill>
                  <a:srgbClr val="F5E9DA"/>
                </a:solidFill>
                <a:latin typeface="Roboto Condensed"/>
              </a:rPr>
              <a:t>đoạn</a:t>
            </a:r>
            <a:r>
              <a:rPr lang="en-US" sz="4899" dirty="0">
                <a:solidFill>
                  <a:srgbClr val="F5E9DA"/>
                </a:solidFill>
                <a:latin typeface="Roboto Condensed"/>
              </a:rPr>
              <a:t>, </a:t>
            </a:r>
            <a:r>
              <a:rPr lang="en-US" sz="4899" dirty="0" err="1">
                <a:solidFill>
                  <a:srgbClr val="F5E9DA"/>
                </a:solidFill>
                <a:latin typeface="Roboto Condensed"/>
              </a:rPr>
              <a:t>thể</a:t>
            </a:r>
            <a:r>
              <a:rPr lang="en-US" sz="4899" dirty="0">
                <a:solidFill>
                  <a:srgbClr val="F5E9DA"/>
                </a:solidFill>
                <a:latin typeface="Roboto Condensed"/>
              </a:rPr>
              <a:t> </a:t>
            </a:r>
            <a:r>
              <a:rPr lang="en-US" sz="4899" dirty="0" err="1">
                <a:solidFill>
                  <a:srgbClr val="F5E9DA"/>
                </a:solidFill>
                <a:latin typeface="Roboto Condensed"/>
              </a:rPr>
              <a:t>loại</a:t>
            </a:r>
            <a:r>
              <a:rPr lang="en-US" sz="4899" dirty="0">
                <a:solidFill>
                  <a:srgbClr val="F5E9DA"/>
                </a:solidFill>
                <a:latin typeface="Roboto Condensed"/>
              </a:rPr>
              <a:t>,..</a:t>
            </a:r>
          </a:p>
          <a:p>
            <a:pPr algn="just">
              <a:lnSpc>
                <a:spcPts val="6859"/>
              </a:lnSpc>
            </a:pPr>
            <a:endParaRPr lang="en-US" sz="4899" dirty="0">
              <a:solidFill>
                <a:srgbClr val="F5E9DA"/>
              </a:solidFill>
              <a:latin typeface="Roboto Condensed"/>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5E9DA"/>
        </a:solidFill>
        <a:effectLst/>
      </p:bgPr>
    </p:bg>
    <p:spTree>
      <p:nvGrpSpPr>
        <p:cNvPr id="1" name=""/>
        <p:cNvGrpSpPr/>
        <p:nvPr/>
      </p:nvGrpSpPr>
      <p:grpSpPr>
        <a:xfrm>
          <a:off x="0" y="0"/>
          <a:ext cx="0" cy="0"/>
          <a:chOff x="0" y="0"/>
          <a:chExt cx="0" cy="0"/>
        </a:xfrm>
      </p:grpSpPr>
      <p:sp>
        <p:nvSpPr>
          <p:cNvPr id="2" name="Freeform 2"/>
          <p:cNvSpPr/>
          <p:nvPr/>
        </p:nvSpPr>
        <p:spPr>
          <a:xfrm rot="-4036831">
            <a:off x="15942956" y="152789"/>
            <a:ext cx="1106455" cy="1191338"/>
          </a:xfrm>
          <a:custGeom>
            <a:avLst/>
            <a:gdLst/>
            <a:ahLst/>
            <a:cxnLst/>
            <a:rect l="l" t="t" r="r" b="b"/>
            <a:pathLst>
              <a:path w="1106455" h="1191338">
                <a:moveTo>
                  <a:pt x="0" y="0"/>
                </a:moveTo>
                <a:lnTo>
                  <a:pt x="1106455" y="0"/>
                </a:lnTo>
                <a:lnTo>
                  <a:pt x="1106455" y="1191338"/>
                </a:lnTo>
                <a:lnTo>
                  <a:pt x="0" y="1191338"/>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3" name="Freeform 3"/>
          <p:cNvSpPr/>
          <p:nvPr/>
        </p:nvSpPr>
        <p:spPr>
          <a:xfrm>
            <a:off x="7848611" y="416066"/>
            <a:ext cx="9957673" cy="9870934"/>
          </a:xfrm>
          <a:custGeom>
            <a:avLst/>
            <a:gdLst/>
            <a:ahLst/>
            <a:cxnLst/>
            <a:rect l="l" t="t" r="r" b="b"/>
            <a:pathLst>
              <a:path w="9957673" h="9870934">
                <a:moveTo>
                  <a:pt x="0" y="0"/>
                </a:moveTo>
                <a:lnTo>
                  <a:pt x="9957674" y="0"/>
                </a:lnTo>
                <a:lnTo>
                  <a:pt x="9957674" y="9870934"/>
                </a:lnTo>
                <a:lnTo>
                  <a:pt x="0" y="9870934"/>
                </a:lnTo>
                <a:lnTo>
                  <a:pt x="0" y="0"/>
                </a:lnTo>
                <a:close/>
              </a:path>
            </a:pathLst>
          </a:custGeom>
          <a:blipFill>
            <a:blip r:embed="rId4"/>
            <a:stretch>
              <a:fillRect/>
            </a:stretch>
          </a:blipFill>
        </p:spPr>
        <p:txBody>
          <a:bodyPr/>
          <a:lstStyle/>
          <a:p>
            <a:endParaRPr lang="en-US"/>
          </a:p>
        </p:txBody>
      </p:sp>
      <p:sp>
        <p:nvSpPr>
          <p:cNvPr id="4" name="Freeform 4"/>
          <p:cNvSpPr/>
          <p:nvPr/>
        </p:nvSpPr>
        <p:spPr>
          <a:xfrm>
            <a:off x="775733" y="6172200"/>
            <a:ext cx="5996066" cy="4114800"/>
          </a:xfrm>
          <a:custGeom>
            <a:avLst/>
            <a:gdLst/>
            <a:ahLst/>
            <a:cxnLst/>
            <a:rect l="l" t="t" r="r" b="b"/>
            <a:pathLst>
              <a:path w="5996066" h="4114800">
                <a:moveTo>
                  <a:pt x="0" y="0"/>
                </a:moveTo>
                <a:lnTo>
                  <a:pt x="5996066" y="0"/>
                </a:lnTo>
                <a:lnTo>
                  <a:pt x="5996066" y="4114800"/>
                </a:lnTo>
                <a:lnTo>
                  <a:pt x="0" y="4114800"/>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5" name="TextBox 5"/>
          <p:cNvSpPr txBox="1"/>
          <p:nvPr/>
        </p:nvSpPr>
        <p:spPr>
          <a:xfrm>
            <a:off x="1028700" y="1786890"/>
            <a:ext cx="6163875" cy="3356610"/>
          </a:xfrm>
          <a:prstGeom prst="rect">
            <a:avLst/>
          </a:prstGeom>
        </p:spPr>
        <p:txBody>
          <a:bodyPr lIns="0" tIns="0" rIns="0" bIns="0" rtlCol="0" anchor="t">
            <a:spAutoFit/>
          </a:bodyPr>
          <a:lstStyle/>
          <a:p>
            <a:pPr algn="ctr">
              <a:lnSpc>
                <a:spcPts val="13439"/>
              </a:lnSpc>
              <a:spcBef>
                <a:spcPct val="0"/>
              </a:spcBef>
            </a:pPr>
            <a:r>
              <a:rPr lang="en-US" sz="9600">
                <a:solidFill>
                  <a:srgbClr val="263D2F"/>
                </a:solidFill>
                <a:latin typeface="#9Slide07 SFU Blackout"/>
              </a:rPr>
              <a:t>ĐI TÌM MẬT MÃ</a:t>
            </a:r>
          </a:p>
        </p:txBody>
      </p:sp>
    </p:spTree>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536B40"/>
        </a:solidFill>
        <a:effectLst/>
      </p:bgPr>
    </p:bg>
    <p:spTree>
      <p:nvGrpSpPr>
        <p:cNvPr id="1" name=""/>
        <p:cNvGrpSpPr/>
        <p:nvPr/>
      </p:nvGrpSpPr>
      <p:grpSpPr>
        <a:xfrm>
          <a:off x="0" y="0"/>
          <a:ext cx="0" cy="0"/>
          <a:chOff x="0" y="0"/>
          <a:chExt cx="0" cy="0"/>
        </a:xfrm>
      </p:grpSpPr>
      <p:sp>
        <p:nvSpPr>
          <p:cNvPr id="2" name="Freeform 2"/>
          <p:cNvSpPr/>
          <p:nvPr/>
        </p:nvSpPr>
        <p:spPr>
          <a:xfrm flipH="1">
            <a:off x="-8042475" y="-888654"/>
            <a:ext cx="12698658" cy="13748547"/>
          </a:xfrm>
          <a:custGeom>
            <a:avLst/>
            <a:gdLst/>
            <a:ahLst/>
            <a:cxnLst/>
            <a:rect l="l" t="t" r="r" b="b"/>
            <a:pathLst>
              <a:path w="12698658" h="13748547">
                <a:moveTo>
                  <a:pt x="12698658" y="0"/>
                </a:moveTo>
                <a:lnTo>
                  <a:pt x="0" y="0"/>
                </a:lnTo>
                <a:lnTo>
                  <a:pt x="0" y="13748547"/>
                </a:lnTo>
                <a:lnTo>
                  <a:pt x="12698658" y="13748547"/>
                </a:lnTo>
                <a:lnTo>
                  <a:pt x="12698658"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3" name="TextBox 3"/>
          <p:cNvSpPr txBox="1"/>
          <p:nvPr/>
        </p:nvSpPr>
        <p:spPr>
          <a:xfrm>
            <a:off x="5391754" y="731914"/>
            <a:ext cx="11867546" cy="1733550"/>
          </a:xfrm>
          <a:prstGeom prst="rect">
            <a:avLst/>
          </a:prstGeom>
        </p:spPr>
        <p:txBody>
          <a:bodyPr lIns="0" tIns="0" rIns="0" bIns="0" rtlCol="0" anchor="t">
            <a:spAutoFit/>
          </a:bodyPr>
          <a:lstStyle/>
          <a:p>
            <a:pPr algn="l">
              <a:lnSpc>
                <a:spcPts val="6899"/>
              </a:lnSpc>
              <a:spcBef>
                <a:spcPct val="0"/>
              </a:spcBef>
            </a:pPr>
            <a:r>
              <a:rPr lang="en-US" sz="5999" dirty="0">
                <a:solidFill>
                  <a:srgbClr val="F5E9DA"/>
                </a:solidFill>
                <a:latin typeface="Fraunces Bold"/>
              </a:rPr>
              <a:t>II. PHÂN TÍCH BÀI VIẾT THAM KHẢO</a:t>
            </a:r>
          </a:p>
        </p:txBody>
      </p:sp>
      <p:sp>
        <p:nvSpPr>
          <p:cNvPr id="4" name="TextBox 4"/>
          <p:cNvSpPr txBox="1"/>
          <p:nvPr/>
        </p:nvSpPr>
        <p:spPr>
          <a:xfrm>
            <a:off x="436595" y="1547812"/>
            <a:ext cx="3899642" cy="7096126"/>
          </a:xfrm>
          <a:prstGeom prst="rect">
            <a:avLst/>
          </a:prstGeom>
        </p:spPr>
        <p:txBody>
          <a:bodyPr lIns="0" tIns="0" rIns="0" bIns="0" rtlCol="0" anchor="t">
            <a:spAutoFit/>
          </a:bodyPr>
          <a:lstStyle/>
          <a:p>
            <a:pPr algn="ctr">
              <a:lnSpc>
                <a:spcPts val="6299"/>
              </a:lnSpc>
              <a:spcBef>
                <a:spcPct val="0"/>
              </a:spcBef>
            </a:pPr>
            <a:r>
              <a:rPr lang="en-US" sz="4499">
                <a:solidFill>
                  <a:srgbClr val="263D2F"/>
                </a:solidFill>
                <a:latin typeface="Roboto Condensed"/>
              </a:rPr>
              <a:t>Qua việc phân tích văn bản mẫu, em học được kinh nghiệm nào trong việc viết bài văn nghị luận phân tích tác phẩm văn học?</a:t>
            </a:r>
          </a:p>
        </p:txBody>
      </p:sp>
      <p:sp>
        <p:nvSpPr>
          <p:cNvPr id="5" name="TextBox 5"/>
          <p:cNvSpPr txBox="1"/>
          <p:nvPr/>
        </p:nvSpPr>
        <p:spPr>
          <a:xfrm>
            <a:off x="4964299" y="3180507"/>
            <a:ext cx="10309663" cy="6405600"/>
          </a:xfrm>
          <a:prstGeom prst="rect">
            <a:avLst/>
          </a:prstGeom>
        </p:spPr>
        <p:txBody>
          <a:bodyPr lIns="0" tIns="0" rIns="0" bIns="0" rtlCol="0" anchor="t">
            <a:spAutoFit/>
          </a:bodyPr>
          <a:lstStyle/>
          <a:p>
            <a:pPr marL="971547" lvl="1" indent="-485773" algn="just">
              <a:lnSpc>
                <a:spcPts val="6299"/>
              </a:lnSpc>
              <a:buFont typeface="Arial"/>
              <a:buChar char="•"/>
            </a:pPr>
            <a:r>
              <a:rPr lang="en-US" sz="4499" dirty="0" err="1">
                <a:solidFill>
                  <a:srgbClr val="F5E9DA"/>
                </a:solidFill>
                <a:latin typeface="Roboto Condensed"/>
              </a:rPr>
              <a:t>Đọc</a:t>
            </a:r>
            <a:r>
              <a:rPr lang="en-US" sz="4499" dirty="0">
                <a:solidFill>
                  <a:srgbClr val="F5E9DA"/>
                </a:solidFill>
                <a:latin typeface="Roboto Condensed"/>
              </a:rPr>
              <a:t> </a:t>
            </a:r>
            <a:r>
              <a:rPr lang="en-US" sz="4499" dirty="0" err="1">
                <a:solidFill>
                  <a:srgbClr val="F5E9DA"/>
                </a:solidFill>
                <a:latin typeface="Roboto Condensed"/>
              </a:rPr>
              <a:t>kĩ</a:t>
            </a:r>
            <a:r>
              <a:rPr lang="en-US" sz="4499" dirty="0">
                <a:solidFill>
                  <a:srgbClr val="F5E9DA"/>
                </a:solidFill>
                <a:latin typeface="Roboto Condensed"/>
              </a:rPr>
              <a:t> </a:t>
            </a:r>
            <a:r>
              <a:rPr lang="en-US" sz="4499" dirty="0" err="1">
                <a:solidFill>
                  <a:srgbClr val="F5E9DA"/>
                </a:solidFill>
                <a:latin typeface="Roboto Condensed"/>
              </a:rPr>
              <a:t>tác</a:t>
            </a:r>
            <a:r>
              <a:rPr lang="en-US" sz="4499" dirty="0">
                <a:solidFill>
                  <a:srgbClr val="F5E9DA"/>
                </a:solidFill>
                <a:latin typeface="Roboto Condensed"/>
              </a:rPr>
              <a:t> </a:t>
            </a:r>
            <a:r>
              <a:rPr lang="en-US" sz="4499" dirty="0" err="1">
                <a:solidFill>
                  <a:srgbClr val="F5E9DA"/>
                </a:solidFill>
                <a:latin typeface="Roboto Condensed"/>
              </a:rPr>
              <a:t>phẩm</a:t>
            </a:r>
            <a:r>
              <a:rPr lang="en-US" sz="4499" dirty="0">
                <a:solidFill>
                  <a:srgbClr val="F5E9DA"/>
                </a:solidFill>
                <a:latin typeface="Roboto Condensed"/>
              </a:rPr>
              <a:t>, </a:t>
            </a:r>
            <a:r>
              <a:rPr lang="en-US" sz="4499" dirty="0" err="1">
                <a:solidFill>
                  <a:srgbClr val="F5E9DA"/>
                </a:solidFill>
                <a:latin typeface="Roboto Condensed"/>
              </a:rPr>
              <a:t>hiểu</a:t>
            </a:r>
            <a:r>
              <a:rPr lang="en-US" sz="4499" dirty="0">
                <a:solidFill>
                  <a:srgbClr val="F5E9DA"/>
                </a:solidFill>
                <a:latin typeface="Roboto Condensed"/>
              </a:rPr>
              <a:t> </a:t>
            </a:r>
            <a:r>
              <a:rPr lang="en-US" sz="4499" dirty="0" err="1">
                <a:solidFill>
                  <a:srgbClr val="F5E9DA"/>
                </a:solidFill>
                <a:latin typeface="Roboto Condensed"/>
              </a:rPr>
              <a:t>được</a:t>
            </a:r>
            <a:r>
              <a:rPr lang="en-US" sz="4499" dirty="0">
                <a:solidFill>
                  <a:srgbClr val="F5E9DA"/>
                </a:solidFill>
                <a:latin typeface="Roboto Condensed"/>
              </a:rPr>
              <a:t> </a:t>
            </a:r>
            <a:r>
              <a:rPr lang="en-US" sz="4499" dirty="0" err="1">
                <a:solidFill>
                  <a:srgbClr val="F5E9DA"/>
                </a:solidFill>
                <a:latin typeface="Roboto Condensed"/>
              </a:rPr>
              <a:t>nội</a:t>
            </a:r>
            <a:r>
              <a:rPr lang="en-US" sz="4499" dirty="0">
                <a:solidFill>
                  <a:srgbClr val="F5E9DA"/>
                </a:solidFill>
                <a:latin typeface="Roboto Condensed"/>
              </a:rPr>
              <a:t> dung </a:t>
            </a:r>
            <a:r>
              <a:rPr lang="en-US" sz="4499" dirty="0" err="1">
                <a:solidFill>
                  <a:srgbClr val="F5E9DA"/>
                </a:solidFill>
                <a:latin typeface="Roboto Condensed"/>
              </a:rPr>
              <a:t>và</a:t>
            </a:r>
            <a:r>
              <a:rPr lang="en-US" sz="4499" dirty="0">
                <a:solidFill>
                  <a:srgbClr val="F5E9DA"/>
                </a:solidFill>
                <a:latin typeface="Roboto Condensed"/>
              </a:rPr>
              <a:t> </a:t>
            </a:r>
            <a:r>
              <a:rPr lang="en-US" sz="4499" dirty="0" err="1">
                <a:solidFill>
                  <a:srgbClr val="F5E9DA"/>
                </a:solidFill>
                <a:latin typeface="Roboto Condensed"/>
              </a:rPr>
              <a:t>phát</a:t>
            </a:r>
            <a:r>
              <a:rPr lang="en-US" sz="4499" dirty="0">
                <a:solidFill>
                  <a:srgbClr val="F5E9DA"/>
                </a:solidFill>
                <a:latin typeface="Roboto Condensed"/>
              </a:rPr>
              <a:t> </a:t>
            </a:r>
            <a:r>
              <a:rPr lang="en-US" sz="4499" dirty="0" err="1">
                <a:solidFill>
                  <a:srgbClr val="F5E9DA"/>
                </a:solidFill>
                <a:latin typeface="Roboto Condensed"/>
              </a:rPr>
              <a:t>hiện</a:t>
            </a:r>
            <a:r>
              <a:rPr lang="en-US" sz="4499" dirty="0">
                <a:solidFill>
                  <a:srgbClr val="F5E9DA"/>
                </a:solidFill>
                <a:latin typeface="Roboto Condensed"/>
              </a:rPr>
              <a:t> </a:t>
            </a:r>
            <a:r>
              <a:rPr lang="en-US" sz="4499" dirty="0" err="1">
                <a:solidFill>
                  <a:srgbClr val="F5E9DA"/>
                </a:solidFill>
                <a:latin typeface="Roboto Condensed"/>
              </a:rPr>
              <a:t>một</a:t>
            </a:r>
            <a:r>
              <a:rPr lang="en-US" sz="4499" dirty="0">
                <a:solidFill>
                  <a:srgbClr val="F5E9DA"/>
                </a:solidFill>
                <a:latin typeface="Roboto Condensed"/>
              </a:rPr>
              <a:t> </a:t>
            </a:r>
            <a:r>
              <a:rPr lang="en-US" sz="4499" dirty="0" err="1">
                <a:solidFill>
                  <a:srgbClr val="F5E9DA"/>
                </a:solidFill>
                <a:latin typeface="Roboto Condensed"/>
              </a:rPr>
              <a:t>số</a:t>
            </a:r>
            <a:r>
              <a:rPr lang="en-US" sz="4499" dirty="0">
                <a:solidFill>
                  <a:srgbClr val="F5E9DA"/>
                </a:solidFill>
                <a:latin typeface="Roboto Condensed"/>
              </a:rPr>
              <a:t> </a:t>
            </a:r>
            <a:r>
              <a:rPr lang="en-US" sz="4499" dirty="0" err="1">
                <a:solidFill>
                  <a:srgbClr val="F5E9DA"/>
                </a:solidFill>
                <a:latin typeface="Roboto Condensed"/>
              </a:rPr>
              <a:t>đặc</a:t>
            </a:r>
            <a:r>
              <a:rPr lang="en-US" sz="4499" dirty="0">
                <a:solidFill>
                  <a:srgbClr val="F5E9DA"/>
                </a:solidFill>
                <a:latin typeface="Roboto Condensed"/>
              </a:rPr>
              <a:t> </a:t>
            </a:r>
            <a:r>
              <a:rPr lang="en-US" sz="4499" dirty="0" err="1">
                <a:solidFill>
                  <a:srgbClr val="F5E9DA"/>
                </a:solidFill>
                <a:latin typeface="Roboto Condensed"/>
              </a:rPr>
              <a:t>sắc</a:t>
            </a:r>
            <a:r>
              <a:rPr lang="en-US" sz="4499" dirty="0">
                <a:solidFill>
                  <a:srgbClr val="F5E9DA"/>
                </a:solidFill>
                <a:latin typeface="Roboto Condensed"/>
              </a:rPr>
              <a:t> </a:t>
            </a:r>
            <a:r>
              <a:rPr lang="en-US" sz="4499" dirty="0" err="1">
                <a:solidFill>
                  <a:srgbClr val="F5E9DA"/>
                </a:solidFill>
                <a:latin typeface="Roboto Condensed"/>
              </a:rPr>
              <a:t>nghệ</a:t>
            </a:r>
            <a:r>
              <a:rPr lang="en-US" sz="4499" dirty="0">
                <a:solidFill>
                  <a:srgbClr val="F5E9DA"/>
                </a:solidFill>
                <a:latin typeface="Roboto Condensed"/>
              </a:rPr>
              <a:t> </a:t>
            </a:r>
            <a:r>
              <a:rPr lang="en-US" sz="4499" dirty="0" err="1">
                <a:solidFill>
                  <a:srgbClr val="F5E9DA"/>
                </a:solidFill>
                <a:latin typeface="Roboto Condensed"/>
              </a:rPr>
              <a:t>thuật</a:t>
            </a:r>
            <a:r>
              <a:rPr lang="en-US" sz="4499" dirty="0">
                <a:solidFill>
                  <a:srgbClr val="F5E9DA"/>
                </a:solidFill>
                <a:latin typeface="Roboto Condensed"/>
              </a:rPr>
              <a:t> </a:t>
            </a:r>
            <a:r>
              <a:rPr lang="en-US" sz="4499" dirty="0" err="1">
                <a:solidFill>
                  <a:srgbClr val="F5E9DA"/>
                </a:solidFill>
                <a:latin typeface="Roboto Condensed"/>
              </a:rPr>
              <a:t>của</a:t>
            </a:r>
            <a:r>
              <a:rPr lang="en-US" sz="4499" dirty="0">
                <a:solidFill>
                  <a:srgbClr val="F5E9DA"/>
                </a:solidFill>
                <a:latin typeface="Roboto Condensed"/>
              </a:rPr>
              <a:t> </a:t>
            </a:r>
            <a:r>
              <a:rPr lang="en-US" sz="4499" dirty="0" err="1">
                <a:solidFill>
                  <a:srgbClr val="F5E9DA"/>
                </a:solidFill>
                <a:latin typeface="Roboto Condensed"/>
              </a:rPr>
              <a:t>tác</a:t>
            </a:r>
            <a:r>
              <a:rPr lang="en-US" sz="4499" dirty="0">
                <a:solidFill>
                  <a:srgbClr val="F5E9DA"/>
                </a:solidFill>
                <a:latin typeface="Roboto Condensed"/>
              </a:rPr>
              <a:t> </a:t>
            </a:r>
            <a:r>
              <a:rPr lang="en-US" sz="4499" dirty="0" err="1">
                <a:solidFill>
                  <a:srgbClr val="F5E9DA"/>
                </a:solidFill>
                <a:latin typeface="Roboto Condensed"/>
              </a:rPr>
              <a:t>phẩm</a:t>
            </a:r>
            <a:endParaRPr lang="en-US" sz="4499" dirty="0">
              <a:solidFill>
                <a:srgbClr val="F5E9DA"/>
              </a:solidFill>
              <a:latin typeface="Roboto Condensed"/>
            </a:endParaRPr>
          </a:p>
          <a:p>
            <a:pPr marL="971547" lvl="1" indent="-485773" algn="just">
              <a:lnSpc>
                <a:spcPts val="6299"/>
              </a:lnSpc>
              <a:buFont typeface="Arial"/>
              <a:buChar char="•"/>
            </a:pPr>
            <a:r>
              <a:rPr lang="en-US" sz="4499" dirty="0" err="1">
                <a:solidFill>
                  <a:srgbClr val="F5E9DA"/>
                </a:solidFill>
                <a:latin typeface="Roboto Condensed"/>
              </a:rPr>
              <a:t>Xây</a:t>
            </a:r>
            <a:r>
              <a:rPr lang="en-US" sz="4499" dirty="0">
                <a:solidFill>
                  <a:srgbClr val="F5E9DA"/>
                </a:solidFill>
                <a:latin typeface="Roboto Condensed"/>
              </a:rPr>
              <a:t> </a:t>
            </a:r>
            <a:r>
              <a:rPr lang="en-US" sz="4499" dirty="0" err="1">
                <a:solidFill>
                  <a:srgbClr val="F5E9DA"/>
                </a:solidFill>
                <a:latin typeface="Roboto Condensed"/>
              </a:rPr>
              <a:t>dựng</a:t>
            </a:r>
            <a:r>
              <a:rPr lang="en-US" sz="4499" dirty="0">
                <a:solidFill>
                  <a:srgbClr val="F5E9DA"/>
                </a:solidFill>
                <a:latin typeface="Roboto Condensed"/>
              </a:rPr>
              <a:t> </a:t>
            </a:r>
            <a:r>
              <a:rPr lang="en-US" sz="4499" dirty="0" err="1">
                <a:solidFill>
                  <a:srgbClr val="F5E9DA"/>
                </a:solidFill>
                <a:latin typeface="Roboto Condensed"/>
              </a:rPr>
              <a:t>hệ</a:t>
            </a:r>
            <a:r>
              <a:rPr lang="en-US" sz="4499" dirty="0">
                <a:solidFill>
                  <a:srgbClr val="F5E9DA"/>
                </a:solidFill>
                <a:latin typeface="Roboto Condensed"/>
              </a:rPr>
              <a:t> </a:t>
            </a:r>
            <a:r>
              <a:rPr lang="en-US" sz="4499" dirty="0" err="1">
                <a:solidFill>
                  <a:srgbClr val="F5E9DA"/>
                </a:solidFill>
                <a:latin typeface="Roboto Condensed"/>
              </a:rPr>
              <a:t>thống</a:t>
            </a:r>
            <a:r>
              <a:rPr lang="en-US" sz="4499" dirty="0">
                <a:solidFill>
                  <a:srgbClr val="F5E9DA"/>
                </a:solidFill>
                <a:latin typeface="Roboto Condensed"/>
              </a:rPr>
              <a:t> </a:t>
            </a:r>
            <a:r>
              <a:rPr lang="en-US" sz="4499" dirty="0" err="1">
                <a:solidFill>
                  <a:srgbClr val="F5E9DA"/>
                </a:solidFill>
                <a:latin typeface="Roboto Condensed"/>
              </a:rPr>
              <a:t>lập</a:t>
            </a:r>
            <a:r>
              <a:rPr lang="en-US" sz="4499" dirty="0">
                <a:solidFill>
                  <a:srgbClr val="F5E9DA"/>
                </a:solidFill>
                <a:latin typeface="Roboto Condensed"/>
              </a:rPr>
              <a:t> </a:t>
            </a:r>
            <a:r>
              <a:rPr lang="en-US" sz="4499" dirty="0" err="1">
                <a:solidFill>
                  <a:srgbClr val="F5E9DA"/>
                </a:solidFill>
                <a:latin typeface="Roboto Condensed"/>
              </a:rPr>
              <a:t>luận</a:t>
            </a:r>
            <a:r>
              <a:rPr lang="en-US" sz="4499" dirty="0">
                <a:solidFill>
                  <a:srgbClr val="F5E9DA"/>
                </a:solidFill>
                <a:latin typeface="Roboto Condensed"/>
              </a:rPr>
              <a:t> </a:t>
            </a:r>
            <a:r>
              <a:rPr lang="en-US" sz="4499" dirty="0" err="1">
                <a:solidFill>
                  <a:srgbClr val="F5E9DA"/>
                </a:solidFill>
                <a:latin typeface="Roboto Condensed"/>
              </a:rPr>
              <a:t>rõ</a:t>
            </a:r>
            <a:r>
              <a:rPr lang="en-US" sz="4499" dirty="0">
                <a:solidFill>
                  <a:srgbClr val="F5E9DA"/>
                </a:solidFill>
                <a:latin typeface="Roboto Condensed"/>
              </a:rPr>
              <a:t> </a:t>
            </a:r>
            <a:r>
              <a:rPr lang="en-US" sz="4499" dirty="0" err="1">
                <a:solidFill>
                  <a:srgbClr val="F5E9DA"/>
                </a:solidFill>
                <a:latin typeface="Roboto Condensed"/>
              </a:rPr>
              <a:t>ràng</a:t>
            </a:r>
            <a:endParaRPr lang="en-US" sz="4499" dirty="0">
              <a:solidFill>
                <a:srgbClr val="F5E9DA"/>
              </a:solidFill>
              <a:latin typeface="Roboto Condensed"/>
            </a:endParaRPr>
          </a:p>
          <a:p>
            <a:pPr marL="971547" lvl="1" indent="-485773" algn="just">
              <a:lnSpc>
                <a:spcPts val="6299"/>
              </a:lnSpc>
              <a:buFont typeface="Arial"/>
              <a:buChar char="•"/>
            </a:pPr>
            <a:r>
              <a:rPr lang="en-US" sz="4499" dirty="0" err="1">
                <a:solidFill>
                  <a:srgbClr val="F5E9DA"/>
                </a:solidFill>
                <a:latin typeface="Roboto Condensed"/>
              </a:rPr>
              <a:t>Tìm</a:t>
            </a:r>
            <a:r>
              <a:rPr lang="en-US" sz="4499" dirty="0">
                <a:solidFill>
                  <a:srgbClr val="F5E9DA"/>
                </a:solidFill>
                <a:latin typeface="Roboto Condensed"/>
              </a:rPr>
              <a:t> </a:t>
            </a:r>
            <a:r>
              <a:rPr lang="en-US" sz="4499" dirty="0" err="1">
                <a:solidFill>
                  <a:srgbClr val="F5E9DA"/>
                </a:solidFill>
                <a:latin typeface="Roboto Condensed"/>
              </a:rPr>
              <a:t>hiểu</a:t>
            </a:r>
            <a:r>
              <a:rPr lang="en-US" sz="4499" dirty="0">
                <a:solidFill>
                  <a:srgbClr val="F5E9DA"/>
                </a:solidFill>
                <a:latin typeface="Roboto Condensed"/>
              </a:rPr>
              <a:t>, </a:t>
            </a:r>
            <a:r>
              <a:rPr lang="en-US" sz="4499" dirty="0" err="1">
                <a:solidFill>
                  <a:srgbClr val="F5E9DA"/>
                </a:solidFill>
                <a:latin typeface="Roboto Condensed"/>
              </a:rPr>
              <a:t>ghi</a:t>
            </a:r>
            <a:r>
              <a:rPr lang="en-US" sz="4499" dirty="0">
                <a:solidFill>
                  <a:srgbClr val="F5E9DA"/>
                </a:solidFill>
                <a:latin typeface="Roboto Condensed"/>
              </a:rPr>
              <a:t> </a:t>
            </a:r>
            <a:r>
              <a:rPr lang="en-US" sz="4499" dirty="0" err="1">
                <a:solidFill>
                  <a:srgbClr val="F5E9DA"/>
                </a:solidFill>
                <a:latin typeface="Roboto Condensed"/>
              </a:rPr>
              <a:t>chép</a:t>
            </a:r>
            <a:r>
              <a:rPr lang="en-US" sz="4499" dirty="0">
                <a:solidFill>
                  <a:srgbClr val="F5E9DA"/>
                </a:solidFill>
                <a:latin typeface="Roboto Condensed"/>
              </a:rPr>
              <a:t> </a:t>
            </a:r>
            <a:r>
              <a:rPr lang="en-US" sz="4499" dirty="0" err="1">
                <a:solidFill>
                  <a:srgbClr val="F5E9DA"/>
                </a:solidFill>
                <a:latin typeface="Roboto Condensed"/>
              </a:rPr>
              <a:t>một</a:t>
            </a:r>
            <a:r>
              <a:rPr lang="en-US" sz="4499" dirty="0">
                <a:solidFill>
                  <a:srgbClr val="F5E9DA"/>
                </a:solidFill>
                <a:latin typeface="Roboto Condensed"/>
              </a:rPr>
              <a:t> </a:t>
            </a:r>
            <a:r>
              <a:rPr lang="en-US" sz="4499" dirty="0" err="1">
                <a:solidFill>
                  <a:srgbClr val="F5E9DA"/>
                </a:solidFill>
                <a:latin typeface="Roboto Condensed"/>
              </a:rPr>
              <a:t>số</a:t>
            </a:r>
            <a:r>
              <a:rPr lang="en-US" sz="4499" dirty="0">
                <a:solidFill>
                  <a:srgbClr val="F5E9DA"/>
                </a:solidFill>
                <a:latin typeface="Roboto Condensed"/>
              </a:rPr>
              <a:t> </a:t>
            </a:r>
            <a:r>
              <a:rPr lang="en-US" sz="4499" dirty="0" err="1">
                <a:solidFill>
                  <a:srgbClr val="F5E9DA"/>
                </a:solidFill>
                <a:latin typeface="Roboto Condensed"/>
              </a:rPr>
              <a:t>nhận</a:t>
            </a:r>
            <a:r>
              <a:rPr lang="en-US" sz="4499" dirty="0">
                <a:solidFill>
                  <a:srgbClr val="F5E9DA"/>
                </a:solidFill>
                <a:latin typeface="Roboto Condensed"/>
              </a:rPr>
              <a:t> </a:t>
            </a:r>
            <a:r>
              <a:rPr lang="en-US" sz="4499" dirty="0" err="1">
                <a:solidFill>
                  <a:srgbClr val="F5E9DA"/>
                </a:solidFill>
                <a:latin typeface="Roboto Condensed"/>
              </a:rPr>
              <a:t>định</a:t>
            </a:r>
            <a:r>
              <a:rPr lang="en-US" sz="4499" dirty="0">
                <a:solidFill>
                  <a:srgbClr val="F5E9DA"/>
                </a:solidFill>
                <a:latin typeface="Roboto Condensed"/>
              </a:rPr>
              <a:t>, </a:t>
            </a:r>
            <a:r>
              <a:rPr lang="en-US" sz="4499" dirty="0" err="1">
                <a:solidFill>
                  <a:srgbClr val="F5E9DA"/>
                </a:solidFill>
                <a:latin typeface="Roboto Condensed"/>
              </a:rPr>
              <a:t>đánh</a:t>
            </a:r>
            <a:r>
              <a:rPr lang="en-US" sz="4499" dirty="0">
                <a:solidFill>
                  <a:srgbClr val="F5E9DA"/>
                </a:solidFill>
                <a:latin typeface="Roboto Condensed"/>
              </a:rPr>
              <a:t> </a:t>
            </a:r>
            <a:r>
              <a:rPr lang="en-US" sz="4499" dirty="0" err="1">
                <a:solidFill>
                  <a:srgbClr val="F5E9DA"/>
                </a:solidFill>
                <a:latin typeface="Roboto Condensed"/>
              </a:rPr>
              <a:t>giá</a:t>
            </a:r>
            <a:r>
              <a:rPr lang="en-US" sz="4499" dirty="0">
                <a:solidFill>
                  <a:srgbClr val="F5E9DA"/>
                </a:solidFill>
                <a:latin typeface="Roboto Condensed"/>
              </a:rPr>
              <a:t> </a:t>
            </a:r>
            <a:r>
              <a:rPr lang="en-US" sz="4499" dirty="0" err="1">
                <a:solidFill>
                  <a:srgbClr val="F5E9DA"/>
                </a:solidFill>
                <a:latin typeface="Roboto Condensed"/>
              </a:rPr>
              <a:t>của</a:t>
            </a:r>
            <a:r>
              <a:rPr lang="en-US" sz="4499" dirty="0">
                <a:solidFill>
                  <a:srgbClr val="F5E9DA"/>
                </a:solidFill>
                <a:latin typeface="Roboto Condensed"/>
              </a:rPr>
              <a:t> </a:t>
            </a:r>
            <a:r>
              <a:rPr lang="en-US" sz="4499" dirty="0" err="1">
                <a:solidFill>
                  <a:srgbClr val="F5E9DA"/>
                </a:solidFill>
                <a:latin typeface="Roboto Condensed"/>
              </a:rPr>
              <a:t>các</a:t>
            </a:r>
            <a:r>
              <a:rPr lang="en-US" sz="4499" dirty="0">
                <a:solidFill>
                  <a:srgbClr val="F5E9DA"/>
                </a:solidFill>
                <a:latin typeface="Roboto Condensed"/>
              </a:rPr>
              <a:t> </a:t>
            </a:r>
            <a:r>
              <a:rPr lang="en-US" sz="4499" dirty="0" err="1">
                <a:solidFill>
                  <a:srgbClr val="F5E9DA"/>
                </a:solidFill>
                <a:latin typeface="Roboto Condensed"/>
              </a:rPr>
              <a:t>nhà</a:t>
            </a:r>
            <a:r>
              <a:rPr lang="en-US" sz="4499" dirty="0">
                <a:solidFill>
                  <a:srgbClr val="F5E9DA"/>
                </a:solidFill>
                <a:latin typeface="Roboto Condensed"/>
              </a:rPr>
              <a:t> </a:t>
            </a:r>
            <a:r>
              <a:rPr lang="en-US" sz="4499" dirty="0" err="1">
                <a:solidFill>
                  <a:srgbClr val="F5E9DA"/>
                </a:solidFill>
                <a:latin typeface="Roboto Condensed"/>
              </a:rPr>
              <a:t>phê</a:t>
            </a:r>
            <a:r>
              <a:rPr lang="en-US" sz="4499" dirty="0">
                <a:solidFill>
                  <a:srgbClr val="F5E9DA"/>
                </a:solidFill>
                <a:latin typeface="Roboto Condensed"/>
              </a:rPr>
              <a:t> </a:t>
            </a:r>
            <a:r>
              <a:rPr lang="en-US" sz="4499" dirty="0" err="1">
                <a:solidFill>
                  <a:srgbClr val="F5E9DA"/>
                </a:solidFill>
                <a:latin typeface="Roboto Condensed"/>
              </a:rPr>
              <a:t>bình</a:t>
            </a:r>
            <a:r>
              <a:rPr lang="en-US" sz="4499" dirty="0">
                <a:solidFill>
                  <a:srgbClr val="F5E9DA"/>
                </a:solidFill>
                <a:latin typeface="Roboto Condensed"/>
              </a:rPr>
              <a:t> </a:t>
            </a:r>
            <a:r>
              <a:rPr lang="en-US" sz="4499" dirty="0" err="1">
                <a:solidFill>
                  <a:srgbClr val="F5E9DA"/>
                </a:solidFill>
                <a:latin typeface="Roboto Condensed"/>
              </a:rPr>
              <a:t>văn</a:t>
            </a:r>
            <a:r>
              <a:rPr lang="en-US" sz="4499" dirty="0">
                <a:solidFill>
                  <a:srgbClr val="F5E9DA"/>
                </a:solidFill>
                <a:latin typeface="Roboto Condensed"/>
              </a:rPr>
              <a:t> </a:t>
            </a:r>
            <a:r>
              <a:rPr lang="en-US" sz="4499" dirty="0" err="1">
                <a:solidFill>
                  <a:srgbClr val="F5E9DA"/>
                </a:solidFill>
                <a:latin typeface="Roboto Condensed"/>
              </a:rPr>
              <a:t>học</a:t>
            </a:r>
            <a:r>
              <a:rPr lang="en-US" sz="4499" dirty="0">
                <a:solidFill>
                  <a:srgbClr val="F5E9DA"/>
                </a:solidFill>
                <a:latin typeface="Roboto Condensed"/>
              </a:rPr>
              <a:t> </a:t>
            </a:r>
            <a:r>
              <a:rPr lang="en-US" sz="4499" dirty="0" err="1">
                <a:solidFill>
                  <a:srgbClr val="F5E9DA"/>
                </a:solidFill>
                <a:latin typeface="Roboto Condensed"/>
              </a:rPr>
              <a:t>về</a:t>
            </a:r>
            <a:r>
              <a:rPr lang="en-US" sz="4499" dirty="0">
                <a:solidFill>
                  <a:srgbClr val="F5E9DA"/>
                </a:solidFill>
                <a:latin typeface="Roboto Condensed"/>
              </a:rPr>
              <a:t> </a:t>
            </a:r>
            <a:r>
              <a:rPr lang="en-US" sz="4499" dirty="0" err="1">
                <a:solidFill>
                  <a:srgbClr val="F5E9DA"/>
                </a:solidFill>
                <a:latin typeface="Roboto Condensed"/>
              </a:rPr>
              <a:t>tác</a:t>
            </a:r>
            <a:r>
              <a:rPr lang="en-US" sz="4499" dirty="0">
                <a:solidFill>
                  <a:srgbClr val="F5E9DA"/>
                </a:solidFill>
                <a:latin typeface="Roboto Condensed"/>
              </a:rPr>
              <a:t> </a:t>
            </a:r>
            <a:r>
              <a:rPr lang="en-US" sz="4499" dirty="0" err="1">
                <a:solidFill>
                  <a:srgbClr val="F5E9DA"/>
                </a:solidFill>
                <a:latin typeface="Roboto Condensed"/>
              </a:rPr>
              <a:t>phẩm</a:t>
            </a:r>
            <a:endParaRPr lang="en-US" sz="4499" dirty="0">
              <a:solidFill>
                <a:srgbClr val="F5E9DA"/>
              </a:solidFill>
              <a:latin typeface="Roboto Condensed"/>
            </a:endParaRPr>
          </a:p>
          <a:p>
            <a:pPr marL="971547" lvl="1" indent="-485773" algn="just">
              <a:lnSpc>
                <a:spcPts val="6299"/>
              </a:lnSpc>
              <a:buFont typeface="Arial"/>
              <a:buChar char="•"/>
            </a:pPr>
            <a:r>
              <a:rPr lang="en-US" sz="4499" dirty="0">
                <a:solidFill>
                  <a:srgbClr val="F5E9DA"/>
                </a:solidFill>
                <a:latin typeface="Roboto Condensed"/>
              </a:rPr>
              <a:t>...</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F5E9DA"/>
        </a:solidFill>
        <a:effectLst/>
      </p:bgPr>
    </p:bg>
    <p:spTree>
      <p:nvGrpSpPr>
        <p:cNvPr id="1" name=""/>
        <p:cNvGrpSpPr/>
        <p:nvPr/>
      </p:nvGrpSpPr>
      <p:grpSpPr>
        <a:xfrm>
          <a:off x="0" y="0"/>
          <a:ext cx="0" cy="0"/>
          <a:chOff x="0" y="0"/>
          <a:chExt cx="0" cy="0"/>
        </a:xfrm>
      </p:grpSpPr>
      <p:grpSp>
        <p:nvGrpSpPr>
          <p:cNvPr id="2" name="Group 2"/>
          <p:cNvGrpSpPr/>
          <p:nvPr/>
        </p:nvGrpSpPr>
        <p:grpSpPr>
          <a:xfrm rot="-10800000">
            <a:off x="-1413655" y="-443384"/>
            <a:ext cx="21115310" cy="2200940"/>
            <a:chOff x="0" y="0"/>
            <a:chExt cx="1734364" cy="180780"/>
          </a:xfrm>
        </p:grpSpPr>
        <p:sp>
          <p:nvSpPr>
            <p:cNvPr id="3" name="Freeform 3"/>
            <p:cNvSpPr/>
            <p:nvPr/>
          </p:nvSpPr>
          <p:spPr>
            <a:xfrm>
              <a:off x="0" y="-1270"/>
              <a:ext cx="1735634" cy="179510"/>
            </a:xfrm>
            <a:custGeom>
              <a:avLst/>
              <a:gdLst/>
              <a:ahLst/>
              <a:cxnLst/>
              <a:rect l="l" t="t" r="r" b="b"/>
              <a:pathLst>
                <a:path w="1735634" h="179510">
                  <a:moveTo>
                    <a:pt x="1724204" y="27940"/>
                  </a:moveTo>
                  <a:cubicBezTo>
                    <a:pt x="1715314" y="24130"/>
                    <a:pt x="1706425" y="21590"/>
                    <a:pt x="1697534" y="21590"/>
                  </a:cubicBezTo>
                  <a:cubicBezTo>
                    <a:pt x="1670864" y="20320"/>
                    <a:pt x="1645005" y="20320"/>
                    <a:pt x="1617807" y="17780"/>
                  </a:cubicBezTo>
                  <a:cubicBezTo>
                    <a:pt x="1555639" y="12700"/>
                    <a:pt x="1494766" y="6350"/>
                    <a:pt x="1432597" y="3810"/>
                  </a:cubicBezTo>
                  <a:cubicBezTo>
                    <a:pt x="1382086" y="1270"/>
                    <a:pt x="1332869" y="3810"/>
                    <a:pt x="1282357" y="2540"/>
                  </a:cubicBezTo>
                  <a:cubicBezTo>
                    <a:pt x="1260339" y="2540"/>
                    <a:pt x="1238322" y="0"/>
                    <a:pt x="1216304" y="2540"/>
                  </a:cubicBezTo>
                  <a:cubicBezTo>
                    <a:pt x="1163202" y="10160"/>
                    <a:pt x="1110100" y="11430"/>
                    <a:pt x="1055703" y="8890"/>
                  </a:cubicBezTo>
                  <a:cubicBezTo>
                    <a:pt x="1028504" y="7620"/>
                    <a:pt x="1001305" y="7620"/>
                    <a:pt x="974107" y="7620"/>
                  </a:cubicBezTo>
                  <a:cubicBezTo>
                    <a:pt x="924890" y="7620"/>
                    <a:pt x="875674" y="7620"/>
                    <a:pt x="826457" y="6350"/>
                  </a:cubicBezTo>
                  <a:cubicBezTo>
                    <a:pt x="774650" y="5080"/>
                    <a:pt x="264353" y="2540"/>
                    <a:pt x="213841" y="1270"/>
                  </a:cubicBezTo>
                  <a:cubicBezTo>
                    <a:pt x="172396" y="0"/>
                    <a:pt x="132245" y="1270"/>
                    <a:pt x="90800" y="1270"/>
                  </a:cubicBezTo>
                  <a:cubicBezTo>
                    <a:pt x="62306" y="1270"/>
                    <a:pt x="33020" y="3810"/>
                    <a:pt x="5080" y="5080"/>
                  </a:cubicBezTo>
                  <a:cubicBezTo>
                    <a:pt x="3810" y="5080"/>
                    <a:pt x="2540" y="7620"/>
                    <a:pt x="0" y="8890"/>
                  </a:cubicBezTo>
                  <a:cubicBezTo>
                    <a:pt x="1270" y="21590"/>
                    <a:pt x="3810" y="34290"/>
                    <a:pt x="5080" y="46990"/>
                  </a:cubicBezTo>
                  <a:cubicBezTo>
                    <a:pt x="15240" y="67560"/>
                    <a:pt x="16510" y="69867"/>
                    <a:pt x="17780" y="72133"/>
                  </a:cubicBezTo>
                  <a:cubicBezTo>
                    <a:pt x="19050" y="74440"/>
                    <a:pt x="17780" y="76746"/>
                    <a:pt x="16510" y="79093"/>
                  </a:cubicBezTo>
                  <a:cubicBezTo>
                    <a:pt x="15240" y="81481"/>
                    <a:pt x="2540" y="106529"/>
                    <a:pt x="2540" y="108916"/>
                  </a:cubicBezTo>
                  <a:cubicBezTo>
                    <a:pt x="2540" y="111263"/>
                    <a:pt x="1270" y="113610"/>
                    <a:pt x="0" y="115957"/>
                  </a:cubicBezTo>
                  <a:cubicBezTo>
                    <a:pt x="0" y="124900"/>
                    <a:pt x="3810" y="135060"/>
                    <a:pt x="15240" y="140140"/>
                  </a:cubicBezTo>
                  <a:cubicBezTo>
                    <a:pt x="22860" y="143950"/>
                    <a:pt x="31750" y="146490"/>
                    <a:pt x="40640" y="147760"/>
                  </a:cubicBezTo>
                  <a:cubicBezTo>
                    <a:pt x="89505" y="152840"/>
                    <a:pt x="138721" y="156650"/>
                    <a:pt x="187938" y="161730"/>
                  </a:cubicBezTo>
                  <a:cubicBezTo>
                    <a:pt x="215136" y="164270"/>
                    <a:pt x="242335" y="169350"/>
                    <a:pt x="269534" y="170620"/>
                  </a:cubicBezTo>
                  <a:cubicBezTo>
                    <a:pt x="314865" y="173160"/>
                    <a:pt x="819981" y="174430"/>
                    <a:pt x="865312" y="175700"/>
                  </a:cubicBezTo>
                  <a:cubicBezTo>
                    <a:pt x="871788" y="175700"/>
                    <a:pt x="878264" y="175700"/>
                    <a:pt x="884740" y="175700"/>
                  </a:cubicBezTo>
                  <a:cubicBezTo>
                    <a:pt x="915824" y="175700"/>
                    <a:pt x="948203" y="174430"/>
                    <a:pt x="979287" y="174430"/>
                  </a:cubicBezTo>
                  <a:cubicBezTo>
                    <a:pt x="1015552" y="174430"/>
                    <a:pt x="1050522" y="175700"/>
                    <a:pt x="1086787" y="175700"/>
                  </a:cubicBezTo>
                  <a:cubicBezTo>
                    <a:pt x="1139889" y="175700"/>
                    <a:pt x="1194286" y="175700"/>
                    <a:pt x="1247388" y="175700"/>
                  </a:cubicBezTo>
                  <a:cubicBezTo>
                    <a:pt x="1296604" y="175700"/>
                    <a:pt x="1345821" y="176970"/>
                    <a:pt x="1395037" y="178240"/>
                  </a:cubicBezTo>
                  <a:cubicBezTo>
                    <a:pt x="1417055" y="178240"/>
                    <a:pt x="1440368" y="179510"/>
                    <a:pt x="1462386" y="179510"/>
                  </a:cubicBezTo>
                  <a:cubicBezTo>
                    <a:pt x="1533621" y="178240"/>
                    <a:pt x="1603560" y="171890"/>
                    <a:pt x="1674674" y="171890"/>
                  </a:cubicBezTo>
                  <a:cubicBezTo>
                    <a:pt x="1678484" y="171890"/>
                    <a:pt x="1683564" y="169350"/>
                    <a:pt x="1687374" y="166810"/>
                  </a:cubicBezTo>
                  <a:cubicBezTo>
                    <a:pt x="1692454" y="163000"/>
                    <a:pt x="1694994" y="156650"/>
                    <a:pt x="1697534" y="154110"/>
                  </a:cubicBezTo>
                  <a:cubicBezTo>
                    <a:pt x="1698804" y="115674"/>
                    <a:pt x="1700074" y="113974"/>
                    <a:pt x="1701344" y="112275"/>
                  </a:cubicBezTo>
                  <a:cubicBezTo>
                    <a:pt x="1702614" y="109645"/>
                    <a:pt x="1712774" y="84394"/>
                    <a:pt x="1714044" y="81764"/>
                  </a:cubicBezTo>
                  <a:cubicBezTo>
                    <a:pt x="1714044" y="80186"/>
                    <a:pt x="1715314" y="78608"/>
                    <a:pt x="1716584" y="77029"/>
                  </a:cubicBezTo>
                  <a:cubicBezTo>
                    <a:pt x="1717854" y="75330"/>
                    <a:pt x="1719124" y="73630"/>
                    <a:pt x="1721664" y="71931"/>
                  </a:cubicBezTo>
                  <a:cubicBezTo>
                    <a:pt x="1722934" y="70919"/>
                    <a:pt x="1722934" y="69867"/>
                    <a:pt x="1728014" y="68855"/>
                  </a:cubicBezTo>
                  <a:cubicBezTo>
                    <a:pt x="1733094" y="67641"/>
                    <a:pt x="1735634" y="66468"/>
                    <a:pt x="1734364" y="44450"/>
                  </a:cubicBezTo>
                  <a:cubicBezTo>
                    <a:pt x="1734364" y="38100"/>
                    <a:pt x="1730554" y="30480"/>
                    <a:pt x="1724204" y="27940"/>
                  </a:cubicBezTo>
                  <a:close/>
                </a:path>
              </a:pathLst>
            </a:custGeom>
            <a:solidFill>
              <a:srgbClr val="536B40"/>
            </a:solidFill>
          </p:spPr>
          <p:txBody>
            <a:bodyPr/>
            <a:lstStyle/>
            <a:p>
              <a:endParaRPr lang="en-US"/>
            </a:p>
          </p:txBody>
        </p:sp>
      </p:grpSp>
      <p:sp>
        <p:nvSpPr>
          <p:cNvPr id="4" name="Freeform 4"/>
          <p:cNvSpPr/>
          <p:nvPr/>
        </p:nvSpPr>
        <p:spPr>
          <a:xfrm rot="287541">
            <a:off x="211523" y="8881504"/>
            <a:ext cx="3824978" cy="1247899"/>
          </a:xfrm>
          <a:custGeom>
            <a:avLst/>
            <a:gdLst/>
            <a:ahLst/>
            <a:cxnLst/>
            <a:rect l="l" t="t" r="r" b="b"/>
            <a:pathLst>
              <a:path w="3824978" h="1247899">
                <a:moveTo>
                  <a:pt x="0" y="0"/>
                </a:moveTo>
                <a:lnTo>
                  <a:pt x="3824978" y="0"/>
                </a:lnTo>
                <a:lnTo>
                  <a:pt x="3824978" y="1247899"/>
                </a:lnTo>
                <a:lnTo>
                  <a:pt x="0" y="124789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5" name="Freeform 5"/>
          <p:cNvSpPr/>
          <p:nvPr/>
        </p:nvSpPr>
        <p:spPr>
          <a:xfrm>
            <a:off x="11314366" y="8568070"/>
            <a:ext cx="7730579" cy="1380461"/>
          </a:xfrm>
          <a:custGeom>
            <a:avLst/>
            <a:gdLst/>
            <a:ahLst/>
            <a:cxnLst/>
            <a:rect l="l" t="t" r="r" b="b"/>
            <a:pathLst>
              <a:path w="7730579" h="1380461">
                <a:moveTo>
                  <a:pt x="0" y="0"/>
                </a:moveTo>
                <a:lnTo>
                  <a:pt x="7730579" y="0"/>
                </a:lnTo>
                <a:lnTo>
                  <a:pt x="7730579" y="1380460"/>
                </a:lnTo>
                <a:lnTo>
                  <a:pt x="0" y="1380460"/>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a:p>
        </p:txBody>
      </p:sp>
      <p:sp>
        <p:nvSpPr>
          <p:cNvPr id="6" name="Freeform 6"/>
          <p:cNvSpPr/>
          <p:nvPr/>
        </p:nvSpPr>
        <p:spPr>
          <a:xfrm>
            <a:off x="3565436" y="2444085"/>
            <a:ext cx="10430153" cy="6279821"/>
          </a:xfrm>
          <a:custGeom>
            <a:avLst/>
            <a:gdLst/>
            <a:ahLst/>
            <a:cxnLst/>
            <a:rect l="l" t="t" r="r" b="b"/>
            <a:pathLst>
              <a:path w="10430153" h="6279821">
                <a:moveTo>
                  <a:pt x="0" y="0"/>
                </a:moveTo>
                <a:lnTo>
                  <a:pt x="10430153" y="0"/>
                </a:lnTo>
                <a:lnTo>
                  <a:pt x="10430153" y="6279821"/>
                </a:lnTo>
                <a:lnTo>
                  <a:pt x="0" y="6279821"/>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US"/>
          </a:p>
        </p:txBody>
      </p:sp>
      <p:sp>
        <p:nvSpPr>
          <p:cNvPr id="7" name="TextBox 7"/>
          <p:cNvSpPr txBox="1"/>
          <p:nvPr/>
        </p:nvSpPr>
        <p:spPr>
          <a:xfrm>
            <a:off x="166082" y="456744"/>
            <a:ext cx="13829507" cy="872034"/>
          </a:xfrm>
          <a:prstGeom prst="rect">
            <a:avLst/>
          </a:prstGeom>
        </p:spPr>
        <p:txBody>
          <a:bodyPr wrap="square" lIns="0" tIns="0" rIns="0" bIns="0" rtlCol="0" anchor="t">
            <a:spAutoFit/>
          </a:bodyPr>
          <a:lstStyle/>
          <a:p>
            <a:pPr algn="l">
              <a:lnSpc>
                <a:spcPts val="6785"/>
              </a:lnSpc>
              <a:spcBef>
                <a:spcPct val="0"/>
              </a:spcBef>
            </a:pPr>
            <a:r>
              <a:rPr lang="en-US" sz="5900" dirty="0">
                <a:solidFill>
                  <a:srgbClr val="F5E9DA"/>
                </a:solidFill>
                <a:latin typeface="Fraunces Bold"/>
              </a:rPr>
              <a:t>III. HƯỚNG DẪN QUY TRÌNH VIẾT</a:t>
            </a:r>
          </a:p>
        </p:txBody>
      </p:sp>
      <p:sp>
        <p:nvSpPr>
          <p:cNvPr id="8" name="TextBox 8"/>
          <p:cNvSpPr txBox="1"/>
          <p:nvPr/>
        </p:nvSpPr>
        <p:spPr>
          <a:xfrm>
            <a:off x="4590453" y="3385349"/>
            <a:ext cx="7196704" cy="2689860"/>
          </a:xfrm>
          <a:prstGeom prst="rect">
            <a:avLst/>
          </a:prstGeom>
        </p:spPr>
        <p:txBody>
          <a:bodyPr lIns="0" tIns="0" rIns="0" bIns="0" rtlCol="0" anchor="t">
            <a:spAutoFit/>
          </a:bodyPr>
          <a:lstStyle/>
          <a:p>
            <a:pPr algn="just">
              <a:lnSpc>
                <a:spcPts val="7139"/>
              </a:lnSpc>
              <a:spcBef>
                <a:spcPct val="0"/>
              </a:spcBef>
            </a:pPr>
            <a:r>
              <a:rPr lang="en-US" sz="5099" dirty="0">
                <a:solidFill>
                  <a:schemeClr val="bg2">
                    <a:lumMod val="25000"/>
                  </a:schemeClr>
                </a:solidFill>
                <a:latin typeface="Roboto Condensed"/>
              </a:rPr>
              <a:t>Em </a:t>
            </a:r>
            <a:r>
              <a:rPr lang="en-US" sz="5099" dirty="0" err="1">
                <a:solidFill>
                  <a:schemeClr val="bg2">
                    <a:lumMod val="25000"/>
                  </a:schemeClr>
                </a:solidFill>
                <a:latin typeface="Roboto Condensed"/>
              </a:rPr>
              <a:t>thường</a:t>
            </a:r>
            <a:r>
              <a:rPr lang="en-US" sz="5099" dirty="0">
                <a:solidFill>
                  <a:schemeClr val="bg2">
                    <a:lumMod val="25000"/>
                  </a:schemeClr>
                </a:solidFill>
                <a:latin typeface="Roboto Condensed"/>
              </a:rPr>
              <a:t> </a:t>
            </a:r>
            <a:r>
              <a:rPr lang="en-US" sz="5099" dirty="0" err="1">
                <a:solidFill>
                  <a:schemeClr val="bg2">
                    <a:lumMod val="25000"/>
                  </a:schemeClr>
                </a:solidFill>
                <a:latin typeface="Roboto Condensed"/>
              </a:rPr>
              <a:t>sử</a:t>
            </a:r>
            <a:r>
              <a:rPr lang="en-US" sz="5099" dirty="0">
                <a:solidFill>
                  <a:schemeClr val="bg2">
                    <a:lumMod val="25000"/>
                  </a:schemeClr>
                </a:solidFill>
                <a:latin typeface="Roboto Condensed"/>
              </a:rPr>
              <a:t> </a:t>
            </a:r>
            <a:r>
              <a:rPr lang="en-US" sz="5099" dirty="0" err="1">
                <a:solidFill>
                  <a:schemeClr val="bg2">
                    <a:lumMod val="25000"/>
                  </a:schemeClr>
                </a:solidFill>
                <a:latin typeface="Roboto Condensed"/>
              </a:rPr>
              <a:t>dụng</a:t>
            </a:r>
            <a:r>
              <a:rPr lang="en-US" sz="5099" dirty="0">
                <a:solidFill>
                  <a:schemeClr val="bg2">
                    <a:lumMod val="25000"/>
                  </a:schemeClr>
                </a:solidFill>
                <a:latin typeface="Roboto Condensed"/>
              </a:rPr>
              <a:t> </a:t>
            </a:r>
            <a:r>
              <a:rPr lang="en-US" sz="5099" dirty="0" err="1">
                <a:solidFill>
                  <a:schemeClr val="bg2">
                    <a:lumMod val="25000"/>
                  </a:schemeClr>
                </a:solidFill>
                <a:latin typeface="Roboto Condensed"/>
              </a:rPr>
              <a:t>kĩ</a:t>
            </a:r>
            <a:r>
              <a:rPr lang="en-US" sz="5099" dirty="0">
                <a:solidFill>
                  <a:schemeClr val="bg2">
                    <a:lumMod val="25000"/>
                  </a:schemeClr>
                </a:solidFill>
                <a:latin typeface="Roboto Condensed"/>
              </a:rPr>
              <a:t> </a:t>
            </a:r>
            <a:r>
              <a:rPr lang="en-US" sz="5099" dirty="0" err="1">
                <a:solidFill>
                  <a:schemeClr val="bg2">
                    <a:lumMod val="25000"/>
                  </a:schemeClr>
                </a:solidFill>
                <a:latin typeface="Roboto Condensed"/>
              </a:rPr>
              <a:t>thuật</a:t>
            </a:r>
            <a:r>
              <a:rPr lang="en-US" sz="5099" dirty="0">
                <a:solidFill>
                  <a:schemeClr val="bg2">
                    <a:lumMod val="25000"/>
                  </a:schemeClr>
                </a:solidFill>
                <a:latin typeface="Roboto Condensed"/>
              </a:rPr>
              <a:t> </a:t>
            </a:r>
            <a:r>
              <a:rPr lang="en-US" sz="5099" dirty="0" err="1">
                <a:solidFill>
                  <a:schemeClr val="bg2">
                    <a:lumMod val="25000"/>
                  </a:schemeClr>
                </a:solidFill>
                <a:latin typeface="Roboto Condensed"/>
              </a:rPr>
              <a:t>nào</a:t>
            </a:r>
            <a:r>
              <a:rPr lang="en-US" sz="5099" dirty="0">
                <a:solidFill>
                  <a:schemeClr val="bg2">
                    <a:lumMod val="25000"/>
                  </a:schemeClr>
                </a:solidFill>
                <a:latin typeface="Roboto Condensed"/>
              </a:rPr>
              <a:t> </a:t>
            </a:r>
            <a:r>
              <a:rPr lang="en-US" sz="5099" dirty="0" err="1">
                <a:solidFill>
                  <a:schemeClr val="bg2">
                    <a:lumMod val="25000"/>
                  </a:schemeClr>
                </a:solidFill>
                <a:latin typeface="Roboto Condensed"/>
              </a:rPr>
              <a:t>để</a:t>
            </a:r>
            <a:r>
              <a:rPr lang="en-US" sz="5099" dirty="0">
                <a:solidFill>
                  <a:schemeClr val="bg2">
                    <a:lumMod val="25000"/>
                  </a:schemeClr>
                </a:solidFill>
                <a:latin typeface="Roboto Condensed"/>
              </a:rPr>
              <a:t> </a:t>
            </a:r>
            <a:r>
              <a:rPr lang="en-US" sz="5099" dirty="0" err="1">
                <a:solidFill>
                  <a:schemeClr val="bg2">
                    <a:lumMod val="25000"/>
                  </a:schemeClr>
                </a:solidFill>
                <a:latin typeface="Roboto Condensed"/>
              </a:rPr>
              <a:t>phát</a:t>
            </a:r>
            <a:r>
              <a:rPr lang="en-US" sz="5099" dirty="0">
                <a:solidFill>
                  <a:schemeClr val="bg2">
                    <a:lumMod val="25000"/>
                  </a:schemeClr>
                </a:solidFill>
                <a:latin typeface="Roboto Condensed"/>
              </a:rPr>
              <a:t> </a:t>
            </a:r>
            <a:r>
              <a:rPr lang="en-US" sz="5099" dirty="0" err="1">
                <a:solidFill>
                  <a:schemeClr val="bg2">
                    <a:lumMod val="25000"/>
                  </a:schemeClr>
                </a:solidFill>
                <a:latin typeface="Roboto Condensed"/>
              </a:rPr>
              <a:t>triển</a:t>
            </a:r>
            <a:r>
              <a:rPr lang="en-US" sz="5099" dirty="0">
                <a:solidFill>
                  <a:schemeClr val="bg2">
                    <a:lumMod val="25000"/>
                  </a:schemeClr>
                </a:solidFill>
                <a:latin typeface="Roboto Condensed"/>
              </a:rPr>
              <a:t> ý </a:t>
            </a:r>
            <a:r>
              <a:rPr lang="en-US" sz="5099" dirty="0" err="1">
                <a:solidFill>
                  <a:schemeClr val="bg2">
                    <a:lumMod val="25000"/>
                  </a:schemeClr>
                </a:solidFill>
                <a:latin typeface="Roboto Condensed"/>
              </a:rPr>
              <a:t>tưởng</a:t>
            </a:r>
            <a:r>
              <a:rPr lang="en-US" sz="5099" dirty="0">
                <a:solidFill>
                  <a:schemeClr val="bg2">
                    <a:lumMod val="25000"/>
                  </a:schemeClr>
                </a:solidFill>
                <a:latin typeface="Roboto Condensed"/>
              </a:rPr>
              <a:t> </a:t>
            </a:r>
            <a:r>
              <a:rPr lang="en-US" sz="5099" dirty="0" err="1">
                <a:solidFill>
                  <a:schemeClr val="bg2">
                    <a:lumMod val="25000"/>
                  </a:schemeClr>
                </a:solidFill>
                <a:latin typeface="Roboto Condensed"/>
              </a:rPr>
              <a:t>cho</a:t>
            </a:r>
            <a:r>
              <a:rPr lang="en-US" sz="5099" dirty="0">
                <a:solidFill>
                  <a:schemeClr val="bg2">
                    <a:lumMod val="25000"/>
                  </a:schemeClr>
                </a:solidFill>
                <a:latin typeface="Roboto Condensed"/>
              </a:rPr>
              <a:t> </a:t>
            </a:r>
            <a:r>
              <a:rPr lang="en-US" sz="5099" dirty="0" err="1">
                <a:solidFill>
                  <a:schemeClr val="bg2">
                    <a:lumMod val="25000"/>
                  </a:schemeClr>
                </a:solidFill>
                <a:latin typeface="Roboto Condensed"/>
              </a:rPr>
              <a:t>bài</a:t>
            </a:r>
            <a:r>
              <a:rPr lang="en-US" sz="5099" dirty="0">
                <a:solidFill>
                  <a:schemeClr val="bg2">
                    <a:lumMod val="25000"/>
                  </a:schemeClr>
                </a:solidFill>
                <a:latin typeface="Roboto Condensed"/>
              </a:rPr>
              <a:t> </a:t>
            </a:r>
            <a:r>
              <a:rPr lang="en-US" sz="5099" dirty="0" err="1">
                <a:solidFill>
                  <a:schemeClr val="bg2">
                    <a:lumMod val="25000"/>
                  </a:schemeClr>
                </a:solidFill>
                <a:latin typeface="Roboto Condensed"/>
              </a:rPr>
              <a:t>viết</a:t>
            </a:r>
            <a:r>
              <a:rPr lang="en-US" sz="5099" dirty="0">
                <a:solidFill>
                  <a:schemeClr val="bg2">
                    <a:lumMod val="25000"/>
                  </a:schemeClr>
                </a:solidFill>
                <a:latin typeface="Roboto Condensed"/>
              </a:rPr>
              <a:t>/ </a:t>
            </a:r>
            <a:r>
              <a:rPr lang="en-US" sz="5099" dirty="0" err="1">
                <a:solidFill>
                  <a:schemeClr val="bg2">
                    <a:lumMod val="25000"/>
                  </a:schemeClr>
                </a:solidFill>
                <a:latin typeface="Roboto Condensed"/>
              </a:rPr>
              <a:t>để</a:t>
            </a:r>
            <a:r>
              <a:rPr lang="en-US" sz="5099" dirty="0">
                <a:solidFill>
                  <a:schemeClr val="bg2">
                    <a:lumMod val="25000"/>
                  </a:schemeClr>
                </a:solidFill>
                <a:latin typeface="Roboto Condensed"/>
              </a:rPr>
              <a:t> </a:t>
            </a:r>
            <a:r>
              <a:rPr lang="en-US" sz="5099" dirty="0" err="1">
                <a:solidFill>
                  <a:schemeClr val="bg2">
                    <a:lumMod val="25000"/>
                  </a:schemeClr>
                </a:solidFill>
                <a:latin typeface="Roboto Condensed"/>
              </a:rPr>
              <a:t>tìm</a:t>
            </a:r>
            <a:r>
              <a:rPr lang="en-US" sz="5099" dirty="0">
                <a:solidFill>
                  <a:schemeClr val="bg2">
                    <a:lumMod val="25000"/>
                  </a:schemeClr>
                </a:solidFill>
                <a:latin typeface="Roboto Condensed"/>
              </a:rPr>
              <a:t> ý? </a:t>
            </a:r>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F5E9DA"/>
        </a:solidFill>
        <a:effectLst/>
      </p:bgPr>
    </p:bg>
    <p:spTree>
      <p:nvGrpSpPr>
        <p:cNvPr id="1" name=""/>
        <p:cNvGrpSpPr/>
        <p:nvPr/>
      </p:nvGrpSpPr>
      <p:grpSpPr>
        <a:xfrm>
          <a:off x="0" y="0"/>
          <a:ext cx="0" cy="0"/>
          <a:chOff x="0" y="0"/>
          <a:chExt cx="0" cy="0"/>
        </a:xfrm>
      </p:grpSpPr>
      <p:grpSp>
        <p:nvGrpSpPr>
          <p:cNvPr id="2" name="Group 2"/>
          <p:cNvGrpSpPr/>
          <p:nvPr/>
        </p:nvGrpSpPr>
        <p:grpSpPr>
          <a:xfrm rot="-10800000">
            <a:off x="-1413655" y="-443384"/>
            <a:ext cx="21115310" cy="2200940"/>
            <a:chOff x="0" y="0"/>
            <a:chExt cx="1734364" cy="180780"/>
          </a:xfrm>
        </p:grpSpPr>
        <p:sp>
          <p:nvSpPr>
            <p:cNvPr id="3" name="Freeform 3"/>
            <p:cNvSpPr/>
            <p:nvPr/>
          </p:nvSpPr>
          <p:spPr>
            <a:xfrm>
              <a:off x="0" y="-1270"/>
              <a:ext cx="1735634" cy="179510"/>
            </a:xfrm>
            <a:custGeom>
              <a:avLst/>
              <a:gdLst/>
              <a:ahLst/>
              <a:cxnLst/>
              <a:rect l="l" t="t" r="r" b="b"/>
              <a:pathLst>
                <a:path w="1735634" h="179510">
                  <a:moveTo>
                    <a:pt x="1724204" y="27940"/>
                  </a:moveTo>
                  <a:cubicBezTo>
                    <a:pt x="1715314" y="24130"/>
                    <a:pt x="1706425" y="21590"/>
                    <a:pt x="1697534" y="21590"/>
                  </a:cubicBezTo>
                  <a:cubicBezTo>
                    <a:pt x="1670864" y="20320"/>
                    <a:pt x="1645005" y="20320"/>
                    <a:pt x="1617807" y="17780"/>
                  </a:cubicBezTo>
                  <a:cubicBezTo>
                    <a:pt x="1555639" y="12700"/>
                    <a:pt x="1494766" y="6350"/>
                    <a:pt x="1432597" y="3810"/>
                  </a:cubicBezTo>
                  <a:cubicBezTo>
                    <a:pt x="1382086" y="1270"/>
                    <a:pt x="1332869" y="3810"/>
                    <a:pt x="1282357" y="2540"/>
                  </a:cubicBezTo>
                  <a:cubicBezTo>
                    <a:pt x="1260339" y="2540"/>
                    <a:pt x="1238322" y="0"/>
                    <a:pt x="1216304" y="2540"/>
                  </a:cubicBezTo>
                  <a:cubicBezTo>
                    <a:pt x="1163202" y="10160"/>
                    <a:pt x="1110100" y="11430"/>
                    <a:pt x="1055703" y="8890"/>
                  </a:cubicBezTo>
                  <a:cubicBezTo>
                    <a:pt x="1028504" y="7620"/>
                    <a:pt x="1001305" y="7620"/>
                    <a:pt x="974107" y="7620"/>
                  </a:cubicBezTo>
                  <a:cubicBezTo>
                    <a:pt x="924890" y="7620"/>
                    <a:pt x="875674" y="7620"/>
                    <a:pt x="826457" y="6350"/>
                  </a:cubicBezTo>
                  <a:cubicBezTo>
                    <a:pt x="774650" y="5080"/>
                    <a:pt x="264353" y="2540"/>
                    <a:pt x="213841" y="1270"/>
                  </a:cubicBezTo>
                  <a:cubicBezTo>
                    <a:pt x="172396" y="0"/>
                    <a:pt x="132245" y="1270"/>
                    <a:pt x="90800" y="1270"/>
                  </a:cubicBezTo>
                  <a:cubicBezTo>
                    <a:pt x="62306" y="1270"/>
                    <a:pt x="33020" y="3810"/>
                    <a:pt x="5080" y="5080"/>
                  </a:cubicBezTo>
                  <a:cubicBezTo>
                    <a:pt x="3810" y="5080"/>
                    <a:pt x="2540" y="7620"/>
                    <a:pt x="0" y="8890"/>
                  </a:cubicBezTo>
                  <a:cubicBezTo>
                    <a:pt x="1270" y="21590"/>
                    <a:pt x="3810" y="34290"/>
                    <a:pt x="5080" y="46990"/>
                  </a:cubicBezTo>
                  <a:cubicBezTo>
                    <a:pt x="15240" y="67560"/>
                    <a:pt x="16510" y="69867"/>
                    <a:pt x="17780" y="72133"/>
                  </a:cubicBezTo>
                  <a:cubicBezTo>
                    <a:pt x="19050" y="74440"/>
                    <a:pt x="17780" y="76746"/>
                    <a:pt x="16510" y="79093"/>
                  </a:cubicBezTo>
                  <a:cubicBezTo>
                    <a:pt x="15240" y="81481"/>
                    <a:pt x="2540" y="106529"/>
                    <a:pt x="2540" y="108916"/>
                  </a:cubicBezTo>
                  <a:cubicBezTo>
                    <a:pt x="2540" y="111263"/>
                    <a:pt x="1270" y="113610"/>
                    <a:pt x="0" y="115957"/>
                  </a:cubicBezTo>
                  <a:cubicBezTo>
                    <a:pt x="0" y="124900"/>
                    <a:pt x="3810" y="135060"/>
                    <a:pt x="15240" y="140140"/>
                  </a:cubicBezTo>
                  <a:cubicBezTo>
                    <a:pt x="22860" y="143950"/>
                    <a:pt x="31750" y="146490"/>
                    <a:pt x="40640" y="147760"/>
                  </a:cubicBezTo>
                  <a:cubicBezTo>
                    <a:pt x="89505" y="152840"/>
                    <a:pt x="138721" y="156650"/>
                    <a:pt x="187938" y="161730"/>
                  </a:cubicBezTo>
                  <a:cubicBezTo>
                    <a:pt x="215136" y="164270"/>
                    <a:pt x="242335" y="169350"/>
                    <a:pt x="269534" y="170620"/>
                  </a:cubicBezTo>
                  <a:cubicBezTo>
                    <a:pt x="314865" y="173160"/>
                    <a:pt x="819981" y="174430"/>
                    <a:pt x="865312" y="175700"/>
                  </a:cubicBezTo>
                  <a:cubicBezTo>
                    <a:pt x="871788" y="175700"/>
                    <a:pt x="878264" y="175700"/>
                    <a:pt x="884740" y="175700"/>
                  </a:cubicBezTo>
                  <a:cubicBezTo>
                    <a:pt x="915824" y="175700"/>
                    <a:pt x="948203" y="174430"/>
                    <a:pt x="979287" y="174430"/>
                  </a:cubicBezTo>
                  <a:cubicBezTo>
                    <a:pt x="1015552" y="174430"/>
                    <a:pt x="1050522" y="175700"/>
                    <a:pt x="1086787" y="175700"/>
                  </a:cubicBezTo>
                  <a:cubicBezTo>
                    <a:pt x="1139889" y="175700"/>
                    <a:pt x="1194286" y="175700"/>
                    <a:pt x="1247388" y="175700"/>
                  </a:cubicBezTo>
                  <a:cubicBezTo>
                    <a:pt x="1296604" y="175700"/>
                    <a:pt x="1345821" y="176970"/>
                    <a:pt x="1395037" y="178240"/>
                  </a:cubicBezTo>
                  <a:cubicBezTo>
                    <a:pt x="1417055" y="178240"/>
                    <a:pt x="1440368" y="179510"/>
                    <a:pt x="1462386" y="179510"/>
                  </a:cubicBezTo>
                  <a:cubicBezTo>
                    <a:pt x="1533621" y="178240"/>
                    <a:pt x="1603560" y="171890"/>
                    <a:pt x="1674674" y="171890"/>
                  </a:cubicBezTo>
                  <a:cubicBezTo>
                    <a:pt x="1678484" y="171890"/>
                    <a:pt x="1683564" y="169350"/>
                    <a:pt x="1687374" y="166810"/>
                  </a:cubicBezTo>
                  <a:cubicBezTo>
                    <a:pt x="1692454" y="163000"/>
                    <a:pt x="1694994" y="156650"/>
                    <a:pt x="1697534" y="154110"/>
                  </a:cubicBezTo>
                  <a:cubicBezTo>
                    <a:pt x="1698804" y="115674"/>
                    <a:pt x="1700074" y="113974"/>
                    <a:pt x="1701344" y="112275"/>
                  </a:cubicBezTo>
                  <a:cubicBezTo>
                    <a:pt x="1702614" y="109645"/>
                    <a:pt x="1712774" y="84394"/>
                    <a:pt x="1714044" y="81764"/>
                  </a:cubicBezTo>
                  <a:cubicBezTo>
                    <a:pt x="1714044" y="80186"/>
                    <a:pt x="1715314" y="78608"/>
                    <a:pt x="1716584" y="77029"/>
                  </a:cubicBezTo>
                  <a:cubicBezTo>
                    <a:pt x="1717854" y="75330"/>
                    <a:pt x="1719124" y="73630"/>
                    <a:pt x="1721664" y="71931"/>
                  </a:cubicBezTo>
                  <a:cubicBezTo>
                    <a:pt x="1722934" y="70919"/>
                    <a:pt x="1722934" y="69867"/>
                    <a:pt x="1728014" y="68855"/>
                  </a:cubicBezTo>
                  <a:cubicBezTo>
                    <a:pt x="1733094" y="67641"/>
                    <a:pt x="1735634" y="66468"/>
                    <a:pt x="1734364" y="44450"/>
                  </a:cubicBezTo>
                  <a:cubicBezTo>
                    <a:pt x="1734364" y="38100"/>
                    <a:pt x="1730554" y="30480"/>
                    <a:pt x="1724204" y="27940"/>
                  </a:cubicBezTo>
                  <a:close/>
                </a:path>
              </a:pathLst>
            </a:custGeom>
            <a:solidFill>
              <a:srgbClr val="536B40"/>
            </a:solidFill>
          </p:spPr>
          <p:txBody>
            <a:bodyPr/>
            <a:lstStyle/>
            <a:p>
              <a:endParaRPr lang="en-US"/>
            </a:p>
          </p:txBody>
        </p:sp>
      </p:grpSp>
      <p:sp>
        <p:nvSpPr>
          <p:cNvPr id="4" name="Freeform 4"/>
          <p:cNvSpPr/>
          <p:nvPr/>
        </p:nvSpPr>
        <p:spPr>
          <a:xfrm rot="287541">
            <a:off x="211523" y="8881504"/>
            <a:ext cx="3824978" cy="1247899"/>
          </a:xfrm>
          <a:custGeom>
            <a:avLst/>
            <a:gdLst/>
            <a:ahLst/>
            <a:cxnLst/>
            <a:rect l="l" t="t" r="r" b="b"/>
            <a:pathLst>
              <a:path w="3824978" h="1247899">
                <a:moveTo>
                  <a:pt x="0" y="0"/>
                </a:moveTo>
                <a:lnTo>
                  <a:pt x="3824978" y="0"/>
                </a:lnTo>
                <a:lnTo>
                  <a:pt x="3824978" y="1247899"/>
                </a:lnTo>
                <a:lnTo>
                  <a:pt x="0" y="124789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5" name="Freeform 5"/>
          <p:cNvSpPr/>
          <p:nvPr/>
        </p:nvSpPr>
        <p:spPr>
          <a:xfrm>
            <a:off x="11314366" y="8568070"/>
            <a:ext cx="7730579" cy="1380461"/>
          </a:xfrm>
          <a:custGeom>
            <a:avLst/>
            <a:gdLst/>
            <a:ahLst/>
            <a:cxnLst/>
            <a:rect l="l" t="t" r="r" b="b"/>
            <a:pathLst>
              <a:path w="7730579" h="1380461">
                <a:moveTo>
                  <a:pt x="0" y="0"/>
                </a:moveTo>
                <a:lnTo>
                  <a:pt x="7730579" y="0"/>
                </a:lnTo>
                <a:lnTo>
                  <a:pt x="7730579" y="1380460"/>
                </a:lnTo>
                <a:lnTo>
                  <a:pt x="0" y="1380460"/>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a:p>
        </p:txBody>
      </p:sp>
      <p:sp>
        <p:nvSpPr>
          <p:cNvPr id="6" name="Freeform 6"/>
          <p:cNvSpPr/>
          <p:nvPr/>
        </p:nvSpPr>
        <p:spPr>
          <a:xfrm>
            <a:off x="3565436" y="2444085"/>
            <a:ext cx="12042560" cy="7250624"/>
          </a:xfrm>
          <a:custGeom>
            <a:avLst/>
            <a:gdLst/>
            <a:ahLst/>
            <a:cxnLst/>
            <a:rect l="l" t="t" r="r" b="b"/>
            <a:pathLst>
              <a:path w="12042560" h="7250624">
                <a:moveTo>
                  <a:pt x="0" y="0"/>
                </a:moveTo>
                <a:lnTo>
                  <a:pt x="12042560" y="0"/>
                </a:lnTo>
                <a:lnTo>
                  <a:pt x="12042560" y="7250624"/>
                </a:lnTo>
                <a:lnTo>
                  <a:pt x="0" y="7250624"/>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US"/>
          </a:p>
        </p:txBody>
      </p:sp>
      <p:sp>
        <p:nvSpPr>
          <p:cNvPr id="7" name="TextBox 7"/>
          <p:cNvSpPr txBox="1"/>
          <p:nvPr/>
        </p:nvSpPr>
        <p:spPr>
          <a:xfrm>
            <a:off x="166082" y="456744"/>
            <a:ext cx="15441914" cy="872034"/>
          </a:xfrm>
          <a:prstGeom prst="rect">
            <a:avLst/>
          </a:prstGeom>
        </p:spPr>
        <p:txBody>
          <a:bodyPr wrap="square" lIns="0" tIns="0" rIns="0" bIns="0" rtlCol="0" anchor="t">
            <a:spAutoFit/>
          </a:bodyPr>
          <a:lstStyle/>
          <a:p>
            <a:pPr algn="l">
              <a:lnSpc>
                <a:spcPts val="6785"/>
              </a:lnSpc>
              <a:spcBef>
                <a:spcPct val="0"/>
              </a:spcBef>
            </a:pPr>
            <a:r>
              <a:rPr lang="en-US" sz="5900" dirty="0">
                <a:solidFill>
                  <a:srgbClr val="F5E9DA"/>
                </a:solidFill>
                <a:latin typeface="Fraunces Bold"/>
              </a:rPr>
              <a:t>III. HƯỚNG DẪN QUY TRÌNH VIẾT</a:t>
            </a:r>
          </a:p>
        </p:txBody>
      </p:sp>
      <p:sp>
        <p:nvSpPr>
          <p:cNvPr id="8" name="TextBox 8"/>
          <p:cNvSpPr txBox="1"/>
          <p:nvPr/>
        </p:nvSpPr>
        <p:spPr>
          <a:xfrm>
            <a:off x="4383607" y="2860621"/>
            <a:ext cx="9117414" cy="4499610"/>
          </a:xfrm>
          <a:prstGeom prst="rect">
            <a:avLst/>
          </a:prstGeom>
        </p:spPr>
        <p:txBody>
          <a:bodyPr lIns="0" tIns="0" rIns="0" bIns="0" rtlCol="0" anchor="t">
            <a:spAutoFit/>
          </a:bodyPr>
          <a:lstStyle/>
          <a:p>
            <a:pPr algn="just">
              <a:lnSpc>
                <a:spcPts val="7139"/>
              </a:lnSpc>
              <a:spcBef>
                <a:spcPct val="0"/>
              </a:spcBef>
            </a:pPr>
            <a:r>
              <a:rPr lang="en-US" sz="5099" dirty="0" err="1">
                <a:solidFill>
                  <a:schemeClr val="bg2">
                    <a:lumMod val="25000"/>
                  </a:schemeClr>
                </a:solidFill>
                <a:latin typeface="Roboto Condensed"/>
              </a:rPr>
              <a:t>Dựa</a:t>
            </a:r>
            <a:r>
              <a:rPr lang="en-US" sz="5099" dirty="0">
                <a:solidFill>
                  <a:schemeClr val="bg2">
                    <a:lumMod val="25000"/>
                  </a:schemeClr>
                </a:solidFill>
                <a:latin typeface="Roboto Condensed"/>
              </a:rPr>
              <a:t> </a:t>
            </a:r>
            <a:r>
              <a:rPr lang="en-US" sz="5099" dirty="0" err="1">
                <a:solidFill>
                  <a:schemeClr val="bg2">
                    <a:lumMod val="25000"/>
                  </a:schemeClr>
                </a:solidFill>
                <a:latin typeface="Roboto Condensed"/>
              </a:rPr>
              <a:t>vào</a:t>
            </a:r>
            <a:r>
              <a:rPr lang="en-US" sz="5099" dirty="0">
                <a:solidFill>
                  <a:schemeClr val="bg2">
                    <a:lumMod val="25000"/>
                  </a:schemeClr>
                </a:solidFill>
                <a:latin typeface="Roboto Condensed"/>
              </a:rPr>
              <a:t> </a:t>
            </a:r>
            <a:r>
              <a:rPr lang="en-US" sz="5099" dirty="0" err="1">
                <a:solidFill>
                  <a:schemeClr val="bg2">
                    <a:lumMod val="25000"/>
                  </a:schemeClr>
                </a:solidFill>
                <a:latin typeface="Roboto Condensed"/>
              </a:rPr>
              <a:t>phần</a:t>
            </a:r>
            <a:r>
              <a:rPr lang="en-US" sz="5099" dirty="0">
                <a:solidFill>
                  <a:schemeClr val="bg2">
                    <a:lumMod val="25000"/>
                  </a:schemeClr>
                </a:solidFill>
                <a:latin typeface="Roboto Condensed"/>
              </a:rPr>
              <a:t> </a:t>
            </a:r>
            <a:r>
              <a:rPr lang="en-US" sz="5099" dirty="0" err="1">
                <a:solidFill>
                  <a:schemeClr val="bg2">
                    <a:lumMod val="25000"/>
                  </a:schemeClr>
                </a:solidFill>
                <a:latin typeface="Roboto Condensed"/>
              </a:rPr>
              <a:t>phân</a:t>
            </a:r>
            <a:r>
              <a:rPr lang="en-US" sz="5099" dirty="0">
                <a:solidFill>
                  <a:schemeClr val="bg2">
                    <a:lumMod val="25000"/>
                  </a:schemeClr>
                </a:solidFill>
                <a:latin typeface="Roboto Condensed"/>
              </a:rPr>
              <a:t> </a:t>
            </a:r>
            <a:r>
              <a:rPr lang="en-US" sz="5099" dirty="0" err="1">
                <a:solidFill>
                  <a:schemeClr val="bg2">
                    <a:lumMod val="25000"/>
                  </a:schemeClr>
                </a:solidFill>
                <a:latin typeface="Roboto Condensed"/>
              </a:rPr>
              <a:t>tích</a:t>
            </a:r>
            <a:r>
              <a:rPr lang="en-US" sz="5099" dirty="0">
                <a:solidFill>
                  <a:schemeClr val="bg2">
                    <a:lumMod val="25000"/>
                  </a:schemeClr>
                </a:solidFill>
                <a:latin typeface="Roboto Condensed"/>
              </a:rPr>
              <a:t> </a:t>
            </a:r>
            <a:r>
              <a:rPr lang="en-US" sz="5099" dirty="0" err="1">
                <a:solidFill>
                  <a:schemeClr val="bg2">
                    <a:lumMod val="25000"/>
                  </a:schemeClr>
                </a:solidFill>
                <a:latin typeface="Roboto Condensed"/>
              </a:rPr>
              <a:t>mẫu</a:t>
            </a:r>
            <a:r>
              <a:rPr lang="en-US" sz="5099" dirty="0">
                <a:solidFill>
                  <a:schemeClr val="bg2">
                    <a:lumMod val="25000"/>
                  </a:schemeClr>
                </a:solidFill>
                <a:latin typeface="Roboto Condensed"/>
              </a:rPr>
              <a:t> </a:t>
            </a:r>
            <a:r>
              <a:rPr lang="en-US" sz="5099" dirty="0" err="1">
                <a:solidFill>
                  <a:schemeClr val="bg2">
                    <a:lumMod val="25000"/>
                  </a:schemeClr>
                </a:solidFill>
                <a:latin typeface="Roboto Condensed"/>
              </a:rPr>
              <a:t>cũng</a:t>
            </a:r>
            <a:r>
              <a:rPr lang="en-US" sz="5099" dirty="0">
                <a:solidFill>
                  <a:schemeClr val="bg2">
                    <a:lumMod val="25000"/>
                  </a:schemeClr>
                </a:solidFill>
                <a:latin typeface="Roboto Condensed"/>
              </a:rPr>
              <a:t> </a:t>
            </a:r>
            <a:r>
              <a:rPr lang="en-US" sz="5099" dirty="0" err="1">
                <a:solidFill>
                  <a:schemeClr val="bg2">
                    <a:lumMod val="25000"/>
                  </a:schemeClr>
                </a:solidFill>
                <a:latin typeface="Roboto Condensed"/>
              </a:rPr>
              <a:t>như</a:t>
            </a:r>
            <a:r>
              <a:rPr lang="en-US" sz="5099" dirty="0">
                <a:solidFill>
                  <a:schemeClr val="bg2">
                    <a:lumMod val="25000"/>
                  </a:schemeClr>
                </a:solidFill>
                <a:latin typeface="Roboto Condensed"/>
              </a:rPr>
              <a:t> </a:t>
            </a:r>
            <a:r>
              <a:rPr lang="en-US" sz="5099" dirty="0" err="1">
                <a:solidFill>
                  <a:schemeClr val="bg2">
                    <a:lumMod val="25000"/>
                  </a:schemeClr>
                </a:solidFill>
                <a:latin typeface="Roboto Condensed"/>
              </a:rPr>
              <a:t>kinh</a:t>
            </a:r>
            <a:r>
              <a:rPr lang="en-US" sz="5099" dirty="0">
                <a:solidFill>
                  <a:schemeClr val="bg2">
                    <a:lumMod val="25000"/>
                  </a:schemeClr>
                </a:solidFill>
                <a:latin typeface="Roboto Condensed"/>
              </a:rPr>
              <a:t> </a:t>
            </a:r>
            <a:r>
              <a:rPr lang="en-US" sz="5099" dirty="0" err="1">
                <a:solidFill>
                  <a:schemeClr val="bg2">
                    <a:lumMod val="25000"/>
                  </a:schemeClr>
                </a:solidFill>
                <a:latin typeface="Roboto Condensed"/>
              </a:rPr>
              <a:t>nghiệm</a:t>
            </a:r>
            <a:r>
              <a:rPr lang="en-US" sz="5099" dirty="0">
                <a:solidFill>
                  <a:schemeClr val="bg2">
                    <a:lumMod val="25000"/>
                  </a:schemeClr>
                </a:solidFill>
                <a:latin typeface="Roboto Condensed"/>
              </a:rPr>
              <a:t> </a:t>
            </a:r>
            <a:r>
              <a:rPr lang="en-US" sz="5099" dirty="0" err="1">
                <a:solidFill>
                  <a:schemeClr val="bg2">
                    <a:lumMod val="25000"/>
                  </a:schemeClr>
                </a:solidFill>
                <a:latin typeface="Roboto Condensed"/>
              </a:rPr>
              <a:t>của</a:t>
            </a:r>
            <a:r>
              <a:rPr lang="en-US" sz="5099" dirty="0">
                <a:solidFill>
                  <a:schemeClr val="bg2">
                    <a:lumMod val="25000"/>
                  </a:schemeClr>
                </a:solidFill>
                <a:latin typeface="Roboto Condensed"/>
              </a:rPr>
              <a:t> </a:t>
            </a:r>
            <a:r>
              <a:rPr lang="en-US" sz="5099" dirty="0" err="1">
                <a:solidFill>
                  <a:schemeClr val="bg2">
                    <a:lumMod val="25000"/>
                  </a:schemeClr>
                </a:solidFill>
                <a:latin typeface="Roboto Condensed"/>
              </a:rPr>
              <a:t>bản</a:t>
            </a:r>
            <a:r>
              <a:rPr lang="en-US" sz="5099" dirty="0">
                <a:solidFill>
                  <a:schemeClr val="bg2">
                    <a:lumMod val="25000"/>
                  </a:schemeClr>
                </a:solidFill>
                <a:latin typeface="Roboto Condensed"/>
              </a:rPr>
              <a:t> </a:t>
            </a:r>
            <a:r>
              <a:rPr lang="en-US" sz="5099" dirty="0" err="1">
                <a:solidFill>
                  <a:schemeClr val="bg2">
                    <a:lumMod val="25000"/>
                  </a:schemeClr>
                </a:solidFill>
                <a:latin typeface="Roboto Condensed"/>
              </a:rPr>
              <a:t>thân</a:t>
            </a:r>
            <a:r>
              <a:rPr lang="en-US" sz="5099" dirty="0">
                <a:solidFill>
                  <a:schemeClr val="bg2">
                    <a:lumMod val="25000"/>
                  </a:schemeClr>
                </a:solidFill>
                <a:latin typeface="Roboto Condensed"/>
              </a:rPr>
              <a:t> </a:t>
            </a:r>
            <a:r>
              <a:rPr lang="en-US" sz="5099" dirty="0" err="1">
                <a:solidFill>
                  <a:schemeClr val="bg2">
                    <a:lumMod val="25000"/>
                  </a:schemeClr>
                </a:solidFill>
                <a:latin typeface="Roboto Condensed"/>
              </a:rPr>
              <a:t>và</a:t>
            </a:r>
            <a:r>
              <a:rPr lang="en-US" sz="5099" dirty="0">
                <a:solidFill>
                  <a:schemeClr val="bg2">
                    <a:lumMod val="25000"/>
                  </a:schemeClr>
                </a:solidFill>
                <a:latin typeface="Roboto Condensed"/>
              </a:rPr>
              <a:t> tri </a:t>
            </a:r>
            <a:r>
              <a:rPr lang="en-US" sz="5099" dirty="0" err="1">
                <a:solidFill>
                  <a:schemeClr val="bg2">
                    <a:lumMod val="25000"/>
                  </a:schemeClr>
                </a:solidFill>
                <a:latin typeface="Roboto Condensed"/>
              </a:rPr>
              <a:t>thức</a:t>
            </a:r>
            <a:r>
              <a:rPr lang="en-US" sz="5099" dirty="0">
                <a:solidFill>
                  <a:schemeClr val="bg2">
                    <a:lumMod val="25000"/>
                  </a:schemeClr>
                </a:solidFill>
                <a:latin typeface="Roboto Condensed"/>
              </a:rPr>
              <a:t> </a:t>
            </a:r>
            <a:r>
              <a:rPr lang="en-US" sz="5099" dirty="0" err="1">
                <a:solidFill>
                  <a:schemeClr val="bg2">
                    <a:lumMod val="25000"/>
                  </a:schemeClr>
                </a:solidFill>
                <a:latin typeface="Roboto Condensed"/>
              </a:rPr>
              <a:t>đã</a:t>
            </a:r>
            <a:r>
              <a:rPr lang="en-US" sz="5099" dirty="0">
                <a:solidFill>
                  <a:schemeClr val="bg2">
                    <a:lumMod val="25000"/>
                  </a:schemeClr>
                </a:solidFill>
                <a:latin typeface="Roboto Condensed"/>
              </a:rPr>
              <a:t> </a:t>
            </a:r>
            <a:r>
              <a:rPr lang="en-US" sz="5099" dirty="0" err="1">
                <a:solidFill>
                  <a:schemeClr val="bg2">
                    <a:lumMod val="25000"/>
                  </a:schemeClr>
                </a:solidFill>
                <a:latin typeface="Roboto Condensed"/>
              </a:rPr>
              <a:t>học</a:t>
            </a:r>
            <a:r>
              <a:rPr lang="en-US" sz="5099" dirty="0">
                <a:solidFill>
                  <a:schemeClr val="bg2">
                    <a:lumMod val="25000"/>
                  </a:schemeClr>
                </a:solidFill>
                <a:latin typeface="Roboto Condensed"/>
              </a:rPr>
              <a:t> </a:t>
            </a:r>
            <a:r>
              <a:rPr lang="en-US" sz="5099" dirty="0" err="1">
                <a:solidFill>
                  <a:schemeClr val="bg2">
                    <a:lumMod val="25000"/>
                  </a:schemeClr>
                </a:solidFill>
                <a:latin typeface="Roboto Condensed"/>
              </a:rPr>
              <a:t>lớp</a:t>
            </a:r>
            <a:r>
              <a:rPr lang="en-US" sz="5099" dirty="0">
                <a:solidFill>
                  <a:schemeClr val="bg2">
                    <a:lumMod val="25000"/>
                  </a:schemeClr>
                </a:solidFill>
                <a:latin typeface="Roboto Condensed"/>
              </a:rPr>
              <a:t> 8, </a:t>
            </a:r>
            <a:r>
              <a:rPr lang="en-US" sz="5099" dirty="0" err="1">
                <a:solidFill>
                  <a:schemeClr val="bg2">
                    <a:lumMod val="25000"/>
                  </a:schemeClr>
                </a:solidFill>
                <a:latin typeface="Roboto Condensed"/>
              </a:rPr>
              <a:t>hãy</a:t>
            </a:r>
            <a:r>
              <a:rPr lang="en-US" sz="5099" dirty="0">
                <a:solidFill>
                  <a:schemeClr val="bg2">
                    <a:lumMod val="25000"/>
                  </a:schemeClr>
                </a:solidFill>
                <a:latin typeface="Roboto Condensed"/>
              </a:rPr>
              <a:t> </a:t>
            </a:r>
            <a:r>
              <a:rPr lang="en-US" sz="5099" dirty="0" err="1">
                <a:solidFill>
                  <a:schemeClr val="bg2">
                    <a:lumMod val="25000"/>
                  </a:schemeClr>
                </a:solidFill>
                <a:latin typeface="Roboto Condensed"/>
              </a:rPr>
              <a:t>nhắc</a:t>
            </a:r>
            <a:r>
              <a:rPr lang="en-US" sz="5099" dirty="0">
                <a:solidFill>
                  <a:schemeClr val="bg2">
                    <a:lumMod val="25000"/>
                  </a:schemeClr>
                </a:solidFill>
                <a:latin typeface="Roboto Condensed"/>
              </a:rPr>
              <a:t> </a:t>
            </a:r>
            <a:r>
              <a:rPr lang="en-US" sz="5099" dirty="0" err="1">
                <a:solidFill>
                  <a:schemeClr val="bg2">
                    <a:lumMod val="25000"/>
                  </a:schemeClr>
                </a:solidFill>
                <a:latin typeface="Roboto Condensed"/>
              </a:rPr>
              <a:t>lại</a:t>
            </a:r>
            <a:r>
              <a:rPr lang="en-US" sz="5099" dirty="0">
                <a:solidFill>
                  <a:schemeClr val="bg2">
                    <a:lumMod val="25000"/>
                  </a:schemeClr>
                </a:solidFill>
                <a:latin typeface="Roboto Condensed"/>
              </a:rPr>
              <a:t> </a:t>
            </a:r>
            <a:r>
              <a:rPr lang="en-US" sz="5099" dirty="0" err="1">
                <a:solidFill>
                  <a:schemeClr val="bg2">
                    <a:lumMod val="25000"/>
                  </a:schemeClr>
                </a:solidFill>
                <a:latin typeface="Roboto Condensed"/>
              </a:rPr>
              <a:t>quy</a:t>
            </a:r>
            <a:r>
              <a:rPr lang="en-US" sz="5099" dirty="0">
                <a:solidFill>
                  <a:schemeClr val="bg2">
                    <a:lumMod val="25000"/>
                  </a:schemeClr>
                </a:solidFill>
                <a:latin typeface="Roboto Condensed"/>
              </a:rPr>
              <a:t> </a:t>
            </a:r>
            <a:r>
              <a:rPr lang="en-US" sz="5099" dirty="0" err="1">
                <a:solidFill>
                  <a:schemeClr val="bg2">
                    <a:lumMod val="25000"/>
                  </a:schemeClr>
                </a:solidFill>
                <a:latin typeface="Roboto Condensed"/>
              </a:rPr>
              <a:t>trình</a:t>
            </a:r>
            <a:r>
              <a:rPr lang="en-US" sz="5099" dirty="0">
                <a:solidFill>
                  <a:schemeClr val="bg2">
                    <a:lumMod val="25000"/>
                  </a:schemeClr>
                </a:solidFill>
                <a:latin typeface="Roboto Condensed"/>
              </a:rPr>
              <a:t> </a:t>
            </a:r>
            <a:r>
              <a:rPr lang="en-US" sz="5099" dirty="0" err="1">
                <a:solidFill>
                  <a:schemeClr val="bg2">
                    <a:lumMod val="25000"/>
                  </a:schemeClr>
                </a:solidFill>
                <a:latin typeface="Roboto Condensed"/>
              </a:rPr>
              <a:t>viết</a:t>
            </a:r>
            <a:r>
              <a:rPr lang="en-US" sz="5099" dirty="0">
                <a:solidFill>
                  <a:schemeClr val="bg2">
                    <a:lumMod val="25000"/>
                  </a:schemeClr>
                </a:solidFill>
                <a:latin typeface="Roboto Condensed"/>
              </a:rPr>
              <a:t> </a:t>
            </a:r>
            <a:r>
              <a:rPr lang="en-US" sz="5099" dirty="0" err="1">
                <a:solidFill>
                  <a:schemeClr val="bg2">
                    <a:lumMod val="25000"/>
                  </a:schemeClr>
                </a:solidFill>
                <a:latin typeface="Roboto Condensed"/>
              </a:rPr>
              <a:t>bài</a:t>
            </a:r>
            <a:r>
              <a:rPr lang="en-US" sz="5099" dirty="0">
                <a:solidFill>
                  <a:schemeClr val="bg2">
                    <a:lumMod val="25000"/>
                  </a:schemeClr>
                </a:solidFill>
                <a:latin typeface="Roboto Condensed"/>
              </a:rPr>
              <a:t> </a:t>
            </a:r>
            <a:r>
              <a:rPr lang="en-US" sz="5099" dirty="0" err="1">
                <a:solidFill>
                  <a:schemeClr val="bg2">
                    <a:lumMod val="25000"/>
                  </a:schemeClr>
                </a:solidFill>
                <a:latin typeface="Roboto Condensed"/>
              </a:rPr>
              <a:t>văn</a:t>
            </a:r>
            <a:r>
              <a:rPr lang="en-US" sz="5099" dirty="0">
                <a:solidFill>
                  <a:schemeClr val="bg2">
                    <a:lumMod val="25000"/>
                  </a:schemeClr>
                </a:solidFill>
                <a:latin typeface="Roboto Condensed"/>
              </a:rPr>
              <a:t> </a:t>
            </a:r>
            <a:r>
              <a:rPr lang="en-US" sz="5099" dirty="0" err="1">
                <a:solidFill>
                  <a:schemeClr val="bg2">
                    <a:lumMod val="25000"/>
                  </a:schemeClr>
                </a:solidFill>
                <a:latin typeface="Roboto Condensed"/>
              </a:rPr>
              <a:t>nghị</a:t>
            </a:r>
            <a:r>
              <a:rPr lang="en-US" sz="5099" dirty="0">
                <a:solidFill>
                  <a:schemeClr val="bg2">
                    <a:lumMod val="25000"/>
                  </a:schemeClr>
                </a:solidFill>
                <a:latin typeface="Roboto Condensed"/>
              </a:rPr>
              <a:t> </a:t>
            </a:r>
            <a:r>
              <a:rPr lang="en-US" sz="5099" dirty="0" err="1">
                <a:solidFill>
                  <a:schemeClr val="bg2">
                    <a:lumMod val="25000"/>
                  </a:schemeClr>
                </a:solidFill>
                <a:latin typeface="Roboto Condensed"/>
              </a:rPr>
              <a:t>luận</a:t>
            </a:r>
            <a:r>
              <a:rPr lang="en-US" sz="5099" dirty="0">
                <a:solidFill>
                  <a:schemeClr val="bg2">
                    <a:lumMod val="25000"/>
                  </a:schemeClr>
                </a:solidFill>
                <a:latin typeface="Roboto Condensed"/>
              </a:rPr>
              <a:t> </a:t>
            </a:r>
            <a:r>
              <a:rPr lang="en-US" sz="5099" dirty="0" err="1">
                <a:solidFill>
                  <a:schemeClr val="bg2">
                    <a:lumMod val="25000"/>
                  </a:schemeClr>
                </a:solidFill>
                <a:latin typeface="Roboto Condensed"/>
              </a:rPr>
              <a:t>phân</a:t>
            </a:r>
            <a:r>
              <a:rPr lang="en-US" sz="5099" dirty="0">
                <a:solidFill>
                  <a:schemeClr val="bg2">
                    <a:lumMod val="25000"/>
                  </a:schemeClr>
                </a:solidFill>
                <a:latin typeface="Roboto Condensed"/>
              </a:rPr>
              <a:t> </a:t>
            </a:r>
            <a:r>
              <a:rPr lang="en-US" sz="5099" dirty="0" err="1">
                <a:solidFill>
                  <a:schemeClr val="bg2">
                    <a:lumMod val="25000"/>
                  </a:schemeClr>
                </a:solidFill>
                <a:latin typeface="Roboto Condensed"/>
              </a:rPr>
              <a:t>tích</a:t>
            </a:r>
            <a:r>
              <a:rPr lang="en-US" sz="5099" dirty="0">
                <a:solidFill>
                  <a:schemeClr val="bg2">
                    <a:lumMod val="25000"/>
                  </a:schemeClr>
                </a:solidFill>
                <a:latin typeface="Roboto Condensed"/>
              </a:rPr>
              <a:t> </a:t>
            </a:r>
            <a:r>
              <a:rPr lang="en-US" sz="5099" dirty="0" err="1">
                <a:solidFill>
                  <a:schemeClr val="bg2">
                    <a:lumMod val="25000"/>
                  </a:schemeClr>
                </a:solidFill>
                <a:latin typeface="Roboto Condensed"/>
              </a:rPr>
              <a:t>một</a:t>
            </a:r>
            <a:r>
              <a:rPr lang="en-US" sz="5099" dirty="0">
                <a:solidFill>
                  <a:schemeClr val="bg2">
                    <a:lumMod val="25000"/>
                  </a:schemeClr>
                </a:solidFill>
                <a:latin typeface="Roboto Condensed"/>
              </a:rPr>
              <a:t> </a:t>
            </a:r>
            <a:r>
              <a:rPr lang="en-US" sz="5099" dirty="0" err="1">
                <a:solidFill>
                  <a:schemeClr val="bg2">
                    <a:lumMod val="25000"/>
                  </a:schemeClr>
                </a:solidFill>
                <a:latin typeface="Roboto Condensed"/>
              </a:rPr>
              <a:t>tác</a:t>
            </a:r>
            <a:r>
              <a:rPr lang="en-US" sz="5099" dirty="0">
                <a:solidFill>
                  <a:schemeClr val="bg2">
                    <a:lumMod val="25000"/>
                  </a:schemeClr>
                </a:solidFill>
                <a:latin typeface="Roboto Condensed"/>
              </a:rPr>
              <a:t> </a:t>
            </a:r>
            <a:r>
              <a:rPr lang="en-US" sz="5099" dirty="0" err="1">
                <a:solidFill>
                  <a:schemeClr val="bg2">
                    <a:lumMod val="25000"/>
                  </a:schemeClr>
                </a:solidFill>
                <a:latin typeface="Roboto Condensed"/>
              </a:rPr>
              <a:t>phẩm</a:t>
            </a:r>
            <a:r>
              <a:rPr lang="en-US" sz="5099" dirty="0">
                <a:solidFill>
                  <a:schemeClr val="bg2">
                    <a:lumMod val="25000"/>
                  </a:schemeClr>
                </a:solidFill>
                <a:latin typeface="Roboto Condensed"/>
              </a:rPr>
              <a:t> </a:t>
            </a:r>
            <a:r>
              <a:rPr lang="en-US" sz="5099" dirty="0" err="1">
                <a:solidFill>
                  <a:schemeClr val="bg2">
                    <a:lumMod val="25000"/>
                  </a:schemeClr>
                </a:solidFill>
                <a:latin typeface="Roboto Condensed"/>
              </a:rPr>
              <a:t>văn</a:t>
            </a:r>
            <a:r>
              <a:rPr lang="en-US" sz="5099" dirty="0">
                <a:solidFill>
                  <a:schemeClr val="bg2">
                    <a:lumMod val="25000"/>
                  </a:schemeClr>
                </a:solidFill>
                <a:latin typeface="Roboto Condensed"/>
              </a:rPr>
              <a:t> </a:t>
            </a:r>
            <a:r>
              <a:rPr lang="en-US" sz="5099" dirty="0" err="1">
                <a:solidFill>
                  <a:schemeClr val="bg2">
                    <a:lumMod val="25000"/>
                  </a:schemeClr>
                </a:solidFill>
                <a:latin typeface="Roboto Condensed"/>
              </a:rPr>
              <a:t>học</a:t>
            </a:r>
            <a:r>
              <a:rPr lang="en-US" sz="5099" dirty="0">
                <a:solidFill>
                  <a:schemeClr val="bg2">
                    <a:lumMod val="25000"/>
                  </a:schemeClr>
                </a:solidFill>
                <a:latin typeface="Roboto Condensed"/>
              </a:rPr>
              <a:t>.</a:t>
            </a:r>
          </a:p>
        </p:txBody>
      </p:sp>
    </p:spTree>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F5E9DA"/>
        </a:solidFill>
        <a:effectLst/>
      </p:bgPr>
    </p:bg>
    <p:spTree>
      <p:nvGrpSpPr>
        <p:cNvPr id="1" name=""/>
        <p:cNvGrpSpPr/>
        <p:nvPr/>
      </p:nvGrpSpPr>
      <p:grpSpPr>
        <a:xfrm>
          <a:off x="0" y="0"/>
          <a:ext cx="0" cy="0"/>
          <a:chOff x="0" y="0"/>
          <a:chExt cx="0" cy="0"/>
        </a:xfrm>
      </p:grpSpPr>
      <p:grpSp>
        <p:nvGrpSpPr>
          <p:cNvPr id="2" name="Group 2"/>
          <p:cNvGrpSpPr/>
          <p:nvPr/>
        </p:nvGrpSpPr>
        <p:grpSpPr>
          <a:xfrm rot="-10800000">
            <a:off x="-1413655" y="-443384"/>
            <a:ext cx="21115310" cy="2200940"/>
            <a:chOff x="0" y="0"/>
            <a:chExt cx="1734364" cy="180780"/>
          </a:xfrm>
        </p:grpSpPr>
        <p:sp>
          <p:nvSpPr>
            <p:cNvPr id="3" name="Freeform 3"/>
            <p:cNvSpPr/>
            <p:nvPr/>
          </p:nvSpPr>
          <p:spPr>
            <a:xfrm>
              <a:off x="0" y="-1270"/>
              <a:ext cx="1735634" cy="179510"/>
            </a:xfrm>
            <a:custGeom>
              <a:avLst/>
              <a:gdLst/>
              <a:ahLst/>
              <a:cxnLst/>
              <a:rect l="l" t="t" r="r" b="b"/>
              <a:pathLst>
                <a:path w="1735634" h="179510">
                  <a:moveTo>
                    <a:pt x="1724204" y="27940"/>
                  </a:moveTo>
                  <a:cubicBezTo>
                    <a:pt x="1715314" y="24130"/>
                    <a:pt x="1706425" y="21590"/>
                    <a:pt x="1697534" y="21590"/>
                  </a:cubicBezTo>
                  <a:cubicBezTo>
                    <a:pt x="1670864" y="20320"/>
                    <a:pt x="1645005" y="20320"/>
                    <a:pt x="1617807" y="17780"/>
                  </a:cubicBezTo>
                  <a:cubicBezTo>
                    <a:pt x="1555639" y="12700"/>
                    <a:pt x="1494766" y="6350"/>
                    <a:pt x="1432597" y="3810"/>
                  </a:cubicBezTo>
                  <a:cubicBezTo>
                    <a:pt x="1382086" y="1270"/>
                    <a:pt x="1332869" y="3810"/>
                    <a:pt x="1282357" y="2540"/>
                  </a:cubicBezTo>
                  <a:cubicBezTo>
                    <a:pt x="1260339" y="2540"/>
                    <a:pt x="1238322" y="0"/>
                    <a:pt x="1216304" y="2540"/>
                  </a:cubicBezTo>
                  <a:cubicBezTo>
                    <a:pt x="1163202" y="10160"/>
                    <a:pt x="1110100" y="11430"/>
                    <a:pt x="1055703" y="8890"/>
                  </a:cubicBezTo>
                  <a:cubicBezTo>
                    <a:pt x="1028504" y="7620"/>
                    <a:pt x="1001305" y="7620"/>
                    <a:pt x="974107" y="7620"/>
                  </a:cubicBezTo>
                  <a:cubicBezTo>
                    <a:pt x="924890" y="7620"/>
                    <a:pt x="875674" y="7620"/>
                    <a:pt x="826457" y="6350"/>
                  </a:cubicBezTo>
                  <a:cubicBezTo>
                    <a:pt x="774650" y="5080"/>
                    <a:pt x="264353" y="2540"/>
                    <a:pt x="213841" y="1270"/>
                  </a:cubicBezTo>
                  <a:cubicBezTo>
                    <a:pt x="172396" y="0"/>
                    <a:pt x="132245" y="1270"/>
                    <a:pt x="90800" y="1270"/>
                  </a:cubicBezTo>
                  <a:cubicBezTo>
                    <a:pt x="62306" y="1270"/>
                    <a:pt x="33020" y="3810"/>
                    <a:pt x="5080" y="5080"/>
                  </a:cubicBezTo>
                  <a:cubicBezTo>
                    <a:pt x="3810" y="5080"/>
                    <a:pt x="2540" y="7620"/>
                    <a:pt x="0" y="8890"/>
                  </a:cubicBezTo>
                  <a:cubicBezTo>
                    <a:pt x="1270" y="21590"/>
                    <a:pt x="3810" y="34290"/>
                    <a:pt x="5080" y="46990"/>
                  </a:cubicBezTo>
                  <a:cubicBezTo>
                    <a:pt x="15240" y="67560"/>
                    <a:pt x="16510" y="69867"/>
                    <a:pt x="17780" y="72133"/>
                  </a:cubicBezTo>
                  <a:cubicBezTo>
                    <a:pt x="19050" y="74440"/>
                    <a:pt x="17780" y="76746"/>
                    <a:pt x="16510" y="79093"/>
                  </a:cubicBezTo>
                  <a:cubicBezTo>
                    <a:pt x="15240" y="81481"/>
                    <a:pt x="2540" y="106529"/>
                    <a:pt x="2540" y="108916"/>
                  </a:cubicBezTo>
                  <a:cubicBezTo>
                    <a:pt x="2540" y="111263"/>
                    <a:pt x="1270" y="113610"/>
                    <a:pt x="0" y="115957"/>
                  </a:cubicBezTo>
                  <a:cubicBezTo>
                    <a:pt x="0" y="124900"/>
                    <a:pt x="3810" y="135060"/>
                    <a:pt x="15240" y="140140"/>
                  </a:cubicBezTo>
                  <a:cubicBezTo>
                    <a:pt x="22860" y="143950"/>
                    <a:pt x="31750" y="146490"/>
                    <a:pt x="40640" y="147760"/>
                  </a:cubicBezTo>
                  <a:cubicBezTo>
                    <a:pt x="89505" y="152840"/>
                    <a:pt x="138721" y="156650"/>
                    <a:pt x="187938" y="161730"/>
                  </a:cubicBezTo>
                  <a:cubicBezTo>
                    <a:pt x="215136" y="164270"/>
                    <a:pt x="242335" y="169350"/>
                    <a:pt x="269534" y="170620"/>
                  </a:cubicBezTo>
                  <a:cubicBezTo>
                    <a:pt x="314865" y="173160"/>
                    <a:pt x="819981" y="174430"/>
                    <a:pt x="865312" y="175700"/>
                  </a:cubicBezTo>
                  <a:cubicBezTo>
                    <a:pt x="871788" y="175700"/>
                    <a:pt x="878264" y="175700"/>
                    <a:pt x="884740" y="175700"/>
                  </a:cubicBezTo>
                  <a:cubicBezTo>
                    <a:pt x="915824" y="175700"/>
                    <a:pt x="948203" y="174430"/>
                    <a:pt x="979287" y="174430"/>
                  </a:cubicBezTo>
                  <a:cubicBezTo>
                    <a:pt x="1015552" y="174430"/>
                    <a:pt x="1050522" y="175700"/>
                    <a:pt x="1086787" y="175700"/>
                  </a:cubicBezTo>
                  <a:cubicBezTo>
                    <a:pt x="1139889" y="175700"/>
                    <a:pt x="1194286" y="175700"/>
                    <a:pt x="1247388" y="175700"/>
                  </a:cubicBezTo>
                  <a:cubicBezTo>
                    <a:pt x="1296604" y="175700"/>
                    <a:pt x="1345821" y="176970"/>
                    <a:pt x="1395037" y="178240"/>
                  </a:cubicBezTo>
                  <a:cubicBezTo>
                    <a:pt x="1417055" y="178240"/>
                    <a:pt x="1440368" y="179510"/>
                    <a:pt x="1462386" y="179510"/>
                  </a:cubicBezTo>
                  <a:cubicBezTo>
                    <a:pt x="1533621" y="178240"/>
                    <a:pt x="1603560" y="171890"/>
                    <a:pt x="1674674" y="171890"/>
                  </a:cubicBezTo>
                  <a:cubicBezTo>
                    <a:pt x="1678484" y="171890"/>
                    <a:pt x="1683564" y="169350"/>
                    <a:pt x="1687374" y="166810"/>
                  </a:cubicBezTo>
                  <a:cubicBezTo>
                    <a:pt x="1692454" y="163000"/>
                    <a:pt x="1694994" y="156650"/>
                    <a:pt x="1697534" y="154110"/>
                  </a:cubicBezTo>
                  <a:cubicBezTo>
                    <a:pt x="1698804" y="115674"/>
                    <a:pt x="1700074" y="113974"/>
                    <a:pt x="1701344" y="112275"/>
                  </a:cubicBezTo>
                  <a:cubicBezTo>
                    <a:pt x="1702614" y="109645"/>
                    <a:pt x="1712774" y="84394"/>
                    <a:pt x="1714044" y="81764"/>
                  </a:cubicBezTo>
                  <a:cubicBezTo>
                    <a:pt x="1714044" y="80186"/>
                    <a:pt x="1715314" y="78608"/>
                    <a:pt x="1716584" y="77029"/>
                  </a:cubicBezTo>
                  <a:cubicBezTo>
                    <a:pt x="1717854" y="75330"/>
                    <a:pt x="1719124" y="73630"/>
                    <a:pt x="1721664" y="71931"/>
                  </a:cubicBezTo>
                  <a:cubicBezTo>
                    <a:pt x="1722934" y="70919"/>
                    <a:pt x="1722934" y="69867"/>
                    <a:pt x="1728014" y="68855"/>
                  </a:cubicBezTo>
                  <a:cubicBezTo>
                    <a:pt x="1733094" y="67641"/>
                    <a:pt x="1735634" y="66468"/>
                    <a:pt x="1734364" y="44450"/>
                  </a:cubicBezTo>
                  <a:cubicBezTo>
                    <a:pt x="1734364" y="38100"/>
                    <a:pt x="1730554" y="30480"/>
                    <a:pt x="1724204" y="27940"/>
                  </a:cubicBezTo>
                  <a:close/>
                </a:path>
              </a:pathLst>
            </a:custGeom>
            <a:solidFill>
              <a:srgbClr val="536B40"/>
            </a:solidFill>
          </p:spPr>
          <p:txBody>
            <a:bodyPr/>
            <a:lstStyle/>
            <a:p>
              <a:endParaRPr lang="en-US"/>
            </a:p>
          </p:txBody>
        </p:sp>
      </p:grpSp>
      <p:sp>
        <p:nvSpPr>
          <p:cNvPr id="4" name="TextBox 4"/>
          <p:cNvSpPr txBox="1"/>
          <p:nvPr/>
        </p:nvSpPr>
        <p:spPr>
          <a:xfrm>
            <a:off x="166082" y="456744"/>
            <a:ext cx="15531118" cy="872034"/>
          </a:xfrm>
          <a:prstGeom prst="rect">
            <a:avLst/>
          </a:prstGeom>
        </p:spPr>
        <p:txBody>
          <a:bodyPr wrap="square" lIns="0" tIns="0" rIns="0" bIns="0" rtlCol="0" anchor="t">
            <a:spAutoFit/>
          </a:bodyPr>
          <a:lstStyle/>
          <a:p>
            <a:pPr algn="l">
              <a:lnSpc>
                <a:spcPts val="6785"/>
              </a:lnSpc>
              <a:spcBef>
                <a:spcPct val="0"/>
              </a:spcBef>
            </a:pPr>
            <a:r>
              <a:rPr lang="en-US" sz="5900" dirty="0">
                <a:solidFill>
                  <a:srgbClr val="F5E9DA"/>
                </a:solidFill>
                <a:latin typeface="Fraunces Bold"/>
              </a:rPr>
              <a:t>III. HƯỚNG DẪN QUY TRÌNH VIẾT</a:t>
            </a:r>
          </a:p>
        </p:txBody>
      </p:sp>
      <p:grpSp>
        <p:nvGrpSpPr>
          <p:cNvPr id="5" name="Group 5"/>
          <p:cNvGrpSpPr/>
          <p:nvPr/>
        </p:nvGrpSpPr>
        <p:grpSpPr>
          <a:xfrm>
            <a:off x="80427" y="4170632"/>
            <a:ext cx="18288000" cy="4083432"/>
            <a:chOff x="0" y="0"/>
            <a:chExt cx="3640195" cy="812800"/>
          </a:xfrm>
        </p:grpSpPr>
        <p:sp>
          <p:nvSpPr>
            <p:cNvPr id="6" name="Freeform 6"/>
            <p:cNvSpPr/>
            <p:nvPr/>
          </p:nvSpPr>
          <p:spPr>
            <a:xfrm>
              <a:off x="0" y="0"/>
              <a:ext cx="3640194" cy="812800"/>
            </a:xfrm>
            <a:custGeom>
              <a:avLst/>
              <a:gdLst/>
              <a:ahLst/>
              <a:cxnLst/>
              <a:rect l="l" t="t" r="r" b="b"/>
              <a:pathLst>
                <a:path w="3640194" h="812800">
                  <a:moveTo>
                    <a:pt x="3640194" y="406400"/>
                  </a:moveTo>
                  <a:lnTo>
                    <a:pt x="3233795" y="0"/>
                  </a:lnTo>
                  <a:lnTo>
                    <a:pt x="3233795" y="203200"/>
                  </a:lnTo>
                  <a:lnTo>
                    <a:pt x="0" y="203200"/>
                  </a:lnTo>
                  <a:lnTo>
                    <a:pt x="0" y="609600"/>
                  </a:lnTo>
                  <a:lnTo>
                    <a:pt x="3233795" y="609600"/>
                  </a:lnTo>
                  <a:lnTo>
                    <a:pt x="3233795" y="812800"/>
                  </a:lnTo>
                  <a:lnTo>
                    <a:pt x="3640194" y="406400"/>
                  </a:lnTo>
                  <a:close/>
                </a:path>
              </a:pathLst>
            </a:custGeom>
            <a:solidFill>
              <a:srgbClr val="A1BD99"/>
            </a:solidFill>
          </p:spPr>
          <p:txBody>
            <a:bodyPr/>
            <a:lstStyle/>
            <a:p>
              <a:endParaRPr lang="en-US"/>
            </a:p>
          </p:txBody>
        </p:sp>
        <p:sp>
          <p:nvSpPr>
            <p:cNvPr id="7" name="TextBox 7"/>
            <p:cNvSpPr txBox="1"/>
            <p:nvPr/>
          </p:nvSpPr>
          <p:spPr>
            <a:xfrm>
              <a:off x="0" y="155575"/>
              <a:ext cx="3538595" cy="454025"/>
            </a:xfrm>
            <a:prstGeom prst="rect">
              <a:avLst/>
            </a:prstGeom>
          </p:spPr>
          <p:txBody>
            <a:bodyPr lIns="50800" tIns="50800" rIns="50800" bIns="50800" rtlCol="0" anchor="ctr"/>
            <a:lstStyle/>
            <a:p>
              <a:pPr algn="ctr">
                <a:lnSpc>
                  <a:spcPts val="2659"/>
                </a:lnSpc>
              </a:pPr>
              <a:endParaRPr/>
            </a:p>
          </p:txBody>
        </p:sp>
      </p:grpSp>
      <p:grpSp>
        <p:nvGrpSpPr>
          <p:cNvPr id="11" name="Group 11"/>
          <p:cNvGrpSpPr/>
          <p:nvPr/>
        </p:nvGrpSpPr>
        <p:grpSpPr>
          <a:xfrm>
            <a:off x="504587" y="3764460"/>
            <a:ext cx="4777470" cy="4766670"/>
            <a:chOff x="0" y="0"/>
            <a:chExt cx="812800" cy="812800"/>
          </a:xfrm>
        </p:grpSpPr>
        <p:sp>
          <p:nvSpPr>
            <p:cNvPr id="12" name="Freeform 12"/>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FFAEF"/>
            </a:solidFill>
          </p:spPr>
          <p:txBody>
            <a:bodyPr/>
            <a:lstStyle/>
            <a:p>
              <a:endParaRPr lang="en-US"/>
            </a:p>
          </p:txBody>
        </p:sp>
        <p:sp>
          <p:nvSpPr>
            <p:cNvPr id="13" name="TextBox 13"/>
            <p:cNvSpPr txBox="1"/>
            <p:nvPr/>
          </p:nvSpPr>
          <p:spPr>
            <a:xfrm>
              <a:off x="76200" y="28575"/>
              <a:ext cx="660400" cy="708025"/>
            </a:xfrm>
            <a:prstGeom prst="rect">
              <a:avLst/>
            </a:prstGeom>
          </p:spPr>
          <p:txBody>
            <a:bodyPr lIns="50800" tIns="50800" rIns="50800" bIns="50800" rtlCol="0" anchor="ctr"/>
            <a:lstStyle/>
            <a:p>
              <a:pPr algn="ctr">
                <a:lnSpc>
                  <a:spcPts val="2659"/>
                </a:lnSpc>
              </a:pPr>
              <a:endParaRPr/>
            </a:p>
          </p:txBody>
        </p:sp>
      </p:grpSp>
      <p:grpSp>
        <p:nvGrpSpPr>
          <p:cNvPr id="14" name="Group 14"/>
          <p:cNvGrpSpPr/>
          <p:nvPr/>
        </p:nvGrpSpPr>
        <p:grpSpPr>
          <a:xfrm>
            <a:off x="6445339" y="3436053"/>
            <a:ext cx="5162151" cy="4766670"/>
            <a:chOff x="0" y="0"/>
            <a:chExt cx="812800" cy="812800"/>
          </a:xfrm>
        </p:grpSpPr>
        <p:sp>
          <p:nvSpPr>
            <p:cNvPr id="15" name="Freeform 1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AEED1"/>
            </a:solidFill>
          </p:spPr>
          <p:txBody>
            <a:bodyPr/>
            <a:lstStyle/>
            <a:p>
              <a:endParaRPr lang="en-US"/>
            </a:p>
          </p:txBody>
        </p:sp>
        <p:sp>
          <p:nvSpPr>
            <p:cNvPr id="16" name="TextBox 16"/>
            <p:cNvSpPr txBox="1"/>
            <p:nvPr/>
          </p:nvSpPr>
          <p:spPr>
            <a:xfrm>
              <a:off x="76200" y="28575"/>
              <a:ext cx="660400" cy="708025"/>
            </a:xfrm>
            <a:prstGeom prst="rect">
              <a:avLst/>
            </a:prstGeom>
          </p:spPr>
          <p:txBody>
            <a:bodyPr lIns="50800" tIns="50800" rIns="50800" bIns="50800" rtlCol="0" anchor="ctr"/>
            <a:lstStyle/>
            <a:p>
              <a:pPr algn="ctr">
                <a:lnSpc>
                  <a:spcPts val="2659"/>
                </a:lnSpc>
              </a:pPr>
              <a:endParaRPr/>
            </a:p>
          </p:txBody>
        </p:sp>
      </p:grpSp>
      <p:grpSp>
        <p:nvGrpSpPr>
          <p:cNvPr id="17" name="Group 17"/>
          <p:cNvGrpSpPr/>
          <p:nvPr/>
        </p:nvGrpSpPr>
        <p:grpSpPr>
          <a:xfrm>
            <a:off x="12463228" y="3204253"/>
            <a:ext cx="4697760" cy="4897506"/>
            <a:chOff x="0" y="0"/>
            <a:chExt cx="812800" cy="812800"/>
          </a:xfrm>
        </p:grpSpPr>
        <p:sp>
          <p:nvSpPr>
            <p:cNvPr id="18" name="Freeform 18"/>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DDEA7"/>
            </a:solidFill>
          </p:spPr>
          <p:txBody>
            <a:bodyPr/>
            <a:lstStyle/>
            <a:p>
              <a:endParaRPr lang="en-US"/>
            </a:p>
          </p:txBody>
        </p:sp>
        <p:sp>
          <p:nvSpPr>
            <p:cNvPr id="19" name="TextBox 19"/>
            <p:cNvSpPr txBox="1"/>
            <p:nvPr/>
          </p:nvSpPr>
          <p:spPr>
            <a:xfrm>
              <a:off x="76200" y="28575"/>
              <a:ext cx="660400" cy="708025"/>
            </a:xfrm>
            <a:prstGeom prst="rect">
              <a:avLst/>
            </a:prstGeom>
          </p:spPr>
          <p:txBody>
            <a:bodyPr lIns="50800" tIns="50800" rIns="50800" bIns="50800" rtlCol="0" anchor="ctr"/>
            <a:lstStyle/>
            <a:p>
              <a:pPr algn="ctr">
                <a:lnSpc>
                  <a:spcPts val="2659"/>
                </a:lnSpc>
              </a:pPr>
              <a:endParaRPr/>
            </a:p>
          </p:txBody>
        </p:sp>
      </p:grpSp>
      <p:sp>
        <p:nvSpPr>
          <p:cNvPr id="20" name="TextBox 20"/>
          <p:cNvSpPr txBox="1"/>
          <p:nvPr/>
        </p:nvSpPr>
        <p:spPr>
          <a:xfrm>
            <a:off x="1317351" y="5360243"/>
            <a:ext cx="3086100" cy="1464945"/>
          </a:xfrm>
          <a:prstGeom prst="rect">
            <a:avLst/>
          </a:prstGeom>
        </p:spPr>
        <p:txBody>
          <a:bodyPr lIns="0" tIns="0" rIns="0" bIns="0" rtlCol="0" anchor="t">
            <a:spAutoFit/>
          </a:bodyPr>
          <a:lstStyle/>
          <a:p>
            <a:pPr algn="ctr">
              <a:lnSpc>
                <a:spcPts val="5879"/>
              </a:lnSpc>
            </a:pPr>
            <a:r>
              <a:rPr lang="en-US" sz="4199" dirty="0" err="1">
                <a:solidFill>
                  <a:srgbClr val="536B40"/>
                </a:solidFill>
                <a:latin typeface="Roboto Condensed Bold"/>
              </a:rPr>
              <a:t>Chuẩn</a:t>
            </a:r>
            <a:r>
              <a:rPr lang="en-US" sz="4199" dirty="0">
                <a:solidFill>
                  <a:srgbClr val="536B40"/>
                </a:solidFill>
                <a:latin typeface="Roboto Condensed Bold"/>
              </a:rPr>
              <a:t> </a:t>
            </a:r>
            <a:r>
              <a:rPr lang="en-US" sz="4199" dirty="0" err="1">
                <a:solidFill>
                  <a:srgbClr val="536B40"/>
                </a:solidFill>
                <a:latin typeface="Roboto Condensed Bold"/>
              </a:rPr>
              <a:t>bị</a:t>
            </a:r>
            <a:r>
              <a:rPr lang="en-US" sz="4199" dirty="0">
                <a:solidFill>
                  <a:srgbClr val="536B40"/>
                </a:solidFill>
                <a:latin typeface="Roboto Condensed Bold"/>
              </a:rPr>
              <a:t> </a:t>
            </a:r>
            <a:r>
              <a:rPr lang="en-US" sz="4199" dirty="0" err="1">
                <a:solidFill>
                  <a:srgbClr val="536B40"/>
                </a:solidFill>
                <a:latin typeface="Roboto Condensed Bold"/>
              </a:rPr>
              <a:t>trước</a:t>
            </a:r>
            <a:r>
              <a:rPr lang="en-US" sz="4199" dirty="0">
                <a:solidFill>
                  <a:srgbClr val="536B40"/>
                </a:solidFill>
                <a:latin typeface="Roboto Condensed Bold"/>
              </a:rPr>
              <a:t> </a:t>
            </a:r>
            <a:r>
              <a:rPr lang="en-US" sz="4199" dirty="0" err="1">
                <a:solidFill>
                  <a:srgbClr val="536B40"/>
                </a:solidFill>
                <a:latin typeface="Roboto Condensed Bold"/>
              </a:rPr>
              <a:t>khi</a:t>
            </a:r>
            <a:r>
              <a:rPr lang="en-US" sz="4199" dirty="0">
                <a:solidFill>
                  <a:srgbClr val="536B40"/>
                </a:solidFill>
                <a:latin typeface="Roboto Condensed Bold"/>
              </a:rPr>
              <a:t> </a:t>
            </a:r>
            <a:r>
              <a:rPr lang="en-US" sz="4199" dirty="0" err="1">
                <a:solidFill>
                  <a:srgbClr val="536B40"/>
                </a:solidFill>
                <a:latin typeface="Roboto Condensed Bold"/>
              </a:rPr>
              <a:t>viết</a:t>
            </a:r>
            <a:endParaRPr lang="en-US" sz="4199" dirty="0">
              <a:solidFill>
                <a:srgbClr val="536B40"/>
              </a:solidFill>
              <a:latin typeface="Roboto Condensed Bold"/>
            </a:endParaRPr>
          </a:p>
        </p:txBody>
      </p:sp>
      <p:sp>
        <p:nvSpPr>
          <p:cNvPr id="21" name="TextBox 21"/>
          <p:cNvSpPr txBox="1"/>
          <p:nvPr/>
        </p:nvSpPr>
        <p:spPr>
          <a:xfrm>
            <a:off x="7569700" y="5397882"/>
            <a:ext cx="3086100" cy="721995"/>
          </a:xfrm>
          <a:prstGeom prst="rect">
            <a:avLst/>
          </a:prstGeom>
        </p:spPr>
        <p:txBody>
          <a:bodyPr lIns="0" tIns="0" rIns="0" bIns="0" rtlCol="0" anchor="t">
            <a:spAutoFit/>
          </a:bodyPr>
          <a:lstStyle/>
          <a:p>
            <a:pPr algn="ctr">
              <a:lnSpc>
                <a:spcPts val="5879"/>
              </a:lnSpc>
            </a:pPr>
            <a:r>
              <a:rPr lang="en-US" sz="4199" dirty="0" err="1">
                <a:solidFill>
                  <a:srgbClr val="536B40"/>
                </a:solidFill>
                <a:latin typeface="Roboto Condensed Bold"/>
              </a:rPr>
              <a:t>Viết</a:t>
            </a:r>
            <a:r>
              <a:rPr lang="en-US" sz="4199" dirty="0">
                <a:solidFill>
                  <a:srgbClr val="536B40"/>
                </a:solidFill>
                <a:latin typeface="Roboto Condensed Bold"/>
              </a:rPr>
              <a:t> </a:t>
            </a:r>
            <a:r>
              <a:rPr lang="en-US" sz="4199" dirty="0" err="1">
                <a:solidFill>
                  <a:srgbClr val="536B40"/>
                </a:solidFill>
                <a:latin typeface="Roboto Condensed Bold"/>
              </a:rPr>
              <a:t>bài</a:t>
            </a:r>
            <a:endParaRPr lang="en-US" sz="4199" dirty="0">
              <a:solidFill>
                <a:srgbClr val="536B40"/>
              </a:solidFill>
              <a:latin typeface="Roboto Condensed Bold"/>
            </a:endParaRPr>
          </a:p>
        </p:txBody>
      </p:sp>
      <p:sp>
        <p:nvSpPr>
          <p:cNvPr id="23" name="TextBox 23"/>
          <p:cNvSpPr txBox="1"/>
          <p:nvPr/>
        </p:nvSpPr>
        <p:spPr>
          <a:xfrm>
            <a:off x="13269058" y="4616028"/>
            <a:ext cx="3086100" cy="2207895"/>
          </a:xfrm>
          <a:prstGeom prst="rect">
            <a:avLst/>
          </a:prstGeom>
        </p:spPr>
        <p:txBody>
          <a:bodyPr lIns="0" tIns="0" rIns="0" bIns="0" rtlCol="0" anchor="t">
            <a:spAutoFit/>
          </a:bodyPr>
          <a:lstStyle/>
          <a:p>
            <a:pPr algn="ctr">
              <a:lnSpc>
                <a:spcPts val="5879"/>
              </a:lnSpc>
            </a:pPr>
            <a:r>
              <a:rPr lang="en-US" sz="4199" dirty="0" err="1">
                <a:solidFill>
                  <a:srgbClr val="536B40"/>
                </a:solidFill>
                <a:latin typeface="Roboto Condensed Bold"/>
              </a:rPr>
              <a:t>Xem</a:t>
            </a:r>
            <a:r>
              <a:rPr lang="en-US" sz="4199" dirty="0">
                <a:solidFill>
                  <a:srgbClr val="536B40"/>
                </a:solidFill>
                <a:latin typeface="Roboto Condensed Bold"/>
              </a:rPr>
              <a:t> </a:t>
            </a:r>
            <a:r>
              <a:rPr lang="en-US" sz="4199" dirty="0" err="1">
                <a:solidFill>
                  <a:srgbClr val="536B40"/>
                </a:solidFill>
                <a:latin typeface="Roboto Condensed Bold"/>
              </a:rPr>
              <a:t>lại</a:t>
            </a:r>
            <a:r>
              <a:rPr lang="en-US" sz="4199" dirty="0">
                <a:solidFill>
                  <a:srgbClr val="536B40"/>
                </a:solidFill>
                <a:latin typeface="Roboto Condensed Bold"/>
              </a:rPr>
              <a:t> </a:t>
            </a:r>
            <a:r>
              <a:rPr lang="en-US" sz="4199" dirty="0" err="1">
                <a:solidFill>
                  <a:srgbClr val="536B40"/>
                </a:solidFill>
                <a:latin typeface="Roboto Condensed Bold"/>
              </a:rPr>
              <a:t>và</a:t>
            </a:r>
            <a:r>
              <a:rPr lang="en-US" sz="4199" dirty="0">
                <a:solidFill>
                  <a:srgbClr val="536B40"/>
                </a:solidFill>
                <a:latin typeface="Roboto Condensed Bold"/>
              </a:rPr>
              <a:t> </a:t>
            </a:r>
            <a:r>
              <a:rPr lang="en-US" sz="4199" dirty="0" err="1">
                <a:solidFill>
                  <a:srgbClr val="536B40"/>
                </a:solidFill>
                <a:latin typeface="Roboto Condensed Bold"/>
              </a:rPr>
              <a:t>chỉnh</a:t>
            </a:r>
            <a:r>
              <a:rPr lang="en-US" sz="4199" dirty="0">
                <a:solidFill>
                  <a:srgbClr val="536B40"/>
                </a:solidFill>
                <a:latin typeface="Roboto Condensed Bold"/>
              </a:rPr>
              <a:t> </a:t>
            </a:r>
            <a:r>
              <a:rPr lang="en-US" sz="4199" dirty="0" err="1">
                <a:solidFill>
                  <a:srgbClr val="536B40"/>
                </a:solidFill>
                <a:latin typeface="Roboto Condensed Bold"/>
              </a:rPr>
              <a:t>sửa</a:t>
            </a:r>
            <a:r>
              <a:rPr lang="en-US" sz="4199" dirty="0">
                <a:solidFill>
                  <a:srgbClr val="536B40"/>
                </a:solidFill>
                <a:latin typeface="Roboto Condensed Bold"/>
              </a:rPr>
              <a:t>, </a:t>
            </a:r>
            <a:r>
              <a:rPr lang="en-US" sz="4199" dirty="0" err="1">
                <a:solidFill>
                  <a:srgbClr val="536B40"/>
                </a:solidFill>
                <a:latin typeface="Roboto Condensed Bold"/>
              </a:rPr>
              <a:t>rút</a:t>
            </a:r>
            <a:r>
              <a:rPr lang="en-US" sz="4199" dirty="0">
                <a:solidFill>
                  <a:srgbClr val="536B40"/>
                </a:solidFill>
                <a:latin typeface="Roboto Condensed Bold"/>
              </a:rPr>
              <a:t> </a:t>
            </a:r>
            <a:r>
              <a:rPr lang="en-US" sz="4199" dirty="0" err="1">
                <a:solidFill>
                  <a:srgbClr val="536B40"/>
                </a:solidFill>
                <a:latin typeface="Roboto Condensed Bold"/>
              </a:rPr>
              <a:t>kinh</a:t>
            </a:r>
            <a:r>
              <a:rPr lang="en-US" sz="4199" dirty="0">
                <a:solidFill>
                  <a:srgbClr val="536B40"/>
                </a:solidFill>
                <a:latin typeface="Roboto Condensed Bold"/>
              </a:rPr>
              <a:t> </a:t>
            </a:r>
            <a:r>
              <a:rPr lang="en-US" sz="4199" dirty="0" err="1">
                <a:solidFill>
                  <a:srgbClr val="536B40"/>
                </a:solidFill>
                <a:latin typeface="Roboto Condensed Bold"/>
              </a:rPr>
              <a:t>nghiệm</a:t>
            </a:r>
            <a:endParaRPr lang="en-US" sz="4199" dirty="0">
              <a:solidFill>
                <a:srgbClr val="536B40"/>
              </a:solidFill>
              <a:latin typeface="Roboto Condensed Bold"/>
            </a:endParaRPr>
          </a:p>
        </p:txBody>
      </p:sp>
      <p:sp>
        <p:nvSpPr>
          <p:cNvPr id="24" name="Freeform 24"/>
          <p:cNvSpPr/>
          <p:nvPr/>
        </p:nvSpPr>
        <p:spPr>
          <a:xfrm rot="2978697">
            <a:off x="11798565" y="6601435"/>
            <a:ext cx="2623739" cy="6155399"/>
          </a:xfrm>
          <a:custGeom>
            <a:avLst/>
            <a:gdLst/>
            <a:ahLst/>
            <a:cxnLst/>
            <a:rect l="l" t="t" r="r" b="b"/>
            <a:pathLst>
              <a:path w="2623739" h="6155399">
                <a:moveTo>
                  <a:pt x="0" y="0"/>
                </a:moveTo>
                <a:lnTo>
                  <a:pt x="2623739" y="0"/>
                </a:lnTo>
                <a:lnTo>
                  <a:pt x="2623739" y="6155399"/>
                </a:lnTo>
                <a:lnTo>
                  <a:pt x="0" y="615539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Tree>
  </p:cSld>
  <p:clrMapOvr>
    <a:masterClrMapping/>
  </p:clrMapOvr>
  <p:transition spd="slow">
    <p:wipe/>
  </p:transition>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F5E9DA"/>
        </a:solidFill>
        <a:effectLst/>
      </p:bgPr>
    </p:bg>
    <p:spTree>
      <p:nvGrpSpPr>
        <p:cNvPr id="1" name=""/>
        <p:cNvGrpSpPr/>
        <p:nvPr/>
      </p:nvGrpSpPr>
      <p:grpSpPr>
        <a:xfrm>
          <a:off x="0" y="0"/>
          <a:ext cx="0" cy="0"/>
          <a:chOff x="0" y="0"/>
          <a:chExt cx="0" cy="0"/>
        </a:xfrm>
      </p:grpSpPr>
      <p:grpSp>
        <p:nvGrpSpPr>
          <p:cNvPr id="2" name="Group 2"/>
          <p:cNvGrpSpPr/>
          <p:nvPr/>
        </p:nvGrpSpPr>
        <p:grpSpPr>
          <a:xfrm rot="-10800000">
            <a:off x="-1496686" y="-115142"/>
            <a:ext cx="21115310" cy="2200940"/>
            <a:chOff x="0" y="0"/>
            <a:chExt cx="1734364" cy="180780"/>
          </a:xfrm>
        </p:grpSpPr>
        <p:sp>
          <p:nvSpPr>
            <p:cNvPr id="3" name="Freeform 3"/>
            <p:cNvSpPr/>
            <p:nvPr/>
          </p:nvSpPr>
          <p:spPr>
            <a:xfrm>
              <a:off x="0" y="-1270"/>
              <a:ext cx="1735634" cy="179510"/>
            </a:xfrm>
            <a:custGeom>
              <a:avLst/>
              <a:gdLst/>
              <a:ahLst/>
              <a:cxnLst/>
              <a:rect l="l" t="t" r="r" b="b"/>
              <a:pathLst>
                <a:path w="1735634" h="179510">
                  <a:moveTo>
                    <a:pt x="1724204" y="27940"/>
                  </a:moveTo>
                  <a:cubicBezTo>
                    <a:pt x="1715314" y="24130"/>
                    <a:pt x="1706425" y="21590"/>
                    <a:pt x="1697534" y="21590"/>
                  </a:cubicBezTo>
                  <a:cubicBezTo>
                    <a:pt x="1670864" y="20320"/>
                    <a:pt x="1645005" y="20320"/>
                    <a:pt x="1617807" y="17780"/>
                  </a:cubicBezTo>
                  <a:cubicBezTo>
                    <a:pt x="1555639" y="12700"/>
                    <a:pt x="1494766" y="6350"/>
                    <a:pt x="1432597" y="3810"/>
                  </a:cubicBezTo>
                  <a:cubicBezTo>
                    <a:pt x="1382086" y="1270"/>
                    <a:pt x="1332869" y="3810"/>
                    <a:pt x="1282357" y="2540"/>
                  </a:cubicBezTo>
                  <a:cubicBezTo>
                    <a:pt x="1260339" y="2540"/>
                    <a:pt x="1238322" y="0"/>
                    <a:pt x="1216304" y="2540"/>
                  </a:cubicBezTo>
                  <a:cubicBezTo>
                    <a:pt x="1163202" y="10160"/>
                    <a:pt x="1110100" y="11430"/>
                    <a:pt x="1055703" y="8890"/>
                  </a:cubicBezTo>
                  <a:cubicBezTo>
                    <a:pt x="1028504" y="7620"/>
                    <a:pt x="1001305" y="7620"/>
                    <a:pt x="974107" y="7620"/>
                  </a:cubicBezTo>
                  <a:cubicBezTo>
                    <a:pt x="924890" y="7620"/>
                    <a:pt x="875674" y="7620"/>
                    <a:pt x="826457" y="6350"/>
                  </a:cubicBezTo>
                  <a:cubicBezTo>
                    <a:pt x="774650" y="5080"/>
                    <a:pt x="264353" y="2540"/>
                    <a:pt x="213841" y="1270"/>
                  </a:cubicBezTo>
                  <a:cubicBezTo>
                    <a:pt x="172396" y="0"/>
                    <a:pt x="132245" y="1270"/>
                    <a:pt x="90800" y="1270"/>
                  </a:cubicBezTo>
                  <a:cubicBezTo>
                    <a:pt x="62306" y="1270"/>
                    <a:pt x="33020" y="3810"/>
                    <a:pt x="5080" y="5080"/>
                  </a:cubicBezTo>
                  <a:cubicBezTo>
                    <a:pt x="3810" y="5080"/>
                    <a:pt x="2540" y="7620"/>
                    <a:pt x="0" y="8890"/>
                  </a:cubicBezTo>
                  <a:cubicBezTo>
                    <a:pt x="1270" y="21590"/>
                    <a:pt x="3810" y="34290"/>
                    <a:pt x="5080" y="46990"/>
                  </a:cubicBezTo>
                  <a:cubicBezTo>
                    <a:pt x="15240" y="67560"/>
                    <a:pt x="16510" y="69867"/>
                    <a:pt x="17780" y="72133"/>
                  </a:cubicBezTo>
                  <a:cubicBezTo>
                    <a:pt x="19050" y="74440"/>
                    <a:pt x="17780" y="76746"/>
                    <a:pt x="16510" y="79093"/>
                  </a:cubicBezTo>
                  <a:cubicBezTo>
                    <a:pt x="15240" y="81481"/>
                    <a:pt x="2540" y="106529"/>
                    <a:pt x="2540" y="108916"/>
                  </a:cubicBezTo>
                  <a:cubicBezTo>
                    <a:pt x="2540" y="111263"/>
                    <a:pt x="1270" y="113610"/>
                    <a:pt x="0" y="115957"/>
                  </a:cubicBezTo>
                  <a:cubicBezTo>
                    <a:pt x="0" y="124900"/>
                    <a:pt x="3810" y="135060"/>
                    <a:pt x="15240" y="140140"/>
                  </a:cubicBezTo>
                  <a:cubicBezTo>
                    <a:pt x="22860" y="143950"/>
                    <a:pt x="31750" y="146490"/>
                    <a:pt x="40640" y="147760"/>
                  </a:cubicBezTo>
                  <a:cubicBezTo>
                    <a:pt x="89505" y="152840"/>
                    <a:pt x="138721" y="156650"/>
                    <a:pt x="187938" y="161730"/>
                  </a:cubicBezTo>
                  <a:cubicBezTo>
                    <a:pt x="215136" y="164270"/>
                    <a:pt x="242335" y="169350"/>
                    <a:pt x="269534" y="170620"/>
                  </a:cubicBezTo>
                  <a:cubicBezTo>
                    <a:pt x="314865" y="173160"/>
                    <a:pt x="819981" y="174430"/>
                    <a:pt x="865312" y="175700"/>
                  </a:cubicBezTo>
                  <a:cubicBezTo>
                    <a:pt x="871788" y="175700"/>
                    <a:pt x="878264" y="175700"/>
                    <a:pt x="884740" y="175700"/>
                  </a:cubicBezTo>
                  <a:cubicBezTo>
                    <a:pt x="915824" y="175700"/>
                    <a:pt x="948203" y="174430"/>
                    <a:pt x="979287" y="174430"/>
                  </a:cubicBezTo>
                  <a:cubicBezTo>
                    <a:pt x="1015552" y="174430"/>
                    <a:pt x="1050522" y="175700"/>
                    <a:pt x="1086787" y="175700"/>
                  </a:cubicBezTo>
                  <a:cubicBezTo>
                    <a:pt x="1139889" y="175700"/>
                    <a:pt x="1194286" y="175700"/>
                    <a:pt x="1247388" y="175700"/>
                  </a:cubicBezTo>
                  <a:cubicBezTo>
                    <a:pt x="1296604" y="175700"/>
                    <a:pt x="1345821" y="176970"/>
                    <a:pt x="1395037" y="178240"/>
                  </a:cubicBezTo>
                  <a:cubicBezTo>
                    <a:pt x="1417055" y="178240"/>
                    <a:pt x="1440368" y="179510"/>
                    <a:pt x="1462386" y="179510"/>
                  </a:cubicBezTo>
                  <a:cubicBezTo>
                    <a:pt x="1533621" y="178240"/>
                    <a:pt x="1603560" y="171890"/>
                    <a:pt x="1674674" y="171890"/>
                  </a:cubicBezTo>
                  <a:cubicBezTo>
                    <a:pt x="1678484" y="171890"/>
                    <a:pt x="1683564" y="169350"/>
                    <a:pt x="1687374" y="166810"/>
                  </a:cubicBezTo>
                  <a:cubicBezTo>
                    <a:pt x="1692454" y="163000"/>
                    <a:pt x="1694994" y="156650"/>
                    <a:pt x="1697534" y="154110"/>
                  </a:cubicBezTo>
                  <a:cubicBezTo>
                    <a:pt x="1698804" y="115674"/>
                    <a:pt x="1700074" y="113974"/>
                    <a:pt x="1701344" y="112275"/>
                  </a:cubicBezTo>
                  <a:cubicBezTo>
                    <a:pt x="1702614" y="109645"/>
                    <a:pt x="1712774" y="84394"/>
                    <a:pt x="1714044" y="81764"/>
                  </a:cubicBezTo>
                  <a:cubicBezTo>
                    <a:pt x="1714044" y="80186"/>
                    <a:pt x="1715314" y="78608"/>
                    <a:pt x="1716584" y="77029"/>
                  </a:cubicBezTo>
                  <a:cubicBezTo>
                    <a:pt x="1717854" y="75330"/>
                    <a:pt x="1719124" y="73630"/>
                    <a:pt x="1721664" y="71931"/>
                  </a:cubicBezTo>
                  <a:cubicBezTo>
                    <a:pt x="1722934" y="70919"/>
                    <a:pt x="1722934" y="69867"/>
                    <a:pt x="1728014" y="68855"/>
                  </a:cubicBezTo>
                  <a:cubicBezTo>
                    <a:pt x="1733094" y="67641"/>
                    <a:pt x="1735634" y="66468"/>
                    <a:pt x="1734364" y="44450"/>
                  </a:cubicBezTo>
                  <a:cubicBezTo>
                    <a:pt x="1734364" y="38100"/>
                    <a:pt x="1730554" y="30480"/>
                    <a:pt x="1724204" y="27940"/>
                  </a:cubicBezTo>
                  <a:close/>
                </a:path>
              </a:pathLst>
            </a:custGeom>
            <a:solidFill>
              <a:srgbClr val="536B40"/>
            </a:solidFill>
          </p:spPr>
          <p:txBody>
            <a:bodyPr/>
            <a:lstStyle/>
            <a:p>
              <a:endParaRPr lang="en-US"/>
            </a:p>
          </p:txBody>
        </p:sp>
      </p:grpSp>
      <p:sp>
        <p:nvSpPr>
          <p:cNvPr id="4" name="Freeform 4"/>
          <p:cNvSpPr/>
          <p:nvPr/>
        </p:nvSpPr>
        <p:spPr>
          <a:xfrm>
            <a:off x="10935126" y="9102741"/>
            <a:ext cx="7730579" cy="1380461"/>
          </a:xfrm>
          <a:custGeom>
            <a:avLst/>
            <a:gdLst/>
            <a:ahLst/>
            <a:cxnLst/>
            <a:rect l="l" t="t" r="r" b="b"/>
            <a:pathLst>
              <a:path w="7730579" h="1380461">
                <a:moveTo>
                  <a:pt x="0" y="0"/>
                </a:moveTo>
                <a:lnTo>
                  <a:pt x="7730579" y="0"/>
                </a:lnTo>
                <a:lnTo>
                  <a:pt x="7730579" y="1380460"/>
                </a:lnTo>
                <a:lnTo>
                  <a:pt x="0" y="138046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5" name="Freeform 5"/>
          <p:cNvSpPr/>
          <p:nvPr/>
        </p:nvSpPr>
        <p:spPr>
          <a:xfrm>
            <a:off x="3109060" y="3371681"/>
            <a:ext cx="12069880" cy="5582320"/>
          </a:xfrm>
          <a:custGeom>
            <a:avLst/>
            <a:gdLst/>
            <a:ahLst/>
            <a:cxnLst/>
            <a:rect l="l" t="t" r="r" b="b"/>
            <a:pathLst>
              <a:path w="12069880" h="5582320">
                <a:moveTo>
                  <a:pt x="0" y="0"/>
                </a:moveTo>
                <a:lnTo>
                  <a:pt x="12069880" y="0"/>
                </a:lnTo>
                <a:lnTo>
                  <a:pt x="12069880" y="5582320"/>
                </a:lnTo>
                <a:lnTo>
                  <a:pt x="0" y="5582320"/>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a:p>
        </p:txBody>
      </p:sp>
      <p:sp>
        <p:nvSpPr>
          <p:cNvPr id="6" name="TextBox 6"/>
          <p:cNvSpPr txBox="1"/>
          <p:nvPr/>
        </p:nvSpPr>
        <p:spPr>
          <a:xfrm>
            <a:off x="1028700" y="619442"/>
            <a:ext cx="14439900" cy="872034"/>
          </a:xfrm>
          <a:prstGeom prst="rect">
            <a:avLst/>
          </a:prstGeom>
        </p:spPr>
        <p:txBody>
          <a:bodyPr wrap="square" lIns="0" tIns="0" rIns="0" bIns="0" rtlCol="0" anchor="t">
            <a:spAutoFit/>
          </a:bodyPr>
          <a:lstStyle/>
          <a:p>
            <a:pPr algn="l">
              <a:lnSpc>
                <a:spcPts val="6785"/>
              </a:lnSpc>
              <a:spcBef>
                <a:spcPct val="0"/>
              </a:spcBef>
            </a:pPr>
            <a:r>
              <a:rPr lang="en-US" sz="5900" dirty="0">
                <a:solidFill>
                  <a:srgbClr val="F5E9DA"/>
                </a:solidFill>
                <a:latin typeface="Fraunces Bold"/>
              </a:rPr>
              <a:t>III. HƯỚNG DẪN QUY TRÌNH VIẾT</a:t>
            </a:r>
          </a:p>
        </p:txBody>
      </p:sp>
      <p:sp>
        <p:nvSpPr>
          <p:cNvPr id="7" name="TextBox 7"/>
          <p:cNvSpPr txBox="1"/>
          <p:nvPr/>
        </p:nvSpPr>
        <p:spPr>
          <a:xfrm>
            <a:off x="550196" y="2260281"/>
            <a:ext cx="11725078" cy="962660"/>
          </a:xfrm>
          <a:prstGeom prst="rect">
            <a:avLst/>
          </a:prstGeom>
        </p:spPr>
        <p:txBody>
          <a:bodyPr lIns="0" tIns="0" rIns="0" bIns="0" rtlCol="0" anchor="t">
            <a:spAutoFit/>
          </a:bodyPr>
          <a:lstStyle/>
          <a:p>
            <a:pPr marL="1209041" lvl="1" indent="-604520" algn="just">
              <a:lnSpc>
                <a:spcPts val="7840"/>
              </a:lnSpc>
              <a:buAutoNum type="arabicPeriod"/>
            </a:pPr>
            <a:r>
              <a:rPr lang="en-US" sz="5600">
                <a:solidFill>
                  <a:srgbClr val="183B23"/>
                </a:solidFill>
                <a:latin typeface="#9Slide07 SVNUT Triumph Press"/>
              </a:rPr>
              <a:t>Chuẩn bị trước khi viết</a:t>
            </a:r>
          </a:p>
        </p:txBody>
      </p:sp>
      <p:sp>
        <p:nvSpPr>
          <p:cNvPr id="8" name="TextBox 8"/>
          <p:cNvSpPr txBox="1"/>
          <p:nvPr/>
        </p:nvSpPr>
        <p:spPr>
          <a:xfrm>
            <a:off x="3803351" y="4217201"/>
            <a:ext cx="10515237" cy="3796030"/>
          </a:xfrm>
          <a:prstGeom prst="rect">
            <a:avLst/>
          </a:prstGeom>
        </p:spPr>
        <p:txBody>
          <a:bodyPr lIns="0" tIns="0" rIns="0" bIns="0" rtlCol="0" anchor="t">
            <a:spAutoFit/>
          </a:bodyPr>
          <a:lstStyle/>
          <a:p>
            <a:pPr algn="just">
              <a:lnSpc>
                <a:spcPts val="6019"/>
              </a:lnSpc>
            </a:pPr>
            <a:r>
              <a:rPr lang="en-US" sz="4299" dirty="0" err="1">
                <a:solidFill>
                  <a:schemeClr val="bg2">
                    <a:lumMod val="25000"/>
                  </a:schemeClr>
                </a:solidFill>
                <a:latin typeface="Roboto Condensed"/>
              </a:rPr>
              <a:t>Câu</a:t>
            </a:r>
            <a:r>
              <a:rPr lang="en-US" sz="4299" dirty="0">
                <a:solidFill>
                  <a:schemeClr val="bg2">
                    <a:lumMod val="25000"/>
                  </a:schemeClr>
                </a:solidFill>
                <a:latin typeface="Roboto Condensed"/>
              </a:rPr>
              <a:t> </a:t>
            </a:r>
            <a:r>
              <a:rPr lang="en-US" sz="4299" dirty="0" err="1">
                <a:solidFill>
                  <a:schemeClr val="bg2">
                    <a:lumMod val="25000"/>
                  </a:schemeClr>
                </a:solidFill>
                <a:latin typeface="Roboto Condensed"/>
              </a:rPr>
              <a:t>lạc</a:t>
            </a:r>
            <a:r>
              <a:rPr lang="en-US" sz="4299" dirty="0">
                <a:solidFill>
                  <a:schemeClr val="bg2">
                    <a:lumMod val="25000"/>
                  </a:schemeClr>
                </a:solidFill>
                <a:latin typeface="Roboto Condensed"/>
              </a:rPr>
              <a:t> </a:t>
            </a:r>
            <a:r>
              <a:rPr lang="en-US" sz="4299" dirty="0" err="1">
                <a:solidFill>
                  <a:schemeClr val="bg2">
                    <a:lumMod val="25000"/>
                  </a:schemeClr>
                </a:solidFill>
                <a:latin typeface="Roboto Condensed"/>
              </a:rPr>
              <a:t>bộ</a:t>
            </a:r>
            <a:r>
              <a:rPr lang="en-US" sz="4299" dirty="0">
                <a:solidFill>
                  <a:schemeClr val="bg2">
                    <a:lumMod val="25000"/>
                  </a:schemeClr>
                </a:solidFill>
                <a:latin typeface="Roboto Condensed"/>
              </a:rPr>
              <a:t> Văn </a:t>
            </a:r>
            <a:r>
              <a:rPr lang="en-US" sz="4299" dirty="0" err="1">
                <a:solidFill>
                  <a:schemeClr val="bg2">
                    <a:lumMod val="25000"/>
                  </a:schemeClr>
                </a:solidFill>
                <a:latin typeface="Roboto Condensed"/>
              </a:rPr>
              <a:t>học</a:t>
            </a:r>
            <a:r>
              <a:rPr lang="en-US" sz="4299" dirty="0">
                <a:solidFill>
                  <a:schemeClr val="bg2">
                    <a:lumMod val="25000"/>
                  </a:schemeClr>
                </a:solidFill>
                <a:latin typeface="Roboto Condensed"/>
              </a:rPr>
              <a:t> </a:t>
            </a:r>
            <a:r>
              <a:rPr lang="en-US" sz="4299" dirty="0" err="1">
                <a:solidFill>
                  <a:schemeClr val="bg2">
                    <a:lumMod val="25000"/>
                  </a:schemeClr>
                </a:solidFill>
                <a:latin typeface="Roboto Condensed"/>
              </a:rPr>
              <a:t>trường</a:t>
            </a:r>
            <a:r>
              <a:rPr lang="en-US" sz="4299" dirty="0">
                <a:solidFill>
                  <a:schemeClr val="bg2">
                    <a:lumMod val="25000"/>
                  </a:schemeClr>
                </a:solidFill>
                <a:latin typeface="Roboto Condensed"/>
              </a:rPr>
              <a:t> </a:t>
            </a:r>
            <a:r>
              <a:rPr lang="en-US" sz="4299" dirty="0" err="1">
                <a:solidFill>
                  <a:schemeClr val="bg2">
                    <a:lumMod val="25000"/>
                  </a:schemeClr>
                </a:solidFill>
                <a:latin typeface="Roboto Condensed"/>
              </a:rPr>
              <a:t>em</a:t>
            </a:r>
            <a:r>
              <a:rPr lang="en-US" sz="4299" dirty="0">
                <a:solidFill>
                  <a:schemeClr val="bg2">
                    <a:lumMod val="25000"/>
                  </a:schemeClr>
                </a:solidFill>
                <a:latin typeface="Roboto Condensed"/>
              </a:rPr>
              <a:t> </a:t>
            </a:r>
            <a:r>
              <a:rPr lang="en-US" sz="4299" dirty="0" err="1">
                <a:solidFill>
                  <a:schemeClr val="bg2">
                    <a:lumMod val="25000"/>
                  </a:schemeClr>
                </a:solidFill>
                <a:latin typeface="Roboto Condensed"/>
              </a:rPr>
              <a:t>phát</a:t>
            </a:r>
            <a:r>
              <a:rPr lang="en-US" sz="4299" dirty="0">
                <a:solidFill>
                  <a:schemeClr val="bg2">
                    <a:lumMod val="25000"/>
                  </a:schemeClr>
                </a:solidFill>
                <a:latin typeface="Roboto Condensed"/>
              </a:rPr>
              <a:t> </a:t>
            </a:r>
            <a:r>
              <a:rPr lang="en-US" sz="4299" dirty="0" err="1">
                <a:solidFill>
                  <a:schemeClr val="bg2">
                    <a:lumMod val="25000"/>
                  </a:schemeClr>
                </a:solidFill>
                <a:latin typeface="Roboto Condensed"/>
              </a:rPr>
              <a:t>động</a:t>
            </a:r>
            <a:r>
              <a:rPr lang="en-US" sz="4299" dirty="0">
                <a:solidFill>
                  <a:schemeClr val="bg2">
                    <a:lumMod val="25000"/>
                  </a:schemeClr>
                </a:solidFill>
                <a:latin typeface="Roboto Condensed"/>
              </a:rPr>
              <a:t> </a:t>
            </a:r>
            <a:r>
              <a:rPr lang="en-US" sz="4299" dirty="0" err="1">
                <a:solidFill>
                  <a:schemeClr val="bg2">
                    <a:lumMod val="25000"/>
                  </a:schemeClr>
                </a:solidFill>
                <a:latin typeface="Roboto Condensed"/>
              </a:rPr>
              <a:t>cuộc</a:t>
            </a:r>
            <a:r>
              <a:rPr lang="en-US" sz="4299" dirty="0">
                <a:solidFill>
                  <a:schemeClr val="bg2">
                    <a:lumMod val="25000"/>
                  </a:schemeClr>
                </a:solidFill>
                <a:latin typeface="Roboto Condensed"/>
              </a:rPr>
              <a:t> </a:t>
            </a:r>
            <a:r>
              <a:rPr lang="en-US" sz="4299" dirty="0" err="1">
                <a:solidFill>
                  <a:schemeClr val="bg2">
                    <a:lumMod val="25000"/>
                  </a:schemeClr>
                </a:solidFill>
                <a:latin typeface="Roboto Condensed"/>
              </a:rPr>
              <a:t>thi</a:t>
            </a:r>
            <a:r>
              <a:rPr lang="en-US" sz="4299" dirty="0">
                <a:solidFill>
                  <a:schemeClr val="bg2">
                    <a:lumMod val="25000"/>
                  </a:schemeClr>
                </a:solidFill>
                <a:latin typeface="Roboto Condensed"/>
              </a:rPr>
              <a:t> </a:t>
            </a:r>
            <a:r>
              <a:rPr lang="en-US" sz="4299" dirty="0" err="1">
                <a:solidFill>
                  <a:schemeClr val="bg2">
                    <a:lumMod val="25000"/>
                  </a:schemeClr>
                </a:solidFill>
                <a:latin typeface="Roboto Condensed"/>
              </a:rPr>
              <a:t>viết</a:t>
            </a:r>
            <a:r>
              <a:rPr lang="en-US" sz="4299" dirty="0">
                <a:solidFill>
                  <a:schemeClr val="bg2">
                    <a:lumMod val="25000"/>
                  </a:schemeClr>
                </a:solidFill>
                <a:latin typeface="Roboto Condensed"/>
              </a:rPr>
              <a:t>: “</a:t>
            </a:r>
            <a:r>
              <a:rPr lang="en-US" sz="4299" dirty="0" err="1">
                <a:solidFill>
                  <a:schemeClr val="bg2">
                    <a:lumMod val="25000"/>
                  </a:schemeClr>
                </a:solidFill>
                <a:latin typeface="Roboto Condensed"/>
              </a:rPr>
              <a:t>Tác</a:t>
            </a:r>
            <a:r>
              <a:rPr lang="en-US" sz="4299" dirty="0">
                <a:solidFill>
                  <a:schemeClr val="bg2">
                    <a:lumMod val="25000"/>
                  </a:schemeClr>
                </a:solidFill>
                <a:latin typeface="Roboto Condensed"/>
              </a:rPr>
              <a:t> </a:t>
            </a:r>
            <a:r>
              <a:rPr lang="en-US" sz="4299" dirty="0" err="1">
                <a:solidFill>
                  <a:schemeClr val="bg2">
                    <a:lumMod val="25000"/>
                  </a:schemeClr>
                </a:solidFill>
                <a:latin typeface="Roboto Condensed"/>
              </a:rPr>
              <a:t>phẩm</a:t>
            </a:r>
            <a:r>
              <a:rPr lang="en-US" sz="4299" dirty="0">
                <a:solidFill>
                  <a:schemeClr val="bg2">
                    <a:lumMod val="25000"/>
                  </a:schemeClr>
                </a:solidFill>
                <a:latin typeface="Roboto Condensed"/>
              </a:rPr>
              <a:t> </a:t>
            </a:r>
            <a:r>
              <a:rPr lang="en-US" sz="4299" dirty="0" err="1">
                <a:solidFill>
                  <a:schemeClr val="bg2">
                    <a:lumMod val="25000"/>
                  </a:schemeClr>
                </a:solidFill>
                <a:latin typeface="Roboto Condensed"/>
              </a:rPr>
              <a:t>văn</a:t>
            </a:r>
            <a:r>
              <a:rPr lang="en-US" sz="4299" dirty="0">
                <a:solidFill>
                  <a:schemeClr val="bg2">
                    <a:lumMod val="25000"/>
                  </a:schemeClr>
                </a:solidFill>
                <a:latin typeface="Roboto Condensed"/>
              </a:rPr>
              <a:t> </a:t>
            </a:r>
            <a:r>
              <a:rPr lang="en-US" sz="4299" dirty="0" err="1">
                <a:solidFill>
                  <a:schemeClr val="bg2">
                    <a:lumMod val="25000"/>
                  </a:schemeClr>
                </a:solidFill>
                <a:latin typeface="Roboto Condensed"/>
              </a:rPr>
              <a:t>học</a:t>
            </a:r>
            <a:r>
              <a:rPr lang="en-US" sz="4299" dirty="0">
                <a:solidFill>
                  <a:schemeClr val="bg2">
                    <a:lumMod val="25000"/>
                  </a:schemeClr>
                </a:solidFill>
                <a:latin typeface="Roboto Condensed"/>
              </a:rPr>
              <a:t> </a:t>
            </a:r>
            <a:r>
              <a:rPr lang="en-US" sz="4299" dirty="0" err="1">
                <a:solidFill>
                  <a:schemeClr val="bg2">
                    <a:lumMod val="25000"/>
                  </a:schemeClr>
                </a:solidFill>
                <a:latin typeface="Roboto Condensed"/>
              </a:rPr>
              <a:t>trong</a:t>
            </a:r>
            <a:r>
              <a:rPr lang="en-US" sz="4299" dirty="0">
                <a:solidFill>
                  <a:schemeClr val="bg2">
                    <a:lumMod val="25000"/>
                  </a:schemeClr>
                </a:solidFill>
                <a:latin typeface="Roboto Condensed"/>
              </a:rPr>
              <a:t> </a:t>
            </a:r>
            <a:r>
              <a:rPr lang="en-US" sz="4299" dirty="0" err="1">
                <a:solidFill>
                  <a:schemeClr val="bg2">
                    <a:lumMod val="25000"/>
                  </a:schemeClr>
                </a:solidFill>
                <a:latin typeface="Roboto Condensed"/>
              </a:rPr>
              <a:t>tôi</a:t>
            </a:r>
            <a:r>
              <a:rPr lang="en-US" sz="4299" dirty="0">
                <a:solidFill>
                  <a:schemeClr val="bg2">
                    <a:lumMod val="25000"/>
                  </a:schemeClr>
                </a:solidFill>
                <a:latin typeface="Roboto Condensed"/>
              </a:rPr>
              <a:t>”. Em </a:t>
            </a:r>
            <a:r>
              <a:rPr lang="en-US" sz="4299" dirty="0" err="1">
                <a:solidFill>
                  <a:schemeClr val="bg2">
                    <a:lumMod val="25000"/>
                  </a:schemeClr>
                </a:solidFill>
                <a:latin typeface="Roboto Condensed"/>
              </a:rPr>
              <a:t>hãy</a:t>
            </a:r>
            <a:r>
              <a:rPr lang="en-US" sz="4299" dirty="0">
                <a:solidFill>
                  <a:schemeClr val="bg2">
                    <a:lumMod val="25000"/>
                  </a:schemeClr>
                </a:solidFill>
                <a:latin typeface="Roboto Condensed"/>
              </a:rPr>
              <a:t> </a:t>
            </a:r>
            <a:r>
              <a:rPr lang="en-US" sz="4299" dirty="0" err="1">
                <a:solidFill>
                  <a:schemeClr val="bg2">
                    <a:lumMod val="25000"/>
                  </a:schemeClr>
                </a:solidFill>
                <a:latin typeface="Roboto Condensed"/>
              </a:rPr>
              <a:t>chọn</a:t>
            </a:r>
            <a:r>
              <a:rPr lang="en-US" sz="4299" dirty="0">
                <a:solidFill>
                  <a:schemeClr val="bg2">
                    <a:lumMod val="25000"/>
                  </a:schemeClr>
                </a:solidFill>
                <a:latin typeface="Roboto Condensed"/>
              </a:rPr>
              <a:t> </a:t>
            </a:r>
            <a:r>
              <a:rPr lang="en-US" sz="4299" dirty="0" err="1">
                <a:solidFill>
                  <a:schemeClr val="bg2">
                    <a:lumMod val="25000"/>
                  </a:schemeClr>
                </a:solidFill>
                <a:latin typeface="Roboto Condensed"/>
              </a:rPr>
              <a:t>một</a:t>
            </a:r>
            <a:r>
              <a:rPr lang="en-US" sz="4299" dirty="0">
                <a:solidFill>
                  <a:schemeClr val="bg2">
                    <a:lumMod val="25000"/>
                  </a:schemeClr>
                </a:solidFill>
                <a:latin typeface="Roboto Condensed"/>
              </a:rPr>
              <a:t> </a:t>
            </a:r>
            <a:r>
              <a:rPr lang="en-US" sz="4299" dirty="0" err="1">
                <a:solidFill>
                  <a:schemeClr val="bg2">
                    <a:lumMod val="25000"/>
                  </a:schemeClr>
                </a:solidFill>
                <a:latin typeface="Roboto Condensed"/>
              </a:rPr>
              <a:t>tác</a:t>
            </a:r>
            <a:r>
              <a:rPr lang="en-US" sz="4299" dirty="0">
                <a:solidFill>
                  <a:schemeClr val="bg2">
                    <a:lumMod val="25000"/>
                  </a:schemeClr>
                </a:solidFill>
                <a:latin typeface="Roboto Condensed"/>
              </a:rPr>
              <a:t> </a:t>
            </a:r>
            <a:r>
              <a:rPr lang="en-US" sz="4299" dirty="0" err="1">
                <a:solidFill>
                  <a:schemeClr val="bg2">
                    <a:lumMod val="25000"/>
                  </a:schemeClr>
                </a:solidFill>
                <a:latin typeface="Roboto Condensed"/>
              </a:rPr>
              <a:t>phẩm</a:t>
            </a:r>
            <a:r>
              <a:rPr lang="en-US" sz="4299" dirty="0">
                <a:solidFill>
                  <a:schemeClr val="bg2">
                    <a:lumMod val="25000"/>
                  </a:schemeClr>
                </a:solidFill>
                <a:latin typeface="Roboto Condensed"/>
              </a:rPr>
              <a:t> </a:t>
            </a:r>
            <a:r>
              <a:rPr lang="en-US" sz="4299" dirty="0" err="1">
                <a:solidFill>
                  <a:schemeClr val="bg2">
                    <a:lumMod val="25000"/>
                  </a:schemeClr>
                </a:solidFill>
                <a:latin typeface="Roboto Condensed"/>
              </a:rPr>
              <a:t>văn</a:t>
            </a:r>
            <a:r>
              <a:rPr lang="en-US" sz="4299" dirty="0">
                <a:solidFill>
                  <a:schemeClr val="bg2">
                    <a:lumMod val="25000"/>
                  </a:schemeClr>
                </a:solidFill>
                <a:latin typeface="Roboto Condensed"/>
              </a:rPr>
              <a:t> </a:t>
            </a:r>
            <a:r>
              <a:rPr lang="en-US" sz="4299" dirty="0" err="1">
                <a:solidFill>
                  <a:schemeClr val="bg2">
                    <a:lumMod val="25000"/>
                  </a:schemeClr>
                </a:solidFill>
                <a:latin typeface="Roboto Condensed"/>
              </a:rPr>
              <a:t>học</a:t>
            </a:r>
            <a:r>
              <a:rPr lang="en-US" sz="4299" dirty="0">
                <a:solidFill>
                  <a:schemeClr val="bg2">
                    <a:lumMod val="25000"/>
                  </a:schemeClr>
                </a:solidFill>
                <a:latin typeface="Roboto Condensed"/>
              </a:rPr>
              <a:t> </a:t>
            </a:r>
            <a:r>
              <a:rPr lang="en-US" sz="4299" dirty="0" err="1">
                <a:solidFill>
                  <a:schemeClr val="bg2">
                    <a:lumMod val="25000"/>
                  </a:schemeClr>
                </a:solidFill>
                <a:latin typeface="Roboto Condensed"/>
              </a:rPr>
              <a:t>truyện</a:t>
            </a:r>
            <a:r>
              <a:rPr lang="en-US" sz="4299" dirty="0">
                <a:solidFill>
                  <a:schemeClr val="bg2">
                    <a:lumMod val="25000"/>
                  </a:schemeClr>
                </a:solidFill>
                <a:latin typeface="Roboto Condensed"/>
              </a:rPr>
              <a:t> </a:t>
            </a:r>
            <a:r>
              <a:rPr lang="en-US" sz="4299" dirty="0" err="1">
                <a:solidFill>
                  <a:schemeClr val="bg2">
                    <a:lumMod val="25000"/>
                  </a:schemeClr>
                </a:solidFill>
                <a:latin typeface="Roboto Condensed"/>
              </a:rPr>
              <a:t>mà</a:t>
            </a:r>
            <a:r>
              <a:rPr lang="en-US" sz="4299" dirty="0">
                <a:solidFill>
                  <a:schemeClr val="bg2">
                    <a:lumMod val="25000"/>
                  </a:schemeClr>
                </a:solidFill>
                <a:latin typeface="Roboto Condensed"/>
              </a:rPr>
              <a:t> </a:t>
            </a:r>
            <a:r>
              <a:rPr lang="en-US" sz="4299" dirty="0" err="1">
                <a:solidFill>
                  <a:schemeClr val="bg2">
                    <a:lumMod val="25000"/>
                  </a:schemeClr>
                </a:solidFill>
                <a:latin typeface="Roboto Condensed"/>
              </a:rPr>
              <a:t>em</a:t>
            </a:r>
            <a:r>
              <a:rPr lang="en-US" sz="4299" dirty="0">
                <a:solidFill>
                  <a:schemeClr val="bg2">
                    <a:lumMod val="25000"/>
                  </a:schemeClr>
                </a:solidFill>
                <a:latin typeface="Roboto Condensed"/>
              </a:rPr>
              <a:t> </a:t>
            </a:r>
            <a:r>
              <a:rPr lang="en-US" sz="4299" dirty="0" err="1">
                <a:solidFill>
                  <a:schemeClr val="bg2">
                    <a:lumMod val="25000"/>
                  </a:schemeClr>
                </a:solidFill>
                <a:latin typeface="Roboto Condensed"/>
              </a:rPr>
              <a:t>yêu</a:t>
            </a:r>
            <a:r>
              <a:rPr lang="en-US" sz="4299" dirty="0">
                <a:solidFill>
                  <a:schemeClr val="bg2">
                    <a:lumMod val="25000"/>
                  </a:schemeClr>
                </a:solidFill>
                <a:latin typeface="Roboto Condensed"/>
              </a:rPr>
              <a:t> </a:t>
            </a:r>
            <a:r>
              <a:rPr lang="en-US" sz="4299" dirty="0" err="1">
                <a:solidFill>
                  <a:schemeClr val="bg2">
                    <a:lumMod val="25000"/>
                  </a:schemeClr>
                </a:solidFill>
                <a:latin typeface="Roboto Condensed"/>
              </a:rPr>
              <a:t>thích</a:t>
            </a:r>
            <a:r>
              <a:rPr lang="en-US" sz="4299" dirty="0">
                <a:solidFill>
                  <a:schemeClr val="bg2">
                    <a:lumMod val="25000"/>
                  </a:schemeClr>
                </a:solidFill>
                <a:latin typeface="Roboto Condensed"/>
              </a:rPr>
              <a:t> </a:t>
            </a:r>
            <a:r>
              <a:rPr lang="en-US" sz="4299" dirty="0" err="1">
                <a:solidFill>
                  <a:schemeClr val="bg2">
                    <a:lumMod val="25000"/>
                  </a:schemeClr>
                </a:solidFill>
                <a:latin typeface="Roboto Condensed"/>
              </a:rPr>
              <a:t>để</a:t>
            </a:r>
            <a:r>
              <a:rPr lang="en-US" sz="4299" dirty="0">
                <a:solidFill>
                  <a:schemeClr val="bg2">
                    <a:lumMod val="25000"/>
                  </a:schemeClr>
                </a:solidFill>
                <a:latin typeface="Roboto Condensed"/>
              </a:rPr>
              <a:t> </a:t>
            </a:r>
            <a:r>
              <a:rPr lang="en-US" sz="4299" dirty="0" err="1">
                <a:solidFill>
                  <a:schemeClr val="bg2">
                    <a:lumMod val="25000"/>
                  </a:schemeClr>
                </a:solidFill>
                <a:latin typeface="Roboto Condensed"/>
              </a:rPr>
              <a:t>viết</a:t>
            </a:r>
            <a:r>
              <a:rPr lang="en-US" sz="4299" dirty="0">
                <a:solidFill>
                  <a:schemeClr val="bg2">
                    <a:lumMod val="25000"/>
                  </a:schemeClr>
                </a:solidFill>
                <a:latin typeface="Roboto Condensed"/>
              </a:rPr>
              <a:t> </a:t>
            </a:r>
            <a:r>
              <a:rPr lang="en-US" sz="4299" dirty="0" err="1">
                <a:solidFill>
                  <a:schemeClr val="bg2">
                    <a:lumMod val="25000"/>
                  </a:schemeClr>
                </a:solidFill>
                <a:latin typeface="Roboto Condensed"/>
              </a:rPr>
              <a:t>bài</a:t>
            </a:r>
            <a:r>
              <a:rPr lang="en-US" sz="4299" dirty="0">
                <a:solidFill>
                  <a:schemeClr val="bg2">
                    <a:lumMod val="25000"/>
                  </a:schemeClr>
                </a:solidFill>
                <a:latin typeface="Roboto Condensed"/>
              </a:rPr>
              <a:t> </a:t>
            </a:r>
            <a:r>
              <a:rPr lang="en-US" sz="4299" dirty="0" err="1">
                <a:solidFill>
                  <a:schemeClr val="bg2">
                    <a:lumMod val="25000"/>
                  </a:schemeClr>
                </a:solidFill>
                <a:latin typeface="Roboto Condensed"/>
              </a:rPr>
              <a:t>văn</a:t>
            </a:r>
            <a:r>
              <a:rPr lang="en-US" sz="4299" dirty="0">
                <a:solidFill>
                  <a:schemeClr val="bg2">
                    <a:lumMod val="25000"/>
                  </a:schemeClr>
                </a:solidFill>
                <a:latin typeface="Roboto Condensed"/>
              </a:rPr>
              <a:t> </a:t>
            </a:r>
            <a:r>
              <a:rPr lang="en-US" sz="4299" dirty="0" err="1">
                <a:solidFill>
                  <a:schemeClr val="bg2">
                    <a:lumMod val="25000"/>
                  </a:schemeClr>
                </a:solidFill>
                <a:latin typeface="Roboto Condensed"/>
              </a:rPr>
              <a:t>nghị</a:t>
            </a:r>
            <a:r>
              <a:rPr lang="en-US" sz="4299" dirty="0">
                <a:solidFill>
                  <a:schemeClr val="bg2">
                    <a:lumMod val="25000"/>
                  </a:schemeClr>
                </a:solidFill>
                <a:latin typeface="Roboto Condensed"/>
              </a:rPr>
              <a:t> </a:t>
            </a:r>
            <a:r>
              <a:rPr lang="en-US" sz="4299" dirty="0" err="1">
                <a:solidFill>
                  <a:schemeClr val="bg2">
                    <a:lumMod val="25000"/>
                  </a:schemeClr>
                </a:solidFill>
                <a:latin typeface="Roboto Condensed"/>
              </a:rPr>
              <a:t>luận</a:t>
            </a:r>
            <a:r>
              <a:rPr lang="en-US" sz="4299" dirty="0">
                <a:solidFill>
                  <a:schemeClr val="bg2">
                    <a:lumMod val="25000"/>
                  </a:schemeClr>
                </a:solidFill>
                <a:latin typeface="Roboto Condensed"/>
              </a:rPr>
              <a:t> </a:t>
            </a:r>
            <a:r>
              <a:rPr lang="en-US" sz="4299" dirty="0" err="1">
                <a:solidFill>
                  <a:schemeClr val="bg2">
                    <a:lumMod val="25000"/>
                  </a:schemeClr>
                </a:solidFill>
                <a:latin typeface="Roboto Condensed"/>
              </a:rPr>
              <a:t>và</a:t>
            </a:r>
            <a:r>
              <a:rPr lang="en-US" sz="4299" dirty="0">
                <a:solidFill>
                  <a:schemeClr val="bg2">
                    <a:lumMod val="25000"/>
                  </a:schemeClr>
                </a:solidFill>
                <a:latin typeface="Roboto Condensed"/>
              </a:rPr>
              <a:t> </a:t>
            </a:r>
            <a:r>
              <a:rPr lang="en-US" sz="4299" dirty="0" err="1">
                <a:solidFill>
                  <a:schemeClr val="bg2">
                    <a:lumMod val="25000"/>
                  </a:schemeClr>
                </a:solidFill>
                <a:latin typeface="Roboto Condensed"/>
              </a:rPr>
              <a:t>gửi</a:t>
            </a:r>
            <a:r>
              <a:rPr lang="en-US" sz="4299" dirty="0">
                <a:solidFill>
                  <a:schemeClr val="bg2">
                    <a:lumMod val="25000"/>
                  </a:schemeClr>
                </a:solidFill>
                <a:latin typeface="Roboto Condensed"/>
              </a:rPr>
              <a:t> </a:t>
            </a:r>
            <a:r>
              <a:rPr lang="en-US" sz="4299" dirty="0" err="1">
                <a:solidFill>
                  <a:schemeClr val="bg2">
                    <a:lumMod val="25000"/>
                  </a:schemeClr>
                </a:solidFill>
                <a:latin typeface="Roboto Condensed"/>
              </a:rPr>
              <a:t>cho</a:t>
            </a:r>
            <a:r>
              <a:rPr lang="en-US" sz="4299" dirty="0">
                <a:solidFill>
                  <a:schemeClr val="bg2">
                    <a:lumMod val="25000"/>
                  </a:schemeClr>
                </a:solidFill>
                <a:latin typeface="Roboto Condensed"/>
              </a:rPr>
              <a:t> ban </a:t>
            </a:r>
            <a:r>
              <a:rPr lang="en-US" sz="4299" dirty="0" err="1">
                <a:solidFill>
                  <a:schemeClr val="bg2">
                    <a:lumMod val="25000"/>
                  </a:schemeClr>
                </a:solidFill>
                <a:latin typeface="Roboto Condensed"/>
              </a:rPr>
              <a:t>tổ</a:t>
            </a:r>
            <a:r>
              <a:rPr lang="en-US" sz="4299" dirty="0">
                <a:solidFill>
                  <a:schemeClr val="bg2">
                    <a:lumMod val="25000"/>
                  </a:schemeClr>
                </a:solidFill>
                <a:latin typeface="Roboto Condensed"/>
              </a:rPr>
              <a:t> </a:t>
            </a:r>
            <a:r>
              <a:rPr lang="en-US" sz="4299" dirty="0" err="1">
                <a:solidFill>
                  <a:schemeClr val="bg2">
                    <a:lumMod val="25000"/>
                  </a:schemeClr>
                </a:solidFill>
                <a:latin typeface="Roboto Condensed"/>
              </a:rPr>
              <a:t>chức</a:t>
            </a:r>
            <a:r>
              <a:rPr lang="en-US" sz="4299" dirty="0">
                <a:solidFill>
                  <a:schemeClr val="bg2">
                    <a:lumMod val="25000"/>
                  </a:schemeClr>
                </a:solidFill>
                <a:latin typeface="Roboto Condensed"/>
              </a:rPr>
              <a:t> </a:t>
            </a:r>
            <a:r>
              <a:rPr lang="en-US" sz="4299" dirty="0" err="1">
                <a:solidFill>
                  <a:schemeClr val="bg2">
                    <a:lumMod val="25000"/>
                  </a:schemeClr>
                </a:solidFill>
                <a:latin typeface="Roboto Condensed"/>
              </a:rPr>
              <a:t>cuộc</a:t>
            </a:r>
            <a:r>
              <a:rPr lang="en-US" sz="4299" dirty="0">
                <a:solidFill>
                  <a:schemeClr val="bg2">
                    <a:lumMod val="25000"/>
                  </a:schemeClr>
                </a:solidFill>
                <a:latin typeface="Roboto Condensed"/>
              </a:rPr>
              <a:t> </a:t>
            </a:r>
            <a:r>
              <a:rPr lang="en-US" sz="4299" dirty="0" err="1">
                <a:solidFill>
                  <a:schemeClr val="bg2">
                    <a:lumMod val="25000"/>
                  </a:schemeClr>
                </a:solidFill>
                <a:latin typeface="Roboto Condensed"/>
              </a:rPr>
              <a:t>thi</a:t>
            </a:r>
            <a:r>
              <a:rPr lang="en-US" sz="4299" dirty="0">
                <a:solidFill>
                  <a:schemeClr val="bg2">
                    <a:lumMod val="25000"/>
                  </a:schemeClr>
                </a:solidFill>
                <a:latin typeface="Roboto Condensed"/>
              </a:rPr>
              <a:t>.</a:t>
            </a:r>
          </a:p>
        </p:txBody>
      </p:sp>
    </p:spTree>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F5E9DA"/>
        </a:solidFill>
        <a:effectLst/>
      </p:bgPr>
    </p:bg>
    <p:spTree>
      <p:nvGrpSpPr>
        <p:cNvPr id="1" name=""/>
        <p:cNvGrpSpPr/>
        <p:nvPr/>
      </p:nvGrpSpPr>
      <p:grpSpPr>
        <a:xfrm>
          <a:off x="0" y="0"/>
          <a:ext cx="0" cy="0"/>
          <a:chOff x="0" y="0"/>
          <a:chExt cx="0" cy="0"/>
        </a:xfrm>
      </p:grpSpPr>
      <p:grpSp>
        <p:nvGrpSpPr>
          <p:cNvPr id="2" name="Group 2"/>
          <p:cNvGrpSpPr/>
          <p:nvPr/>
        </p:nvGrpSpPr>
        <p:grpSpPr>
          <a:xfrm rot="-10800000">
            <a:off x="-1496686" y="-115142"/>
            <a:ext cx="21115310" cy="2200940"/>
            <a:chOff x="0" y="0"/>
            <a:chExt cx="1734364" cy="180780"/>
          </a:xfrm>
        </p:grpSpPr>
        <p:sp>
          <p:nvSpPr>
            <p:cNvPr id="3" name="Freeform 3"/>
            <p:cNvSpPr/>
            <p:nvPr/>
          </p:nvSpPr>
          <p:spPr>
            <a:xfrm>
              <a:off x="0" y="-1270"/>
              <a:ext cx="1735634" cy="179510"/>
            </a:xfrm>
            <a:custGeom>
              <a:avLst/>
              <a:gdLst/>
              <a:ahLst/>
              <a:cxnLst/>
              <a:rect l="l" t="t" r="r" b="b"/>
              <a:pathLst>
                <a:path w="1735634" h="179510">
                  <a:moveTo>
                    <a:pt x="1724204" y="27940"/>
                  </a:moveTo>
                  <a:cubicBezTo>
                    <a:pt x="1715314" y="24130"/>
                    <a:pt x="1706425" y="21590"/>
                    <a:pt x="1697534" y="21590"/>
                  </a:cubicBezTo>
                  <a:cubicBezTo>
                    <a:pt x="1670864" y="20320"/>
                    <a:pt x="1645005" y="20320"/>
                    <a:pt x="1617807" y="17780"/>
                  </a:cubicBezTo>
                  <a:cubicBezTo>
                    <a:pt x="1555639" y="12700"/>
                    <a:pt x="1494766" y="6350"/>
                    <a:pt x="1432597" y="3810"/>
                  </a:cubicBezTo>
                  <a:cubicBezTo>
                    <a:pt x="1382086" y="1270"/>
                    <a:pt x="1332869" y="3810"/>
                    <a:pt x="1282357" y="2540"/>
                  </a:cubicBezTo>
                  <a:cubicBezTo>
                    <a:pt x="1260339" y="2540"/>
                    <a:pt x="1238322" y="0"/>
                    <a:pt x="1216304" y="2540"/>
                  </a:cubicBezTo>
                  <a:cubicBezTo>
                    <a:pt x="1163202" y="10160"/>
                    <a:pt x="1110100" y="11430"/>
                    <a:pt x="1055703" y="8890"/>
                  </a:cubicBezTo>
                  <a:cubicBezTo>
                    <a:pt x="1028504" y="7620"/>
                    <a:pt x="1001305" y="7620"/>
                    <a:pt x="974107" y="7620"/>
                  </a:cubicBezTo>
                  <a:cubicBezTo>
                    <a:pt x="924890" y="7620"/>
                    <a:pt x="875674" y="7620"/>
                    <a:pt x="826457" y="6350"/>
                  </a:cubicBezTo>
                  <a:cubicBezTo>
                    <a:pt x="774650" y="5080"/>
                    <a:pt x="264353" y="2540"/>
                    <a:pt x="213841" y="1270"/>
                  </a:cubicBezTo>
                  <a:cubicBezTo>
                    <a:pt x="172396" y="0"/>
                    <a:pt x="132245" y="1270"/>
                    <a:pt x="90800" y="1270"/>
                  </a:cubicBezTo>
                  <a:cubicBezTo>
                    <a:pt x="62306" y="1270"/>
                    <a:pt x="33020" y="3810"/>
                    <a:pt x="5080" y="5080"/>
                  </a:cubicBezTo>
                  <a:cubicBezTo>
                    <a:pt x="3810" y="5080"/>
                    <a:pt x="2540" y="7620"/>
                    <a:pt x="0" y="8890"/>
                  </a:cubicBezTo>
                  <a:cubicBezTo>
                    <a:pt x="1270" y="21590"/>
                    <a:pt x="3810" y="34290"/>
                    <a:pt x="5080" y="46990"/>
                  </a:cubicBezTo>
                  <a:cubicBezTo>
                    <a:pt x="15240" y="67560"/>
                    <a:pt x="16510" y="69867"/>
                    <a:pt x="17780" y="72133"/>
                  </a:cubicBezTo>
                  <a:cubicBezTo>
                    <a:pt x="19050" y="74440"/>
                    <a:pt x="17780" y="76746"/>
                    <a:pt x="16510" y="79093"/>
                  </a:cubicBezTo>
                  <a:cubicBezTo>
                    <a:pt x="15240" y="81481"/>
                    <a:pt x="2540" y="106529"/>
                    <a:pt x="2540" y="108916"/>
                  </a:cubicBezTo>
                  <a:cubicBezTo>
                    <a:pt x="2540" y="111263"/>
                    <a:pt x="1270" y="113610"/>
                    <a:pt x="0" y="115957"/>
                  </a:cubicBezTo>
                  <a:cubicBezTo>
                    <a:pt x="0" y="124900"/>
                    <a:pt x="3810" y="135060"/>
                    <a:pt x="15240" y="140140"/>
                  </a:cubicBezTo>
                  <a:cubicBezTo>
                    <a:pt x="22860" y="143950"/>
                    <a:pt x="31750" y="146490"/>
                    <a:pt x="40640" y="147760"/>
                  </a:cubicBezTo>
                  <a:cubicBezTo>
                    <a:pt x="89505" y="152840"/>
                    <a:pt x="138721" y="156650"/>
                    <a:pt x="187938" y="161730"/>
                  </a:cubicBezTo>
                  <a:cubicBezTo>
                    <a:pt x="215136" y="164270"/>
                    <a:pt x="242335" y="169350"/>
                    <a:pt x="269534" y="170620"/>
                  </a:cubicBezTo>
                  <a:cubicBezTo>
                    <a:pt x="314865" y="173160"/>
                    <a:pt x="819981" y="174430"/>
                    <a:pt x="865312" y="175700"/>
                  </a:cubicBezTo>
                  <a:cubicBezTo>
                    <a:pt x="871788" y="175700"/>
                    <a:pt x="878264" y="175700"/>
                    <a:pt x="884740" y="175700"/>
                  </a:cubicBezTo>
                  <a:cubicBezTo>
                    <a:pt x="915824" y="175700"/>
                    <a:pt x="948203" y="174430"/>
                    <a:pt x="979287" y="174430"/>
                  </a:cubicBezTo>
                  <a:cubicBezTo>
                    <a:pt x="1015552" y="174430"/>
                    <a:pt x="1050522" y="175700"/>
                    <a:pt x="1086787" y="175700"/>
                  </a:cubicBezTo>
                  <a:cubicBezTo>
                    <a:pt x="1139889" y="175700"/>
                    <a:pt x="1194286" y="175700"/>
                    <a:pt x="1247388" y="175700"/>
                  </a:cubicBezTo>
                  <a:cubicBezTo>
                    <a:pt x="1296604" y="175700"/>
                    <a:pt x="1345821" y="176970"/>
                    <a:pt x="1395037" y="178240"/>
                  </a:cubicBezTo>
                  <a:cubicBezTo>
                    <a:pt x="1417055" y="178240"/>
                    <a:pt x="1440368" y="179510"/>
                    <a:pt x="1462386" y="179510"/>
                  </a:cubicBezTo>
                  <a:cubicBezTo>
                    <a:pt x="1533621" y="178240"/>
                    <a:pt x="1603560" y="171890"/>
                    <a:pt x="1674674" y="171890"/>
                  </a:cubicBezTo>
                  <a:cubicBezTo>
                    <a:pt x="1678484" y="171890"/>
                    <a:pt x="1683564" y="169350"/>
                    <a:pt x="1687374" y="166810"/>
                  </a:cubicBezTo>
                  <a:cubicBezTo>
                    <a:pt x="1692454" y="163000"/>
                    <a:pt x="1694994" y="156650"/>
                    <a:pt x="1697534" y="154110"/>
                  </a:cubicBezTo>
                  <a:cubicBezTo>
                    <a:pt x="1698804" y="115674"/>
                    <a:pt x="1700074" y="113974"/>
                    <a:pt x="1701344" y="112275"/>
                  </a:cubicBezTo>
                  <a:cubicBezTo>
                    <a:pt x="1702614" y="109645"/>
                    <a:pt x="1712774" y="84394"/>
                    <a:pt x="1714044" y="81764"/>
                  </a:cubicBezTo>
                  <a:cubicBezTo>
                    <a:pt x="1714044" y="80186"/>
                    <a:pt x="1715314" y="78608"/>
                    <a:pt x="1716584" y="77029"/>
                  </a:cubicBezTo>
                  <a:cubicBezTo>
                    <a:pt x="1717854" y="75330"/>
                    <a:pt x="1719124" y="73630"/>
                    <a:pt x="1721664" y="71931"/>
                  </a:cubicBezTo>
                  <a:cubicBezTo>
                    <a:pt x="1722934" y="70919"/>
                    <a:pt x="1722934" y="69867"/>
                    <a:pt x="1728014" y="68855"/>
                  </a:cubicBezTo>
                  <a:cubicBezTo>
                    <a:pt x="1733094" y="67641"/>
                    <a:pt x="1735634" y="66468"/>
                    <a:pt x="1734364" y="44450"/>
                  </a:cubicBezTo>
                  <a:cubicBezTo>
                    <a:pt x="1734364" y="38100"/>
                    <a:pt x="1730554" y="30480"/>
                    <a:pt x="1724204" y="27940"/>
                  </a:cubicBezTo>
                  <a:close/>
                </a:path>
              </a:pathLst>
            </a:custGeom>
            <a:solidFill>
              <a:srgbClr val="536B40"/>
            </a:solidFill>
          </p:spPr>
          <p:txBody>
            <a:bodyPr/>
            <a:lstStyle/>
            <a:p>
              <a:endParaRPr lang="en-US"/>
            </a:p>
          </p:txBody>
        </p:sp>
      </p:grpSp>
      <p:sp>
        <p:nvSpPr>
          <p:cNvPr id="4" name="Freeform 4"/>
          <p:cNvSpPr/>
          <p:nvPr/>
        </p:nvSpPr>
        <p:spPr>
          <a:xfrm>
            <a:off x="10935126" y="9102741"/>
            <a:ext cx="7730579" cy="1380461"/>
          </a:xfrm>
          <a:custGeom>
            <a:avLst/>
            <a:gdLst/>
            <a:ahLst/>
            <a:cxnLst/>
            <a:rect l="l" t="t" r="r" b="b"/>
            <a:pathLst>
              <a:path w="7730579" h="1380461">
                <a:moveTo>
                  <a:pt x="0" y="0"/>
                </a:moveTo>
                <a:lnTo>
                  <a:pt x="7730579" y="0"/>
                </a:lnTo>
                <a:lnTo>
                  <a:pt x="7730579" y="1380460"/>
                </a:lnTo>
                <a:lnTo>
                  <a:pt x="0" y="138046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6" name="TextBox 6"/>
          <p:cNvSpPr txBox="1"/>
          <p:nvPr/>
        </p:nvSpPr>
        <p:spPr>
          <a:xfrm>
            <a:off x="1028700" y="619442"/>
            <a:ext cx="14439900" cy="872034"/>
          </a:xfrm>
          <a:prstGeom prst="rect">
            <a:avLst/>
          </a:prstGeom>
        </p:spPr>
        <p:txBody>
          <a:bodyPr wrap="square" lIns="0" tIns="0" rIns="0" bIns="0" rtlCol="0" anchor="t">
            <a:spAutoFit/>
          </a:bodyPr>
          <a:lstStyle/>
          <a:p>
            <a:pPr algn="l">
              <a:lnSpc>
                <a:spcPts val="6785"/>
              </a:lnSpc>
              <a:spcBef>
                <a:spcPct val="0"/>
              </a:spcBef>
            </a:pPr>
            <a:r>
              <a:rPr lang="en-US" sz="5900" dirty="0">
                <a:solidFill>
                  <a:srgbClr val="F5E9DA"/>
                </a:solidFill>
                <a:latin typeface="Fraunces Bold"/>
              </a:rPr>
              <a:t>III. HƯỚNG DẪN QUY TRÌNH VIẾT</a:t>
            </a:r>
          </a:p>
        </p:txBody>
      </p:sp>
      <p:sp>
        <p:nvSpPr>
          <p:cNvPr id="7" name="TextBox 7"/>
          <p:cNvSpPr txBox="1"/>
          <p:nvPr/>
        </p:nvSpPr>
        <p:spPr>
          <a:xfrm>
            <a:off x="550196" y="2260281"/>
            <a:ext cx="11725078" cy="1000274"/>
          </a:xfrm>
          <a:prstGeom prst="rect">
            <a:avLst/>
          </a:prstGeom>
        </p:spPr>
        <p:txBody>
          <a:bodyPr lIns="0" tIns="0" rIns="0" bIns="0" rtlCol="0" anchor="t">
            <a:spAutoFit/>
          </a:bodyPr>
          <a:lstStyle/>
          <a:p>
            <a:pPr marL="1209041" lvl="1" indent="-604520" algn="just">
              <a:lnSpc>
                <a:spcPts val="7840"/>
              </a:lnSpc>
              <a:buAutoNum type="arabicPeriod"/>
            </a:pPr>
            <a:r>
              <a:rPr lang="en-US" sz="6600" dirty="0" err="1">
                <a:solidFill>
                  <a:srgbClr val="183B23"/>
                </a:solidFill>
                <a:latin typeface="#9Slide07 SVNUT Triumph Press"/>
              </a:rPr>
              <a:t>Chuẩn</a:t>
            </a:r>
            <a:r>
              <a:rPr lang="en-US" sz="6600" dirty="0">
                <a:solidFill>
                  <a:srgbClr val="183B23"/>
                </a:solidFill>
                <a:latin typeface="#9Slide07 SVNUT Triumph Press"/>
              </a:rPr>
              <a:t> </a:t>
            </a:r>
            <a:r>
              <a:rPr lang="en-US" sz="6600" dirty="0" err="1">
                <a:solidFill>
                  <a:srgbClr val="183B23"/>
                </a:solidFill>
                <a:latin typeface="#9Slide07 SVNUT Triumph Press"/>
              </a:rPr>
              <a:t>bị</a:t>
            </a:r>
            <a:r>
              <a:rPr lang="en-US" sz="6600" dirty="0">
                <a:solidFill>
                  <a:srgbClr val="183B23"/>
                </a:solidFill>
                <a:latin typeface="#9Slide07 SVNUT Triumph Press"/>
              </a:rPr>
              <a:t> </a:t>
            </a:r>
            <a:r>
              <a:rPr lang="en-US" sz="6600" dirty="0" err="1">
                <a:solidFill>
                  <a:srgbClr val="183B23"/>
                </a:solidFill>
                <a:latin typeface="#9Slide07 SVNUT Triumph Press"/>
              </a:rPr>
              <a:t>trước</a:t>
            </a:r>
            <a:r>
              <a:rPr lang="en-US" sz="6600" dirty="0">
                <a:solidFill>
                  <a:srgbClr val="183B23"/>
                </a:solidFill>
                <a:latin typeface="#9Slide07 SVNUT Triumph Press"/>
              </a:rPr>
              <a:t> </a:t>
            </a:r>
            <a:r>
              <a:rPr lang="en-US" sz="6600" dirty="0" err="1">
                <a:solidFill>
                  <a:srgbClr val="183B23"/>
                </a:solidFill>
                <a:latin typeface="#9Slide07 SVNUT Triumph Press"/>
              </a:rPr>
              <a:t>khi</a:t>
            </a:r>
            <a:r>
              <a:rPr lang="en-US" sz="6600" dirty="0">
                <a:solidFill>
                  <a:srgbClr val="183B23"/>
                </a:solidFill>
                <a:latin typeface="#9Slide07 SVNUT Triumph Press"/>
              </a:rPr>
              <a:t> </a:t>
            </a:r>
            <a:r>
              <a:rPr lang="en-US" sz="6600" dirty="0" err="1">
                <a:solidFill>
                  <a:srgbClr val="183B23"/>
                </a:solidFill>
                <a:latin typeface="#9Slide07 SVNUT Triumph Press"/>
              </a:rPr>
              <a:t>viết</a:t>
            </a:r>
            <a:endParaRPr lang="en-US" sz="6600" dirty="0">
              <a:solidFill>
                <a:srgbClr val="183B23"/>
              </a:solidFill>
              <a:latin typeface="#9Slide07 SVNUT Triumph Press"/>
            </a:endParaRPr>
          </a:p>
        </p:txBody>
      </p:sp>
      <p:sp>
        <p:nvSpPr>
          <p:cNvPr id="8" name="TextBox 8"/>
          <p:cNvSpPr txBox="1"/>
          <p:nvPr/>
        </p:nvSpPr>
        <p:spPr>
          <a:xfrm>
            <a:off x="4226201" y="4614333"/>
            <a:ext cx="13417849" cy="4488408"/>
          </a:xfrm>
          <a:prstGeom prst="rect">
            <a:avLst/>
          </a:prstGeom>
        </p:spPr>
        <p:txBody>
          <a:bodyPr wrap="square" lIns="0" tIns="0" rIns="0" bIns="0" rtlCol="0" anchor="t">
            <a:spAutoFit/>
          </a:bodyPr>
          <a:lstStyle/>
          <a:p>
            <a:pPr marL="571500" indent="-571500" algn="just">
              <a:lnSpc>
                <a:spcPct val="150000"/>
              </a:lnSpc>
              <a:buFont typeface="Arial" panose="020B0604020202020204" pitchFamily="34" charset="0"/>
              <a:buChar char="•"/>
            </a:pPr>
            <a:r>
              <a:rPr lang="en-US" sz="5000" dirty="0" err="1">
                <a:solidFill>
                  <a:schemeClr val="tx1">
                    <a:lumMod val="75000"/>
                    <a:lumOff val="25000"/>
                  </a:schemeClr>
                </a:solidFill>
                <a:latin typeface="Roboto Condensed"/>
              </a:rPr>
              <a:t>Chọn</a:t>
            </a:r>
            <a:r>
              <a:rPr lang="en-US" sz="5000" dirty="0">
                <a:solidFill>
                  <a:schemeClr val="tx1">
                    <a:lumMod val="75000"/>
                    <a:lumOff val="25000"/>
                  </a:schemeClr>
                </a:solidFill>
                <a:latin typeface="Roboto Condensed"/>
              </a:rPr>
              <a:t> </a:t>
            </a:r>
            <a:r>
              <a:rPr lang="en-US" sz="5000" dirty="0" err="1">
                <a:solidFill>
                  <a:schemeClr val="tx1">
                    <a:lumMod val="75000"/>
                    <a:lumOff val="25000"/>
                  </a:schemeClr>
                </a:solidFill>
                <a:latin typeface="Roboto Condensed"/>
              </a:rPr>
              <a:t>tác</a:t>
            </a:r>
            <a:r>
              <a:rPr lang="en-US" sz="5000" dirty="0">
                <a:solidFill>
                  <a:schemeClr val="tx1">
                    <a:lumMod val="75000"/>
                    <a:lumOff val="25000"/>
                  </a:schemeClr>
                </a:solidFill>
                <a:latin typeface="Roboto Condensed"/>
              </a:rPr>
              <a:t> </a:t>
            </a:r>
            <a:r>
              <a:rPr lang="en-US" sz="5000" dirty="0" err="1">
                <a:solidFill>
                  <a:schemeClr val="tx1">
                    <a:lumMod val="75000"/>
                    <a:lumOff val="25000"/>
                  </a:schemeClr>
                </a:solidFill>
                <a:latin typeface="Roboto Condensed"/>
              </a:rPr>
              <a:t>phẩm</a:t>
            </a:r>
            <a:r>
              <a:rPr lang="en-US" sz="5000" dirty="0">
                <a:solidFill>
                  <a:schemeClr val="tx1">
                    <a:lumMod val="75000"/>
                    <a:lumOff val="25000"/>
                  </a:schemeClr>
                </a:solidFill>
                <a:latin typeface="Roboto Condensed"/>
              </a:rPr>
              <a:t> </a:t>
            </a:r>
            <a:r>
              <a:rPr lang="en-US" sz="5000" dirty="0" err="1">
                <a:solidFill>
                  <a:schemeClr val="tx1">
                    <a:lumMod val="75000"/>
                    <a:lumOff val="25000"/>
                  </a:schemeClr>
                </a:solidFill>
                <a:latin typeface="Roboto Condensed"/>
              </a:rPr>
              <a:t>truyện</a:t>
            </a:r>
            <a:r>
              <a:rPr lang="en-US" sz="5000" dirty="0">
                <a:solidFill>
                  <a:schemeClr val="tx1">
                    <a:lumMod val="75000"/>
                    <a:lumOff val="25000"/>
                  </a:schemeClr>
                </a:solidFill>
                <a:latin typeface="Roboto Condensed"/>
              </a:rPr>
              <a:t> </a:t>
            </a:r>
          </a:p>
          <a:p>
            <a:pPr marL="571500" indent="-571500" algn="just">
              <a:lnSpc>
                <a:spcPct val="150000"/>
              </a:lnSpc>
              <a:buFont typeface="Arial" panose="020B0604020202020204" pitchFamily="34" charset="0"/>
              <a:buChar char="•"/>
            </a:pPr>
            <a:r>
              <a:rPr lang="en-US" sz="5000" dirty="0" err="1">
                <a:solidFill>
                  <a:schemeClr val="tx1">
                    <a:lumMod val="75000"/>
                    <a:lumOff val="25000"/>
                  </a:schemeClr>
                </a:solidFill>
                <a:latin typeface="Roboto Condensed"/>
              </a:rPr>
              <a:t>Xác</a:t>
            </a:r>
            <a:r>
              <a:rPr lang="en-US" sz="5000" dirty="0">
                <a:solidFill>
                  <a:schemeClr val="tx1">
                    <a:lumMod val="75000"/>
                    <a:lumOff val="25000"/>
                  </a:schemeClr>
                </a:solidFill>
                <a:latin typeface="Roboto Condensed"/>
              </a:rPr>
              <a:t> </a:t>
            </a:r>
            <a:r>
              <a:rPr lang="en-US" sz="5000" dirty="0" err="1">
                <a:solidFill>
                  <a:schemeClr val="tx1">
                    <a:lumMod val="75000"/>
                    <a:lumOff val="25000"/>
                  </a:schemeClr>
                </a:solidFill>
                <a:latin typeface="Roboto Condensed"/>
              </a:rPr>
              <a:t>định</a:t>
            </a:r>
            <a:r>
              <a:rPr lang="en-US" sz="5000" dirty="0">
                <a:solidFill>
                  <a:schemeClr val="tx1">
                    <a:lumMod val="75000"/>
                    <a:lumOff val="25000"/>
                  </a:schemeClr>
                </a:solidFill>
                <a:latin typeface="Roboto Condensed"/>
              </a:rPr>
              <a:t> </a:t>
            </a:r>
            <a:r>
              <a:rPr lang="en-US" sz="5000" dirty="0" err="1">
                <a:solidFill>
                  <a:schemeClr val="tx1">
                    <a:lumMod val="75000"/>
                    <a:lumOff val="25000"/>
                  </a:schemeClr>
                </a:solidFill>
                <a:latin typeface="Roboto Condensed"/>
              </a:rPr>
              <a:t>mục</a:t>
            </a:r>
            <a:r>
              <a:rPr lang="en-US" sz="5000" dirty="0">
                <a:solidFill>
                  <a:schemeClr val="tx1">
                    <a:lumMod val="75000"/>
                    <a:lumOff val="25000"/>
                  </a:schemeClr>
                </a:solidFill>
                <a:latin typeface="Roboto Condensed"/>
              </a:rPr>
              <a:t> </a:t>
            </a:r>
            <a:r>
              <a:rPr lang="en-US" sz="5000" dirty="0" err="1">
                <a:solidFill>
                  <a:schemeClr val="tx1">
                    <a:lumMod val="75000"/>
                    <a:lumOff val="25000"/>
                  </a:schemeClr>
                </a:solidFill>
                <a:latin typeface="Roboto Condensed"/>
              </a:rPr>
              <a:t>đích</a:t>
            </a:r>
            <a:r>
              <a:rPr lang="en-US" sz="5000" dirty="0">
                <a:solidFill>
                  <a:schemeClr val="tx1">
                    <a:lumMod val="75000"/>
                    <a:lumOff val="25000"/>
                  </a:schemeClr>
                </a:solidFill>
                <a:latin typeface="Roboto Condensed"/>
              </a:rPr>
              <a:t> </a:t>
            </a:r>
            <a:r>
              <a:rPr lang="en-US" sz="5000" dirty="0" err="1">
                <a:solidFill>
                  <a:schemeClr val="tx1">
                    <a:lumMod val="75000"/>
                    <a:lumOff val="25000"/>
                  </a:schemeClr>
                </a:solidFill>
                <a:latin typeface="Roboto Condensed"/>
              </a:rPr>
              <a:t>của</a:t>
            </a:r>
            <a:r>
              <a:rPr lang="en-US" sz="5000" dirty="0">
                <a:solidFill>
                  <a:schemeClr val="tx1">
                    <a:lumMod val="75000"/>
                    <a:lumOff val="25000"/>
                  </a:schemeClr>
                </a:solidFill>
                <a:latin typeface="Roboto Condensed"/>
              </a:rPr>
              <a:t> </a:t>
            </a:r>
            <a:r>
              <a:rPr lang="en-US" sz="5000" dirty="0" err="1">
                <a:solidFill>
                  <a:schemeClr val="tx1">
                    <a:lumMod val="75000"/>
                    <a:lumOff val="25000"/>
                  </a:schemeClr>
                </a:solidFill>
                <a:latin typeface="Roboto Condensed"/>
              </a:rPr>
              <a:t>bài</a:t>
            </a:r>
            <a:r>
              <a:rPr lang="en-US" sz="5000" dirty="0">
                <a:solidFill>
                  <a:schemeClr val="tx1">
                    <a:lumMod val="75000"/>
                    <a:lumOff val="25000"/>
                  </a:schemeClr>
                </a:solidFill>
                <a:latin typeface="Roboto Condensed"/>
              </a:rPr>
              <a:t> </a:t>
            </a:r>
            <a:r>
              <a:rPr lang="en-US" sz="5000" dirty="0" err="1">
                <a:solidFill>
                  <a:schemeClr val="tx1">
                    <a:lumMod val="75000"/>
                    <a:lumOff val="25000"/>
                  </a:schemeClr>
                </a:solidFill>
                <a:latin typeface="Roboto Condensed"/>
              </a:rPr>
              <a:t>viết</a:t>
            </a:r>
            <a:endParaRPr lang="en-US" sz="5000" dirty="0">
              <a:solidFill>
                <a:schemeClr val="tx1">
                  <a:lumMod val="75000"/>
                  <a:lumOff val="25000"/>
                </a:schemeClr>
              </a:solidFill>
              <a:latin typeface="Roboto Condensed"/>
            </a:endParaRPr>
          </a:p>
          <a:p>
            <a:pPr marL="571500" indent="-571500" algn="just">
              <a:lnSpc>
                <a:spcPct val="150000"/>
              </a:lnSpc>
              <a:buFont typeface="Arial" panose="020B0604020202020204" pitchFamily="34" charset="0"/>
              <a:buChar char="•"/>
            </a:pPr>
            <a:r>
              <a:rPr lang="en-US" sz="5000" dirty="0" err="1">
                <a:solidFill>
                  <a:schemeClr val="tx1">
                    <a:lumMod val="75000"/>
                    <a:lumOff val="25000"/>
                  </a:schemeClr>
                </a:solidFill>
                <a:latin typeface="Roboto Condensed"/>
              </a:rPr>
              <a:t>Xác</a:t>
            </a:r>
            <a:r>
              <a:rPr lang="en-US" sz="5000" dirty="0">
                <a:solidFill>
                  <a:schemeClr val="tx1">
                    <a:lumMod val="75000"/>
                    <a:lumOff val="25000"/>
                  </a:schemeClr>
                </a:solidFill>
                <a:latin typeface="Roboto Condensed"/>
              </a:rPr>
              <a:t> </a:t>
            </a:r>
            <a:r>
              <a:rPr lang="en-US" sz="5000" dirty="0" err="1">
                <a:solidFill>
                  <a:schemeClr val="tx1">
                    <a:lumMod val="75000"/>
                    <a:lumOff val="25000"/>
                  </a:schemeClr>
                </a:solidFill>
                <a:latin typeface="Roboto Condensed"/>
              </a:rPr>
              <a:t>định</a:t>
            </a:r>
            <a:r>
              <a:rPr lang="en-US" sz="5000" dirty="0">
                <a:solidFill>
                  <a:schemeClr val="tx1">
                    <a:lumMod val="75000"/>
                    <a:lumOff val="25000"/>
                  </a:schemeClr>
                </a:solidFill>
                <a:latin typeface="Roboto Condensed"/>
              </a:rPr>
              <a:t> </a:t>
            </a:r>
            <a:r>
              <a:rPr lang="en-US" sz="5000" dirty="0" err="1">
                <a:solidFill>
                  <a:schemeClr val="tx1">
                    <a:lumMod val="75000"/>
                    <a:lumOff val="25000"/>
                  </a:schemeClr>
                </a:solidFill>
                <a:latin typeface="Roboto Condensed"/>
              </a:rPr>
              <a:t>đối</a:t>
            </a:r>
            <a:r>
              <a:rPr lang="en-US" sz="5000" dirty="0">
                <a:solidFill>
                  <a:schemeClr val="tx1">
                    <a:lumMod val="75000"/>
                    <a:lumOff val="25000"/>
                  </a:schemeClr>
                </a:solidFill>
                <a:latin typeface="Roboto Condensed"/>
              </a:rPr>
              <a:t> </a:t>
            </a:r>
            <a:r>
              <a:rPr lang="en-US" sz="5000" dirty="0" err="1">
                <a:solidFill>
                  <a:schemeClr val="tx1">
                    <a:lumMod val="75000"/>
                    <a:lumOff val="25000"/>
                  </a:schemeClr>
                </a:solidFill>
                <a:latin typeface="Roboto Condensed"/>
              </a:rPr>
              <a:t>tượng</a:t>
            </a:r>
            <a:r>
              <a:rPr lang="en-US" sz="5000" dirty="0">
                <a:solidFill>
                  <a:schemeClr val="tx1">
                    <a:lumMod val="75000"/>
                    <a:lumOff val="25000"/>
                  </a:schemeClr>
                </a:solidFill>
                <a:latin typeface="Roboto Condensed"/>
              </a:rPr>
              <a:t> </a:t>
            </a:r>
            <a:r>
              <a:rPr lang="en-US" sz="5000" dirty="0" err="1">
                <a:solidFill>
                  <a:schemeClr val="tx1">
                    <a:lumMod val="75000"/>
                    <a:lumOff val="25000"/>
                  </a:schemeClr>
                </a:solidFill>
                <a:latin typeface="Roboto Condensed"/>
              </a:rPr>
              <a:t>của</a:t>
            </a:r>
            <a:r>
              <a:rPr lang="en-US" sz="5000" dirty="0">
                <a:solidFill>
                  <a:schemeClr val="tx1">
                    <a:lumMod val="75000"/>
                    <a:lumOff val="25000"/>
                  </a:schemeClr>
                </a:solidFill>
                <a:latin typeface="Roboto Condensed"/>
              </a:rPr>
              <a:t> </a:t>
            </a:r>
            <a:r>
              <a:rPr lang="en-US" sz="5000" dirty="0" err="1">
                <a:solidFill>
                  <a:schemeClr val="tx1">
                    <a:lumMod val="75000"/>
                    <a:lumOff val="25000"/>
                  </a:schemeClr>
                </a:solidFill>
                <a:latin typeface="Roboto Condensed"/>
              </a:rPr>
              <a:t>bài</a:t>
            </a:r>
            <a:r>
              <a:rPr lang="en-US" sz="5000" dirty="0">
                <a:solidFill>
                  <a:schemeClr val="tx1">
                    <a:lumMod val="75000"/>
                    <a:lumOff val="25000"/>
                  </a:schemeClr>
                </a:solidFill>
                <a:latin typeface="Roboto Condensed"/>
              </a:rPr>
              <a:t> </a:t>
            </a:r>
            <a:r>
              <a:rPr lang="en-US" sz="5000" dirty="0" err="1">
                <a:solidFill>
                  <a:schemeClr val="tx1">
                    <a:lumMod val="75000"/>
                    <a:lumOff val="25000"/>
                  </a:schemeClr>
                </a:solidFill>
                <a:latin typeface="Roboto Condensed"/>
              </a:rPr>
              <a:t>viết</a:t>
            </a:r>
            <a:endParaRPr lang="en-US" sz="5000" dirty="0">
              <a:solidFill>
                <a:schemeClr val="tx1">
                  <a:lumMod val="75000"/>
                  <a:lumOff val="25000"/>
                </a:schemeClr>
              </a:solidFill>
              <a:latin typeface="Roboto Condensed"/>
            </a:endParaRPr>
          </a:p>
          <a:p>
            <a:pPr marL="571500" indent="-571500" algn="just">
              <a:lnSpc>
                <a:spcPct val="150000"/>
              </a:lnSpc>
              <a:buFont typeface="Arial" panose="020B0604020202020204" pitchFamily="34" charset="0"/>
              <a:buChar char="•"/>
            </a:pPr>
            <a:r>
              <a:rPr lang="en-US" sz="5000" dirty="0" err="1">
                <a:solidFill>
                  <a:schemeClr val="tx1">
                    <a:lumMod val="75000"/>
                    <a:lumOff val="25000"/>
                  </a:schemeClr>
                </a:solidFill>
                <a:latin typeface="Roboto Condensed"/>
              </a:rPr>
              <a:t>Xác</a:t>
            </a:r>
            <a:r>
              <a:rPr lang="en-US" sz="5000" dirty="0">
                <a:solidFill>
                  <a:schemeClr val="tx1">
                    <a:lumMod val="75000"/>
                    <a:lumOff val="25000"/>
                  </a:schemeClr>
                </a:solidFill>
                <a:latin typeface="Roboto Condensed"/>
              </a:rPr>
              <a:t> </a:t>
            </a:r>
            <a:r>
              <a:rPr lang="en-US" sz="5000" dirty="0" err="1">
                <a:solidFill>
                  <a:schemeClr val="tx1">
                    <a:lumMod val="75000"/>
                    <a:lumOff val="25000"/>
                  </a:schemeClr>
                </a:solidFill>
                <a:latin typeface="Roboto Condensed"/>
              </a:rPr>
              <a:t>định</a:t>
            </a:r>
            <a:r>
              <a:rPr lang="en-US" sz="5000" dirty="0">
                <a:solidFill>
                  <a:schemeClr val="tx1">
                    <a:lumMod val="75000"/>
                    <a:lumOff val="25000"/>
                  </a:schemeClr>
                </a:solidFill>
                <a:latin typeface="Roboto Condensed"/>
              </a:rPr>
              <a:t> </a:t>
            </a:r>
            <a:r>
              <a:rPr lang="en-US" sz="5000" dirty="0" err="1">
                <a:solidFill>
                  <a:schemeClr val="tx1">
                    <a:lumMod val="75000"/>
                    <a:lumOff val="25000"/>
                  </a:schemeClr>
                </a:solidFill>
                <a:latin typeface="Roboto Condensed"/>
              </a:rPr>
              <a:t>luận</a:t>
            </a:r>
            <a:r>
              <a:rPr lang="en-US" sz="5000" dirty="0">
                <a:solidFill>
                  <a:schemeClr val="tx1">
                    <a:lumMod val="75000"/>
                    <a:lumOff val="25000"/>
                  </a:schemeClr>
                </a:solidFill>
                <a:latin typeface="Roboto Condensed"/>
              </a:rPr>
              <a:t> </a:t>
            </a:r>
            <a:r>
              <a:rPr lang="en-US" sz="5000" dirty="0" err="1">
                <a:solidFill>
                  <a:schemeClr val="tx1">
                    <a:lumMod val="75000"/>
                    <a:lumOff val="25000"/>
                  </a:schemeClr>
                </a:solidFill>
                <a:latin typeface="Roboto Condensed"/>
              </a:rPr>
              <a:t>đề</a:t>
            </a:r>
            <a:r>
              <a:rPr lang="en-US" sz="5000" dirty="0">
                <a:solidFill>
                  <a:schemeClr val="tx1">
                    <a:lumMod val="75000"/>
                    <a:lumOff val="25000"/>
                  </a:schemeClr>
                </a:solidFill>
                <a:latin typeface="Roboto Condensed"/>
              </a:rPr>
              <a:t> </a:t>
            </a:r>
            <a:r>
              <a:rPr lang="en-US" sz="5000" dirty="0" err="1">
                <a:solidFill>
                  <a:schemeClr val="tx1">
                    <a:lumMod val="75000"/>
                    <a:lumOff val="25000"/>
                  </a:schemeClr>
                </a:solidFill>
                <a:latin typeface="Roboto Condensed"/>
              </a:rPr>
              <a:t>của</a:t>
            </a:r>
            <a:r>
              <a:rPr lang="en-US" sz="5000" dirty="0">
                <a:solidFill>
                  <a:schemeClr val="tx1">
                    <a:lumMod val="75000"/>
                    <a:lumOff val="25000"/>
                  </a:schemeClr>
                </a:solidFill>
                <a:latin typeface="Roboto Condensed"/>
              </a:rPr>
              <a:t> </a:t>
            </a:r>
            <a:r>
              <a:rPr lang="en-US" sz="5000" dirty="0" err="1">
                <a:solidFill>
                  <a:schemeClr val="tx1">
                    <a:lumMod val="75000"/>
                    <a:lumOff val="25000"/>
                  </a:schemeClr>
                </a:solidFill>
                <a:latin typeface="Roboto Condensed"/>
              </a:rPr>
              <a:t>bài</a:t>
            </a:r>
            <a:r>
              <a:rPr lang="en-US" sz="5000" dirty="0">
                <a:solidFill>
                  <a:schemeClr val="tx1">
                    <a:lumMod val="75000"/>
                    <a:lumOff val="25000"/>
                  </a:schemeClr>
                </a:solidFill>
                <a:latin typeface="Roboto Condensed"/>
              </a:rPr>
              <a:t> </a:t>
            </a:r>
            <a:r>
              <a:rPr lang="en-US" sz="5000" dirty="0" err="1">
                <a:solidFill>
                  <a:schemeClr val="tx1">
                    <a:lumMod val="75000"/>
                    <a:lumOff val="25000"/>
                  </a:schemeClr>
                </a:solidFill>
                <a:latin typeface="Roboto Condensed"/>
              </a:rPr>
              <a:t>viết</a:t>
            </a:r>
            <a:r>
              <a:rPr lang="en-US" sz="5000" dirty="0">
                <a:solidFill>
                  <a:schemeClr val="tx1">
                    <a:lumMod val="75000"/>
                    <a:lumOff val="25000"/>
                  </a:schemeClr>
                </a:solidFill>
                <a:latin typeface="Roboto Condensed"/>
              </a:rPr>
              <a:t> </a:t>
            </a:r>
            <a:r>
              <a:rPr lang="en-US" sz="5000" dirty="0" err="1">
                <a:solidFill>
                  <a:schemeClr val="tx1">
                    <a:lumMod val="75000"/>
                    <a:lumOff val="25000"/>
                  </a:schemeClr>
                </a:solidFill>
                <a:latin typeface="Roboto Condensed"/>
              </a:rPr>
              <a:t>và</a:t>
            </a:r>
            <a:r>
              <a:rPr lang="en-US" sz="5000" dirty="0">
                <a:solidFill>
                  <a:schemeClr val="tx1">
                    <a:lumMod val="75000"/>
                    <a:lumOff val="25000"/>
                  </a:schemeClr>
                </a:solidFill>
                <a:latin typeface="Roboto Condensed"/>
              </a:rPr>
              <a:t> </a:t>
            </a:r>
            <a:r>
              <a:rPr lang="en-US" sz="5000" dirty="0" err="1">
                <a:solidFill>
                  <a:schemeClr val="tx1">
                    <a:lumMod val="75000"/>
                    <a:lumOff val="25000"/>
                  </a:schemeClr>
                </a:solidFill>
                <a:latin typeface="Roboto Condensed"/>
              </a:rPr>
              <a:t>phong</a:t>
            </a:r>
            <a:r>
              <a:rPr lang="en-US" sz="5000" dirty="0">
                <a:solidFill>
                  <a:schemeClr val="tx1">
                    <a:lumMod val="75000"/>
                    <a:lumOff val="25000"/>
                  </a:schemeClr>
                </a:solidFill>
                <a:latin typeface="Roboto Condensed"/>
              </a:rPr>
              <a:t> </a:t>
            </a:r>
            <a:r>
              <a:rPr lang="en-US" sz="5000" dirty="0" err="1">
                <a:solidFill>
                  <a:schemeClr val="tx1">
                    <a:lumMod val="75000"/>
                    <a:lumOff val="25000"/>
                  </a:schemeClr>
                </a:solidFill>
                <a:latin typeface="Roboto Condensed"/>
              </a:rPr>
              <a:t>cách</a:t>
            </a:r>
            <a:r>
              <a:rPr lang="en-US" sz="5000" dirty="0">
                <a:solidFill>
                  <a:schemeClr val="tx1">
                    <a:lumMod val="75000"/>
                    <a:lumOff val="25000"/>
                  </a:schemeClr>
                </a:solidFill>
                <a:latin typeface="Roboto Condensed"/>
              </a:rPr>
              <a:t> </a:t>
            </a:r>
            <a:r>
              <a:rPr lang="en-US" sz="5000" dirty="0" err="1">
                <a:solidFill>
                  <a:schemeClr val="tx1">
                    <a:lumMod val="75000"/>
                    <a:lumOff val="25000"/>
                  </a:schemeClr>
                </a:solidFill>
                <a:latin typeface="Roboto Condensed"/>
              </a:rPr>
              <a:t>viết</a:t>
            </a:r>
            <a:endParaRPr lang="en-US" sz="5000" dirty="0">
              <a:solidFill>
                <a:schemeClr val="tx1">
                  <a:lumMod val="75000"/>
                  <a:lumOff val="25000"/>
                </a:schemeClr>
              </a:solidFill>
              <a:latin typeface="Roboto Condensed"/>
            </a:endParaRPr>
          </a:p>
        </p:txBody>
      </p:sp>
      <p:sp>
        <p:nvSpPr>
          <p:cNvPr id="9" name="TextBox 8">
            <a:extLst>
              <a:ext uri="{FF2B5EF4-FFF2-40B4-BE49-F238E27FC236}">
                <a16:creationId xmlns:a16="http://schemas.microsoft.com/office/drawing/2014/main" id="{D88A7922-3830-DBD9-516B-4D29B1D4C795}"/>
              </a:ext>
            </a:extLst>
          </p:cNvPr>
          <p:cNvSpPr txBox="1"/>
          <p:nvPr/>
        </p:nvSpPr>
        <p:spPr>
          <a:xfrm>
            <a:off x="1394923" y="3260555"/>
            <a:ext cx="13417849" cy="1025922"/>
          </a:xfrm>
          <a:prstGeom prst="rect">
            <a:avLst/>
          </a:prstGeom>
        </p:spPr>
        <p:txBody>
          <a:bodyPr wrap="square" lIns="0" tIns="0" rIns="0" bIns="0" rtlCol="0" anchor="t">
            <a:spAutoFit/>
          </a:bodyPr>
          <a:lstStyle/>
          <a:p>
            <a:pPr algn="just">
              <a:lnSpc>
                <a:spcPct val="150000"/>
              </a:lnSpc>
            </a:pPr>
            <a:r>
              <a:rPr lang="en-US" sz="5000" b="1" dirty="0" err="1">
                <a:solidFill>
                  <a:schemeClr val="tx1">
                    <a:lumMod val="75000"/>
                    <a:lumOff val="25000"/>
                  </a:schemeClr>
                </a:solidFill>
                <a:latin typeface="Roboto Condensed"/>
              </a:rPr>
              <a:t>Xác</a:t>
            </a:r>
            <a:r>
              <a:rPr lang="en-US" sz="5000" b="1" dirty="0">
                <a:solidFill>
                  <a:schemeClr val="tx1">
                    <a:lumMod val="75000"/>
                    <a:lumOff val="25000"/>
                  </a:schemeClr>
                </a:solidFill>
                <a:latin typeface="Roboto Condensed"/>
              </a:rPr>
              <a:t> </a:t>
            </a:r>
            <a:r>
              <a:rPr lang="en-US" sz="5000" b="1" dirty="0" err="1">
                <a:solidFill>
                  <a:schemeClr val="tx1">
                    <a:lumMod val="75000"/>
                    <a:lumOff val="25000"/>
                  </a:schemeClr>
                </a:solidFill>
                <a:latin typeface="Roboto Condensed"/>
              </a:rPr>
              <a:t>định</a:t>
            </a:r>
            <a:r>
              <a:rPr lang="en-US" sz="5000" b="1" dirty="0">
                <a:solidFill>
                  <a:schemeClr val="tx1">
                    <a:lumMod val="75000"/>
                    <a:lumOff val="25000"/>
                  </a:schemeClr>
                </a:solidFill>
                <a:latin typeface="Roboto Condensed"/>
              </a:rPr>
              <a:t> </a:t>
            </a:r>
            <a:r>
              <a:rPr lang="en-US" sz="5000" b="1" dirty="0" err="1">
                <a:solidFill>
                  <a:schemeClr val="tx1">
                    <a:lumMod val="75000"/>
                    <a:lumOff val="25000"/>
                  </a:schemeClr>
                </a:solidFill>
                <a:latin typeface="Roboto Condensed"/>
              </a:rPr>
              <a:t>đề</a:t>
            </a:r>
            <a:r>
              <a:rPr lang="en-US" sz="5000" b="1" dirty="0">
                <a:solidFill>
                  <a:schemeClr val="tx1">
                    <a:lumMod val="75000"/>
                    <a:lumOff val="25000"/>
                  </a:schemeClr>
                </a:solidFill>
                <a:latin typeface="Roboto Condensed"/>
              </a:rPr>
              <a:t> </a:t>
            </a:r>
            <a:r>
              <a:rPr lang="en-US" sz="5000" b="1" dirty="0" err="1">
                <a:solidFill>
                  <a:schemeClr val="tx1">
                    <a:lumMod val="75000"/>
                    <a:lumOff val="25000"/>
                  </a:schemeClr>
                </a:solidFill>
                <a:latin typeface="Roboto Condensed"/>
              </a:rPr>
              <a:t>tài</a:t>
            </a:r>
            <a:r>
              <a:rPr lang="en-US" sz="5000" b="1" dirty="0">
                <a:solidFill>
                  <a:schemeClr val="tx1">
                    <a:lumMod val="75000"/>
                    <a:lumOff val="25000"/>
                  </a:schemeClr>
                </a:solidFill>
                <a:latin typeface="Roboto Condensed"/>
              </a:rPr>
              <a:t>, </a:t>
            </a:r>
            <a:r>
              <a:rPr lang="en-US" sz="5000" b="1" dirty="0" err="1">
                <a:solidFill>
                  <a:schemeClr val="tx1">
                    <a:lumMod val="75000"/>
                    <a:lumOff val="25000"/>
                  </a:schemeClr>
                </a:solidFill>
                <a:latin typeface="Roboto Condensed"/>
              </a:rPr>
              <a:t>mục</a:t>
            </a:r>
            <a:r>
              <a:rPr lang="en-US" sz="5000" b="1" dirty="0">
                <a:solidFill>
                  <a:schemeClr val="tx1">
                    <a:lumMod val="75000"/>
                    <a:lumOff val="25000"/>
                  </a:schemeClr>
                </a:solidFill>
                <a:latin typeface="Roboto Condensed"/>
              </a:rPr>
              <a:t> </a:t>
            </a:r>
            <a:r>
              <a:rPr lang="en-US" sz="5000" b="1" dirty="0" err="1">
                <a:solidFill>
                  <a:schemeClr val="tx1">
                    <a:lumMod val="75000"/>
                    <a:lumOff val="25000"/>
                  </a:schemeClr>
                </a:solidFill>
                <a:latin typeface="Roboto Condensed"/>
              </a:rPr>
              <a:t>đích</a:t>
            </a:r>
            <a:r>
              <a:rPr lang="en-US" sz="5000" b="1" dirty="0">
                <a:solidFill>
                  <a:schemeClr val="tx1">
                    <a:lumMod val="75000"/>
                    <a:lumOff val="25000"/>
                  </a:schemeClr>
                </a:solidFill>
                <a:latin typeface="Roboto Condensed"/>
              </a:rPr>
              <a:t> </a:t>
            </a:r>
            <a:r>
              <a:rPr lang="en-US" sz="5000" b="1" dirty="0" err="1">
                <a:solidFill>
                  <a:schemeClr val="tx1">
                    <a:lumMod val="75000"/>
                    <a:lumOff val="25000"/>
                  </a:schemeClr>
                </a:solidFill>
                <a:latin typeface="Roboto Condensed"/>
              </a:rPr>
              <a:t>của</a:t>
            </a:r>
            <a:r>
              <a:rPr lang="en-US" sz="5000" b="1" dirty="0">
                <a:solidFill>
                  <a:schemeClr val="tx1">
                    <a:lumMod val="75000"/>
                    <a:lumOff val="25000"/>
                  </a:schemeClr>
                </a:solidFill>
                <a:latin typeface="Roboto Condensed"/>
              </a:rPr>
              <a:t> </a:t>
            </a:r>
            <a:r>
              <a:rPr lang="en-US" sz="5000" b="1" dirty="0" err="1">
                <a:solidFill>
                  <a:schemeClr val="tx1">
                    <a:lumMod val="75000"/>
                    <a:lumOff val="25000"/>
                  </a:schemeClr>
                </a:solidFill>
                <a:latin typeface="Roboto Condensed"/>
              </a:rPr>
              <a:t>bài</a:t>
            </a:r>
            <a:r>
              <a:rPr lang="en-US" sz="5000" b="1" dirty="0">
                <a:solidFill>
                  <a:schemeClr val="tx1">
                    <a:lumMod val="75000"/>
                    <a:lumOff val="25000"/>
                  </a:schemeClr>
                </a:solidFill>
                <a:latin typeface="Roboto Condensed"/>
              </a:rPr>
              <a:t> </a:t>
            </a:r>
            <a:r>
              <a:rPr lang="en-US" sz="5000" b="1" dirty="0" err="1">
                <a:solidFill>
                  <a:schemeClr val="tx1">
                    <a:lumMod val="75000"/>
                    <a:lumOff val="25000"/>
                  </a:schemeClr>
                </a:solidFill>
                <a:latin typeface="Roboto Condensed"/>
              </a:rPr>
              <a:t>viết</a:t>
            </a:r>
            <a:endParaRPr lang="en-US" sz="5000" b="1" dirty="0">
              <a:solidFill>
                <a:schemeClr val="tx1">
                  <a:lumMod val="75000"/>
                  <a:lumOff val="25000"/>
                </a:schemeClr>
              </a:solidFill>
              <a:latin typeface="Roboto Condensed"/>
            </a:endParaRPr>
          </a:p>
        </p:txBody>
      </p:sp>
    </p:spTree>
    <p:extLst>
      <p:ext uri="{BB962C8B-B14F-4D97-AF65-F5344CB8AC3E}">
        <p14:creationId xmlns:p14="http://schemas.microsoft.com/office/powerpoint/2010/main" val="288157879"/>
      </p:ext>
    </p:extLst>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rgbClr val="F5E9DA"/>
        </a:solidFill>
        <a:effectLst/>
      </p:bgPr>
    </p:bg>
    <p:spTree>
      <p:nvGrpSpPr>
        <p:cNvPr id="1" name=""/>
        <p:cNvGrpSpPr/>
        <p:nvPr/>
      </p:nvGrpSpPr>
      <p:grpSpPr>
        <a:xfrm>
          <a:off x="0" y="0"/>
          <a:ext cx="0" cy="0"/>
          <a:chOff x="0" y="0"/>
          <a:chExt cx="0" cy="0"/>
        </a:xfrm>
      </p:grpSpPr>
      <p:grpSp>
        <p:nvGrpSpPr>
          <p:cNvPr id="2" name="Group 2"/>
          <p:cNvGrpSpPr/>
          <p:nvPr/>
        </p:nvGrpSpPr>
        <p:grpSpPr>
          <a:xfrm rot="-10800000">
            <a:off x="-1413655" y="-443384"/>
            <a:ext cx="21115310" cy="2200940"/>
            <a:chOff x="0" y="0"/>
            <a:chExt cx="1734364" cy="180780"/>
          </a:xfrm>
        </p:grpSpPr>
        <p:sp>
          <p:nvSpPr>
            <p:cNvPr id="3" name="Freeform 3"/>
            <p:cNvSpPr/>
            <p:nvPr/>
          </p:nvSpPr>
          <p:spPr>
            <a:xfrm>
              <a:off x="0" y="-1270"/>
              <a:ext cx="1735634" cy="179510"/>
            </a:xfrm>
            <a:custGeom>
              <a:avLst/>
              <a:gdLst/>
              <a:ahLst/>
              <a:cxnLst/>
              <a:rect l="l" t="t" r="r" b="b"/>
              <a:pathLst>
                <a:path w="1735634" h="179510">
                  <a:moveTo>
                    <a:pt x="1724204" y="27940"/>
                  </a:moveTo>
                  <a:cubicBezTo>
                    <a:pt x="1715314" y="24130"/>
                    <a:pt x="1706425" y="21590"/>
                    <a:pt x="1697534" y="21590"/>
                  </a:cubicBezTo>
                  <a:cubicBezTo>
                    <a:pt x="1670864" y="20320"/>
                    <a:pt x="1645005" y="20320"/>
                    <a:pt x="1617807" y="17780"/>
                  </a:cubicBezTo>
                  <a:cubicBezTo>
                    <a:pt x="1555639" y="12700"/>
                    <a:pt x="1494766" y="6350"/>
                    <a:pt x="1432597" y="3810"/>
                  </a:cubicBezTo>
                  <a:cubicBezTo>
                    <a:pt x="1382086" y="1270"/>
                    <a:pt x="1332869" y="3810"/>
                    <a:pt x="1282357" y="2540"/>
                  </a:cubicBezTo>
                  <a:cubicBezTo>
                    <a:pt x="1260339" y="2540"/>
                    <a:pt x="1238322" y="0"/>
                    <a:pt x="1216304" y="2540"/>
                  </a:cubicBezTo>
                  <a:cubicBezTo>
                    <a:pt x="1163202" y="10160"/>
                    <a:pt x="1110100" y="11430"/>
                    <a:pt x="1055703" y="8890"/>
                  </a:cubicBezTo>
                  <a:cubicBezTo>
                    <a:pt x="1028504" y="7620"/>
                    <a:pt x="1001305" y="7620"/>
                    <a:pt x="974107" y="7620"/>
                  </a:cubicBezTo>
                  <a:cubicBezTo>
                    <a:pt x="924890" y="7620"/>
                    <a:pt x="875674" y="7620"/>
                    <a:pt x="826457" y="6350"/>
                  </a:cubicBezTo>
                  <a:cubicBezTo>
                    <a:pt x="774650" y="5080"/>
                    <a:pt x="264353" y="2540"/>
                    <a:pt x="213841" y="1270"/>
                  </a:cubicBezTo>
                  <a:cubicBezTo>
                    <a:pt x="172396" y="0"/>
                    <a:pt x="132245" y="1270"/>
                    <a:pt x="90800" y="1270"/>
                  </a:cubicBezTo>
                  <a:cubicBezTo>
                    <a:pt x="62306" y="1270"/>
                    <a:pt x="33020" y="3810"/>
                    <a:pt x="5080" y="5080"/>
                  </a:cubicBezTo>
                  <a:cubicBezTo>
                    <a:pt x="3810" y="5080"/>
                    <a:pt x="2540" y="7620"/>
                    <a:pt x="0" y="8890"/>
                  </a:cubicBezTo>
                  <a:cubicBezTo>
                    <a:pt x="1270" y="21590"/>
                    <a:pt x="3810" y="34290"/>
                    <a:pt x="5080" y="46990"/>
                  </a:cubicBezTo>
                  <a:cubicBezTo>
                    <a:pt x="15240" y="67560"/>
                    <a:pt x="16510" y="69867"/>
                    <a:pt x="17780" y="72133"/>
                  </a:cubicBezTo>
                  <a:cubicBezTo>
                    <a:pt x="19050" y="74440"/>
                    <a:pt x="17780" y="76746"/>
                    <a:pt x="16510" y="79093"/>
                  </a:cubicBezTo>
                  <a:cubicBezTo>
                    <a:pt x="15240" y="81481"/>
                    <a:pt x="2540" y="106529"/>
                    <a:pt x="2540" y="108916"/>
                  </a:cubicBezTo>
                  <a:cubicBezTo>
                    <a:pt x="2540" y="111263"/>
                    <a:pt x="1270" y="113610"/>
                    <a:pt x="0" y="115957"/>
                  </a:cubicBezTo>
                  <a:cubicBezTo>
                    <a:pt x="0" y="124900"/>
                    <a:pt x="3810" y="135060"/>
                    <a:pt x="15240" y="140140"/>
                  </a:cubicBezTo>
                  <a:cubicBezTo>
                    <a:pt x="22860" y="143950"/>
                    <a:pt x="31750" y="146490"/>
                    <a:pt x="40640" y="147760"/>
                  </a:cubicBezTo>
                  <a:cubicBezTo>
                    <a:pt x="89505" y="152840"/>
                    <a:pt x="138721" y="156650"/>
                    <a:pt x="187938" y="161730"/>
                  </a:cubicBezTo>
                  <a:cubicBezTo>
                    <a:pt x="215136" y="164270"/>
                    <a:pt x="242335" y="169350"/>
                    <a:pt x="269534" y="170620"/>
                  </a:cubicBezTo>
                  <a:cubicBezTo>
                    <a:pt x="314865" y="173160"/>
                    <a:pt x="819981" y="174430"/>
                    <a:pt x="865312" y="175700"/>
                  </a:cubicBezTo>
                  <a:cubicBezTo>
                    <a:pt x="871788" y="175700"/>
                    <a:pt x="878264" y="175700"/>
                    <a:pt x="884740" y="175700"/>
                  </a:cubicBezTo>
                  <a:cubicBezTo>
                    <a:pt x="915824" y="175700"/>
                    <a:pt x="948203" y="174430"/>
                    <a:pt x="979287" y="174430"/>
                  </a:cubicBezTo>
                  <a:cubicBezTo>
                    <a:pt x="1015552" y="174430"/>
                    <a:pt x="1050522" y="175700"/>
                    <a:pt x="1086787" y="175700"/>
                  </a:cubicBezTo>
                  <a:cubicBezTo>
                    <a:pt x="1139889" y="175700"/>
                    <a:pt x="1194286" y="175700"/>
                    <a:pt x="1247388" y="175700"/>
                  </a:cubicBezTo>
                  <a:cubicBezTo>
                    <a:pt x="1296604" y="175700"/>
                    <a:pt x="1345821" y="176970"/>
                    <a:pt x="1395037" y="178240"/>
                  </a:cubicBezTo>
                  <a:cubicBezTo>
                    <a:pt x="1417055" y="178240"/>
                    <a:pt x="1440368" y="179510"/>
                    <a:pt x="1462386" y="179510"/>
                  </a:cubicBezTo>
                  <a:cubicBezTo>
                    <a:pt x="1533621" y="178240"/>
                    <a:pt x="1603560" y="171890"/>
                    <a:pt x="1674674" y="171890"/>
                  </a:cubicBezTo>
                  <a:cubicBezTo>
                    <a:pt x="1678484" y="171890"/>
                    <a:pt x="1683564" y="169350"/>
                    <a:pt x="1687374" y="166810"/>
                  </a:cubicBezTo>
                  <a:cubicBezTo>
                    <a:pt x="1692454" y="163000"/>
                    <a:pt x="1694994" y="156650"/>
                    <a:pt x="1697534" y="154110"/>
                  </a:cubicBezTo>
                  <a:cubicBezTo>
                    <a:pt x="1698804" y="115674"/>
                    <a:pt x="1700074" y="113974"/>
                    <a:pt x="1701344" y="112275"/>
                  </a:cubicBezTo>
                  <a:cubicBezTo>
                    <a:pt x="1702614" y="109645"/>
                    <a:pt x="1712774" y="84394"/>
                    <a:pt x="1714044" y="81764"/>
                  </a:cubicBezTo>
                  <a:cubicBezTo>
                    <a:pt x="1714044" y="80186"/>
                    <a:pt x="1715314" y="78608"/>
                    <a:pt x="1716584" y="77029"/>
                  </a:cubicBezTo>
                  <a:cubicBezTo>
                    <a:pt x="1717854" y="75330"/>
                    <a:pt x="1719124" y="73630"/>
                    <a:pt x="1721664" y="71931"/>
                  </a:cubicBezTo>
                  <a:cubicBezTo>
                    <a:pt x="1722934" y="70919"/>
                    <a:pt x="1722934" y="69867"/>
                    <a:pt x="1728014" y="68855"/>
                  </a:cubicBezTo>
                  <a:cubicBezTo>
                    <a:pt x="1733094" y="67641"/>
                    <a:pt x="1735634" y="66468"/>
                    <a:pt x="1734364" y="44450"/>
                  </a:cubicBezTo>
                  <a:cubicBezTo>
                    <a:pt x="1734364" y="38100"/>
                    <a:pt x="1730554" y="30480"/>
                    <a:pt x="1724204" y="27940"/>
                  </a:cubicBezTo>
                  <a:close/>
                </a:path>
              </a:pathLst>
            </a:custGeom>
            <a:solidFill>
              <a:srgbClr val="536B40"/>
            </a:solidFill>
          </p:spPr>
          <p:txBody>
            <a:bodyPr/>
            <a:lstStyle/>
            <a:p>
              <a:endParaRPr lang="en-US"/>
            </a:p>
          </p:txBody>
        </p:sp>
      </p:grpSp>
      <p:sp>
        <p:nvSpPr>
          <p:cNvPr id="4" name="Freeform 4"/>
          <p:cNvSpPr/>
          <p:nvPr/>
        </p:nvSpPr>
        <p:spPr>
          <a:xfrm>
            <a:off x="6951415" y="2857120"/>
            <a:ext cx="4385170" cy="7278291"/>
          </a:xfrm>
          <a:custGeom>
            <a:avLst/>
            <a:gdLst/>
            <a:ahLst/>
            <a:cxnLst/>
            <a:rect l="l" t="t" r="r" b="b"/>
            <a:pathLst>
              <a:path w="4385170" h="7278291">
                <a:moveTo>
                  <a:pt x="0" y="0"/>
                </a:moveTo>
                <a:lnTo>
                  <a:pt x="4385170" y="0"/>
                </a:lnTo>
                <a:lnTo>
                  <a:pt x="4385170" y="7278292"/>
                </a:lnTo>
                <a:lnTo>
                  <a:pt x="0" y="7278292"/>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5" name="TextBox 5"/>
          <p:cNvSpPr txBox="1"/>
          <p:nvPr/>
        </p:nvSpPr>
        <p:spPr>
          <a:xfrm>
            <a:off x="358438" y="118607"/>
            <a:ext cx="11725078" cy="962660"/>
          </a:xfrm>
          <a:prstGeom prst="rect">
            <a:avLst/>
          </a:prstGeom>
        </p:spPr>
        <p:txBody>
          <a:bodyPr lIns="0" tIns="0" rIns="0" bIns="0" rtlCol="0" anchor="t">
            <a:spAutoFit/>
          </a:bodyPr>
          <a:lstStyle/>
          <a:p>
            <a:pPr algn="just">
              <a:lnSpc>
                <a:spcPts val="7840"/>
              </a:lnSpc>
            </a:pPr>
            <a:r>
              <a:rPr lang="en-US" sz="5600">
                <a:solidFill>
                  <a:srgbClr val="FDF7E4"/>
                </a:solidFill>
                <a:latin typeface="#9Slide07 SVNUT Triumph Press"/>
              </a:rPr>
              <a:t>2. Tìm ý và lập dàn ý</a:t>
            </a:r>
          </a:p>
        </p:txBody>
      </p:sp>
      <p:sp>
        <p:nvSpPr>
          <p:cNvPr id="6" name="TextBox 6"/>
          <p:cNvSpPr txBox="1"/>
          <p:nvPr/>
        </p:nvSpPr>
        <p:spPr>
          <a:xfrm>
            <a:off x="11641385" y="5774802"/>
            <a:ext cx="5992406" cy="1899285"/>
          </a:xfrm>
          <a:prstGeom prst="rect">
            <a:avLst/>
          </a:prstGeom>
        </p:spPr>
        <p:txBody>
          <a:bodyPr lIns="0" tIns="0" rIns="0" bIns="0" rtlCol="0" anchor="t">
            <a:spAutoFit/>
          </a:bodyPr>
          <a:lstStyle/>
          <a:p>
            <a:pPr algn="just">
              <a:lnSpc>
                <a:spcPts val="5039"/>
              </a:lnSpc>
              <a:spcBef>
                <a:spcPct val="0"/>
              </a:spcBef>
            </a:pPr>
            <a:r>
              <a:rPr lang="en-US" sz="3599">
                <a:solidFill>
                  <a:schemeClr val="bg2">
                    <a:lumMod val="25000"/>
                  </a:schemeClr>
                </a:solidFill>
                <a:latin typeface="Roboto Condensed"/>
              </a:rPr>
              <a:t>Đọc tác phẩm, em có cảm xúc như thế nào? Em ấn tượng nhất với tác phẩm ở điều gì? </a:t>
            </a:r>
          </a:p>
        </p:txBody>
      </p:sp>
      <p:sp>
        <p:nvSpPr>
          <p:cNvPr id="7" name="TextBox 7"/>
          <p:cNvSpPr txBox="1"/>
          <p:nvPr/>
        </p:nvSpPr>
        <p:spPr>
          <a:xfrm>
            <a:off x="11828631" y="3323681"/>
            <a:ext cx="5617915" cy="1261110"/>
          </a:xfrm>
          <a:prstGeom prst="rect">
            <a:avLst/>
          </a:prstGeom>
        </p:spPr>
        <p:txBody>
          <a:bodyPr lIns="0" tIns="0" rIns="0" bIns="0" rtlCol="0" anchor="t">
            <a:spAutoFit/>
          </a:bodyPr>
          <a:lstStyle/>
          <a:p>
            <a:pPr algn="just">
              <a:lnSpc>
                <a:spcPts val="5039"/>
              </a:lnSpc>
              <a:spcBef>
                <a:spcPct val="0"/>
              </a:spcBef>
            </a:pPr>
            <a:r>
              <a:rPr lang="en-US" sz="3599" dirty="0" err="1">
                <a:solidFill>
                  <a:schemeClr val="bg2">
                    <a:lumMod val="25000"/>
                  </a:schemeClr>
                </a:solidFill>
                <a:latin typeface="Roboto Condensed"/>
              </a:rPr>
              <a:t>Nội</a:t>
            </a:r>
            <a:r>
              <a:rPr lang="en-US" sz="3599" dirty="0">
                <a:solidFill>
                  <a:schemeClr val="bg2">
                    <a:lumMod val="25000"/>
                  </a:schemeClr>
                </a:solidFill>
                <a:latin typeface="Roboto Condensed"/>
              </a:rPr>
              <a:t> dung </a:t>
            </a:r>
            <a:r>
              <a:rPr lang="en-US" sz="3599" dirty="0" err="1">
                <a:solidFill>
                  <a:schemeClr val="bg2">
                    <a:lumMod val="25000"/>
                  </a:schemeClr>
                </a:solidFill>
                <a:latin typeface="Roboto Condensed"/>
              </a:rPr>
              <a:t>chính</a:t>
            </a:r>
            <a:r>
              <a:rPr lang="en-US" sz="3599" dirty="0">
                <a:solidFill>
                  <a:schemeClr val="bg2">
                    <a:lumMod val="25000"/>
                  </a:schemeClr>
                </a:solidFill>
                <a:latin typeface="Roboto Condensed"/>
              </a:rPr>
              <a:t> </a:t>
            </a:r>
            <a:r>
              <a:rPr lang="en-US" sz="3599" dirty="0" err="1">
                <a:solidFill>
                  <a:schemeClr val="bg2">
                    <a:lumMod val="25000"/>
                  </a:schemeClr>
                </a:solidFill>
                <a:latin typeface="Roboto Condensed"/>
              </a:rPr>
              <a:t>của</a:t>
            </a:r>
            <a:r>
              <a:rPr lang="en-US" sz="3599" dirty="0">
                <a:solidFill>
                  <a:schemeClr val="bg2">
                    <a:lumMod val="25000"/>
                  </a:schemeClr>
                </a:solidFill>
                <a:latin typeface="Roboto Condensed"/>
              </a:rPr>
              <a:t> </a:t>
            </a:r>
            <a:r>
              <a:rPr lang="en-US" sz="3599" dirty="0" err="1">
                <a:solidFill>
                  <a:schemeClr val="bg2">
                    <a:lumMod val="25000"/>
                  </a:schemeClr>
                </a:solidFill>
                <a:latin typeface="Roboto Condensed"/>
              </a:rPr>
              <a:t>tác</a:t>
            </a:r>
            <a:r>
              <a:rPr lang="en-US" sz="3599" dirty="0">
                <a:solidFill>
                  <a:schemeClr val="bg2">
                    <a:lumMod val="25000"/>
                  </a:schemeClr>
                </a:solidFill>
                <a:latin typeface="Roboto Condensed"/>
              </a:rPr>
              <a:t> </a:t>
            </a:r>
            <a:r>
              <a:rPr lang="en-US" sz="3599" dirty="0" err="1">
                <a:solidFill>
                  <a:schemeClr val="bg2">
                    <a:lumMod val="25000"/>
                  </a:schemeClr>
                </a:solidFill>
                <a:latin typeface="Roboto Condensed"/>
              </a:rPr>
              <a:t>phẩm</a:t>
            </a:r>
            <a:r>
              <a:rPr lang="en-US" sz="3599" dirty="0">
                <a:solidFill>
                  <a:schemeClr val="bg2">
                    <a:lumMod val="25000"/>
                  </a:schemeClr>
                </a:solidFill>
                <a:latin typeface="Roboto Condensed"/>
              </a:rPr>
              <a:t> </a:t>
            </a:r>
            <a:r>
              <a:rPr lang="en-US" sz="3599" dirty="0" err="1">
                <a:solidFill>
                  <a:schemeClr val="bg2">
                    <a:lumMod val="25000"/>
                  </a:schemeClr>
                </a:solidFill>
                <a:latin typeface="Roboto Condensed"/>
              </a:rPr>
              <a:t>là</a:t>
            </a:r>
            <a:r>
              <a:rPr lang="en-US" sz="3599" dirty="0">
                <a:solidFill>
                  <a:schemeClr val="bg2">
                    <a:lumMod val="25000"/>
                  </a:schemeClr>
                </a:solidFill>
                <a:latin typeface="Roboto Condensed"/>
              </a:rPr>
              <a:t> </a:t>
            </a:r>
            <a:r>
              <a:rPr lang="en-US" sz="3599" dirty="0" err="1">
                <a:solidFill>
                  <a:schemeClr val="bg2">
                    <a:lumMod val="25000"/>
                  </a:schemeClr>
                </a:solidFill>
                <a:latin typeface="Roboto Condensed"/>
              </a:rPr>
              <a:t>gì</a:t>
            </a:r>
            <a:r>
              <a:rPr lang="en-US" sz="3599" dirty="0">
                <a:solidFill>
                  <a:schemeClr val="bg2">
                    <a:lumMod val="25000"/>
                  </a:schemeClr>
                </a:solidFill>
                <a:latin typeface="Roboto Condensed"/>
              </a:rPr>
              <a:t>?</a:t>
            </a:r>
          </a:p>
        </p:txBody>
      </p:sp>
      <p:sp>
        <p:nvSpPr>
          <p:cNvPr id="8" name="TextBox 8"/>
          <p:cNvSpPr txBox="1"/>
          <p:nvPr/>
        </p:nvSpPr>
        <p:spPr>
          <a:xfrm>
            <a:off x="403089" y="3093571"/>
            <a:ext cx="6239720" cy="3813810"/>
          </a:xfrm>
          <a:prstGeom prst="rect">
            <a:avLst/>
          </a:prstGeom>
        </p:spPr>
        <p:txBody>
          <a:bodyPr lIns="0" tIns="0" rIns="0" bIns="0" rtlCol="0" anchor="t">
            <a:spAutoFit/>
          </a:bodyPr>
          <a:lstStyle/>
          <a:p>
            <a:pPr algn="just">
              <a:lnSpc>
                <a:spcPts val="5039"/>
              </a:lnSpc>
              <a:spcBef>
                <a:spcPct val="0"/>
              </a:spcBef>
            </a:pPr>
            <a:r>
              <a:rPr lang="en-US" sz="3599" dirty="0" err="1">
                <a:solidFill>
                  <a:schemeClr val="bg2">
                    <a:lumMod val="25000"/>
                  </a:schemeClr>
                </a:solidFill>
                <a:latin typeface="Roboto Condensed"/>
              </a:rPr>
              <a:t>Chủ</a:t>
            </a:r>
            <a:r>
              <a:rPr lang="en-US" sz="3599" dirty="0">
                <a:solidFill>
                  <a:schemeClr val="bg2">
                    <a:lumMod val="25000"/>
                  </a:schemeClr>
                </a:solidFill>
                <a:latin typeface="Roboto Condensed"/>
              </a:rPr>
              <a:t> </a:t>
            </a:r>
            <a:r>
              <a:rPr lang="en-US" sz="3599" dirty="0" err="1">
                <a:solidFill>
                  <a:schemeClr val="bg2">
                    <a:lumMod val="25000"/>
                  </a:schemeClr>
                </a:solidFill>
                <a:latin typeface="Roboto Condensed"/>
              </a:rPr>
              <a:t>đề</a:t>
            </a:r>
            <a:r>
              <a:rPr lang="en-US" sz="3599" dirty="0">
                <a:solidFill>
                  <a:schemeClr val="bg2">
                    <a:lumMod val="25000"/>
                  </a:schemeClr>
                </a:solidFill>
                <a:latin typeface="Roboto Condensed"/>
              </a:rPr>
              <a:t> </a:t>
            </a:r>
            <a:r>
              <a:rPr lang="en-US" sz="3599" dirty="0" err="1">
                <a:solidFill>
                  <a:schemeClr val="bg2">
                    <a:lumMod val="25000"/>
                  </a:schemeClr>
                </a:solidFill>
                <a:latin typeface="Roboto Condensed"/>
              </a:rPr>
              <a:t>của</a:t>
            </a:r>
            <a:r>
              <a:rPr lang="en-US" sz="3599" dirty="0">
                <a:solidFill>
                  <a:schemeClr val="bg2">
                    <a:lumMod val="25000"/>
                  </a:schemeClr>
                </a:solidFill>
                <a:latin typeface="Roboto Condensed"/>
              </a:rPr>
              <a:t> </a:t>
            </a:r>
            <a:r>
              <a:rPr lang="en-US" sz="3599" dirty="0" err="1">
                <a:solidFill>
                  <a:schemeClr val="bg2">
                    <a:lumMod val="25000"/>
                  </a:schemeClr>
                </a:solidFill>
                <a:latin typeface="Roboto Condensed"/>
              </a:rPr>
              <a:t>tác</a:t>
            </a:r>
            <a:r>
              <a:rPr lang="en-US" sz="3599" dirty="0">
                <a:solidFill>
                  <a:schemeClr val="bg2">
                    <a:lumMod val="25000"/>
                  </a:schemeClr>
                </a:solidFill>
                <a:latin typeface="Roboto Condensed"/>
              </a:rPr>
              <a:t> </a:t>
            </a:r>
            <a:r>
              <a:rPr lang="en-US" sz="3599" dirty="0" err="1">
                <a:solidFill>
                  <a:schemeClr val="bg2">
                    <a:lumMod val="25000"/>
                  </a:schemeClr>
                </a:solidFill>
                <a:latin typeface="Roboto Condensed"/>
              </a:rPr>
              <a:t>phẩm</a:t>
            </a:r>
            <a:r>
              <a:rPr lang="en-US" sz="3599" dirty="0">
                <a:solidFill>
                  <a:schemeClr val="bg2">
                    <a:lumMod val="25000"/>
                  </a:schemeClr>
                </a:solidFill>
                <a:latin typeface="Roboto Condensed"/>
              </a:rPr>
              <a:t> </a:t>
            </a:r>
            <a:r>
              <a:rPr lang="en-US" sz="3599" dirty="0" err="1">
                <a:solidFill>
                  <a:schemeClr val="bg2">
                    <a:lumMod val="25000"/>
                  </a:schemeClr>
                </a:solidFill>
                <a:latin typeface="Roboto Condensed"/>
              </a:rPr>
              <a:t>là</a:t>
            </a:r>
            <a:r>
              <a:rPr lang="en-US" sz="3599" dirty="0">
                <a:solidFill>
                  <a:schemeClr val="bg2">
                    <a:lumMod val="25000"/>
                  </a:schemeClr>
                </a:solidFill>
                <a:latin typeface="Roboto Condensed"/>
              </a:rPr>
              <a:t> </a:t>
            </a:r>
            <a:r>
              <a:rPr lang="en-US" sz="3599" dirty="0" err="1">
                <a:solidFill>
                  <a:schemeClr val="bg2">
                    <a:lumMod val="25000"/>
                  </a:schemeClr>
                </a:solidFill>
                <a:latin typeface="Roboto Condensed"/>
              </a:rPr>
              <a:t>gì</a:t>
            </a:r>
            <a:r>
              <a:rPr lang="en-US" sz="3599" dirty="0">
                <a:solidFill>
                  <a:schemeClr val="bg2">
                    <a:lumMod val="25000"/>
                  </a:schemeClr>
                </a:solidFill>
                <a:latin typeface="Roboto Condensed"/>
              </a:rPr>
              <a:t>? </a:t>
            </a:r>
            <a:r>
              <a:rPr lang="en-US" sz="3599" dirty="0" err="1">
                <a:solidFill>
                  <a:schemeClr val="bg2">
                    <a:lumMod val="25000"/>
                  </a:schemeClr>
                </a:solidFill>
                <a:latin typeface="Roboto Condensed"/>
              </a:rPr>
              <a:t>Chủ</a:t>
            </a:r>
            <a:r>
              <a:rPr lang="en-US" sz="3599" dirty="0">
                <a:solidFill>
                  <a:schemeClr val="bg2">
                    <a:lumMod val="25000"/>
                  </a:schemeClr>
                </a:solidFill>
                <a:latin typeface="Roboto Condensed"/>
              </a:rPr>
              <a:t> </a:t>
            </a:r>
            <a:r>
              <a:rPr lang="en-US" sz="3599" dirty="0" err="1">
                <a:solidFill>
                  <a:schemeClr val="bg2">
                    <a:lumMod val="25000"/>
                  </a:schemeClr>
                </a:solidFill>
                <a:latin typeface="Roboto Condensed"/>
              </a:rPr>
              <a:t>đề</a:t>
            </a:r>
            <a:r>
              <a:rPr lang="en-US" sz="3599" dirty="0">
                <a:solidFill>
                  <a:schemeClr val="bg2">
                    <a:lumMod val="25000"/>
                  </a:schemeClr>
                </a:solidFill>
                <a:latin typeface="Roboto Condensed"/>
              </a:rPr>
              <a:t> </a:t>
            </a:r>
            <a:r>
              <a:rPr lang="en-US" sz="3599" dirty="0" err="1">
                <a:solidFill>
                  <a:schemeClr val="bg2">
                    <a:lumMod val="25000"/>
                  </a:schemeClr>
                </a:solidFill>
                <a:latin typeface="Roboto Condensed"/>
              </a:rPr>
              <a:t>được</a:t>
            </a:r>
            <a:r>
              <a:rPr lang="en-US" sz="3599" dirty="0">
                <a:solidFill>
                  <a:schemeClr val="bg2">
                    <a:lumMod val="25000"/>
                  </a:schemeClr>
                </a:solidFill>
                <a:latin typeface="Roboto Condensed"/>
              </a:rPr>
              <a:t> </a:t>
            </a:r>
            <a:r>
              <a:rPr lang="en-US" sz="3599" dirty="0" err="1">
                <a:solidFill>
                  <a:schemeClr val="bg2">
                    <a:lumMod val="25000"/>
                  </a:schemeClr>
                </a:solidFill>
                <a:latin typeface="Roboto Condensed"/>
              </a:rPr>
              <a:t>thể</a:t>
            </a:r>
            <a:r>
              <a:rPr lang="en-US" sz="3599" dirty="0">
                <a:solidFill>
                  <a:schemeClr val="bg2">
                    <a:lumMod val="25000"/>
                  </a:schemeClr>
                </a:solidFill>
                <a:latin typeface="Roboto Condensed"/>
              </a:rPr>
              <a:t> </a:t>
            </a:r>
            <a:r>
              <a:rPr lang="en-US" sz="3599" dirty="0" err="1">
                <a:solidFill>
                  <a:schemeClr val="bg2">
                    <a:lumMod val="25000"/>
                  </a:schemeClr>
                </a:solidFill>
                <a:latin typeface="Roboto Condensed"/>
              </a:rPr>
              <a:t>hiện</a:t>
            </a:r>
            <a:r>
              <a:rPr lang="en-US" sz="3599" dirty="0">
                <a:solidFill>
                  <a:schemeClr val="bg2">
                    <a:lumMod val="25000"/>
                  </a:schemeClr>
                </a:solidFill>
                <a:latin typeface="Roboto Condensed"/>
              </a:rPr>
              <a:t> </a:t>
            </a:r>
            <a:r>
              <a:rPr lang="en-US" sz="3599" dirty="0" err="1">
                <a:solidFill>
                  <a:schemeClr val="bg2">
                    <a:lumMod val="25000"/>
                  </a:schemeClr>
                </a:solidFill>
                <a:latin typeface="Roboto Condensed"/>
              </a:rPr>
              <a:t>như</a:t>
            </a:r>
            <a:r>
              <a:rPr lang="en-US" sz="3599" dirty="0">
                <a:solidFill>
                  <a:schemeClr val="bg2">
                    <a:lumMod val="25000"/>
                  </a:schemeClr>
                </a:solidFill>
                <a:latin typeface="Roboto Condensed"/>
              </a:rPr>
              <a:t> </a:t>
            </a:r>
            <a:r>
              <a:rPr lang="en-US" sz="3599" dirty="0" err="1">
                <a:solidFill>
                  <a:schemeClr val="bg2">
                    <a:lumMod val="25000"/>
                  </a:schemeClr>
                </a:solidFill>
                <a:latin typeface="Roboto Condensed"/>
              </a:rPr>
              <a:t>thế</a:t>
            </a:r>
            <a:r>
              <a:rPr lang="en-US" sz="3599" dirty="0">
                <a:solidFill>
                  <a:schemeClr val="bg2">
                    <a:lumMod val="25000"/>
                  </a:schemeClr>
                </a:solidFill>
                <a:latin typeface="Roboto Condensed"/>
              </a:rPr>
              <a:t> </a:t>
            </a:r>
            <a:r>
              <a:rPr lang="en-US" sz="3599" dirty="0" err="1">
                <a:solidFill>
                  <a:schemeClr val="bg2">
                    <a:lumMod val="25000"/>
                  </a:schemeClr>
                </a:solidFill>
                <a:latin typeface="Roboto Condensed"/>
              </a:rPr>
              <a:t>nào</a:t>
            </a:r>
            <a:r>
              <a:rPr lang="en-US" sz="3599" dirty="0">
                <a:solidFill>
                  <a:schemeClr val="bg2">
                    <a:lumMod val="25000"/>
                  </a:schemeClr>
                </a:solidFill>
                <a:latin typeface="Roboto Condensed"/>
              </a:rPr>
              <a:t> </a:t>
            </a:r>
            <a:r>
              <a:rPr lang="en-US" sz="3599" dirty="0" err="1">
                <a:solidFill>
                  <a:schemeClr val="bg2">
                    <a:lumMod val="25000"/>
                  </a:schemeClr>
                </a:solidFill>
                <a:latin typeface="Roboto Condensed"/>
              </a:rPr>
              <a:t>trong</a:t>
            </a:r>
            <a:r>
              <a:rPr lang="en-US" sz="3599" dirty="0">
                <a:solidFill>
                  <a:schemeClr val="bg2">
                    <a:lumMod val="25000"/>
                  </a:schemeClr>
                </a:solidFill>
                <a:latin typeface="Roboto Condensed"/>
              </a:rPr>
              <a:t> </a:t>
            </a:r>
            <a:r>
              <a:rPr lang="en-US" sz="3599" dirty="0" err="1">
                <a:solidFill>
                  <a:schemeClr val="bg2">
                    <a:lumMod val="25000"/>
                  </a:schemeClr>
                </a:solidFill>
                <a:latin typeface="Roboto Condensed"/>
              </a:rPr>
              <a:t>tác</a:t>
            </a:r>
            <a:r>
              <a:rPr lang="en-US" sz="3599" dirty="0">
                <a:solidFill>
                  <a:schemeClr val="bg2">
                    <a:lumMod val="25000"/>
                  </a:schemeClr>
                </a:solidFill>
                <a:latin typeface="Roboto Condensed"/>
              </a:rPr>
              <a:t> </a:t>
            </a:r>
            <a:r>
              <a:rPr lang="en-US" sz="3599" dirty="0" err="1">
                <a:solidFill>
                  <a:schemeClr val="bg2">
                    <a:lumMod val="25000"/>
                  </a:schemeClr>
                </a:solidFill>
                <a:latin typeface="Roboto Condensed"/>
              </a:rPr>
              <a:t>phẩm</a:t>
            </a:r>
            <a:r>
              <a:rPr lang="en-US" sz="3599" dirty="0">
                <a:solidFill>
                  <a:schemeClr val="bg2">
                    <a:lumMod val="25000"/>
                  </a:schemeClr>
                </a:solidFill>
                <a:latin typeface="Roboto Condensed"/>
              </a:rPr>
              <a:t> (qua </a:t>
            </a:r>
            <a:r>
              <a:rPr lang="en-US" sz="3599" dirty="0" err="1">
                <a:solidFill>
                  <a:schemeClr val="bg2">
                    <a:lumMod val="25000"/>
                  </a:schemeClr>
                </a:solidFill>
                <a:latin typeface="Roboto Condensed"/>
              </a:rPr>
              <a:t>nhân</a:t>
            </a:r>
            <a:r>
              <a:rPr lang="en-US" sz="3599" dirty="0">
                <a:solidFill>
                  <a:schemeClr val="bg2">
                    <a:lumMod val="25000"/>
                  </a:schemeClr>
                </a:solidFill>
                <a:latin typeface="Roboto Condensed"/>
              </a:rPr>
              <a:t> </a:t>
            </a:r>
            <a:r>
              <a:rPr lang="en-US" sz="3599" dirty="0" err="1">
                <a:solidFill>
                  <a:schemeClr val="bg2">
                    <a:lumMod val="25000"/>
                  </a:schemeClr>
                </a:solidFill>
                <a:latin typeface="Roboto Condensed"/>
              </a:rPr>
              <a:t>vật</a:t>
            </a:r>
            <a:r>
              <a:rPr lang="en-US" sz="3599" dirty="0">
                <a:solidFill>
                  <a:schemeClr val="bg2">
                    <a:lumMod val="25000"/>
                  </a:schemeClr>
                </a:solidFill>
                <a:latin typeface="Roboto Condensed"/>
              </a:rPr>
              <a:t>, </a:t>
            </a:r>
            <a:r>
              <a:rPr lang="en-US" sz="3599" dirty="0" err="1">
                <a:solidFill>
                  <a:schemeClr val="bg2">
                    <a:lumMod val="25000"/>
                  </a:schemeClr>
                </a:solidFill>
                <a:latin typeface="Roboto Condensed"/>
              </a:rPr>
              <a:t>sự</a:t>
            </a:r>
            <a:r>
              <a:rPr lang="en-US" sz="3599" dirty="0">
                <a:solidFill>
                  <a:schemeClr val="bg2">
                    <a:lumMod val="25000"/>
                  </a:schemeClr>
                </a:solidFill>
                <a:latin typeface="Roboto Condensed"/>
              </a:rPr>
              <a:t> </a:t>
            </a:r>
            <a:r>
              <a:rPr lang="en-US" sz="3599" dirty="0" err="1">
                <a:solidFill>
                  <a:schemeClr val="bg2">
                    <a:lumMod val="25000"/>
                  </a:schemeClr>
                </a:solidFill>
                <a:latin typeface="Roboto Condensed"/>
              </a:rPr>
              <a:t>việc</a:t>
            </a:r>
            <a:r>
              <a:rPr lang="en-US" sz="3599" dirty="0">
                <a:solidFill>
                  <a:schemeClr val="bg2">
                    <a:lumMod val="25000"/>
                  </a:schemeClr>
                </a:solidFill>
                <a:latin typeface="Roboto Condensed"/>
              </a:rPr>
              <a:t>, </a:t>
            </a:r>
            <a:r>
              <a:rPr lang="en-US" sz="3599" dirty="0" err="1">
                <a:solidFill>
                  <a:schemeClr val="bg2">
                    <a:lumMod val="25000"/>
                  </a:schemeClr>
                </a:solidFill>
                <a:latin typeface="Roboto Condensed"/>
              </a:rPr>
              <a:t>hình</a:t>
            </a:r>
            <a:r>
              <a:rPr lang="en-US" sz="3599" dirty="0">
                <a:solidFill>
                  <a:schemeClr val="bg2">
                    <a:lumMod val="25000"/>
                  </a:schemeClr>
                </a:solidFill>
                <a:latin typeface="Roboto Condensed"/>
              </a:rPr>
              <a:t> </a:t>
            </a:r>
            <a:r>
              <a:rPr lang="en-US" sz="3599" dirty="0" err="1">
                <a:solidFill>
                  <a:schemeClr val="bg2">
                    <a:lumMod val="25000"/>
                  </a:schemeClr>
                </a:solidFill>
                <a:latin typeface="Roboto Condensed"/>
              </a:rPr>
              <a:t>ảnh</a:t>
            </a:r>
            <a:r>
              <a:rPr lang="en-US" sz="3599" dirty="0">
                <a:solidFill>
                  <a:schemeClr val="bg2">
                    <a:lumMod val="25000"/>
                  </a:schemeClr>
                </a:solidFill>
                <a:latin typeface="Roboto Condensed"/>
              </a:rPr>
              <a:t>, </a:t>
            </a:r>
            <a:r>
              <a:rPr lang="en-US" sz="3599" dirty="0" err="1">
                <a:solidFill>
                  <a:schemeClr val="bg2">
                    <a:lumMod val="25000"/>
                  </a:schemeClr>
                </a:solidFill>
                <a:latin typeface="Roboto Condensed"/>
              </a:rPr>
              <a:t>cốt</a:t>
            </a:r>
            <a:r>
              <a:rPr lang="en-US" sz="3599" dirty="0">
                <a:solidFill>
                  <a:schemeClr val="bg2">
                    <a:lumMod val="25000"/>
                  </a:schemeClr>
                </a:solidFill>
                <a:latin typeface="Roboto Condensed"/>
              </a:rPr>
              <a:t> </a:t>
            </a:r>
            <a:r>
              <a:rPr lang="en-US" sz="3599" dirty="0" err="1">
                <a:solidFill>
                  <a:schemeClr val="bg2">
                    <a:lumMod val="25000"/>
                  </a:schemeClr>
                </a:solidFill>
                <a:latin typeface="Roboto Condensed"/>
              </a:rPr>
              <a:t>truyện</a:t>
            </a:r>
            <a:r>
              <a:rPr lang="en-US" sz="3599" dirty="0">
                <a:solidFill>
                  <a:schemeClr val="bg2">
                    <a:lumMod val="25000"/>
                  </a:schemeClr>
                </a:solidFill>
                <a:latin typeface="Roboto Condensed"/>
              </a:rPr>
              <a:t>,…) </a:t>
            </a:r>
            <a:r>
              <a:rPr lang="en-US" sz="3599" dirty="0" err="1">
                <a:solidFill>
                  <a:schemeClr val="bg2">
                    <a:lumMod val="25000"/>
                  </a:schemeClr>
                </a:solidFill>
                <a:latin typeface="Roboto Condensed"/>
              </a:rPr>
              <a:t>và</a:t>
            </a:r>
            <a:r>
              <a:rPr lang="en-US" sz="3599" dirty="0">
                <a:solidFill>
                  <a:schemeClr val="bg2">
                    <a:lumMod val="25000"/>
                  </a:schemeClr>
                </a:solidFill>
                <a:latin typeface="Roboto Condensed"/>
              </a:rPr>
              <a:t> </a:t>
            </a:r>
            <a:r>
              <a:rPr lang="en-US" sz="3599" dirty="0" err="1">
                <a:solidFill>
                  <a:schemeClr val="bg2">
                    <a:lumMod val="25000"/>
                  </a:schemeClr>
                </a:solidFill>
                <a:latin typeface="Roboto Condensed"/>
              </a:rPr>
              <a:t>gợi</a:t>
            </a:r>
            <a:r>
              <a:rPr lang="en-US" sz="3599" dirty="0">
                <a:solidFill>
                  <a:schemeClr val="bg2">
                    <a:lumMod val="25000"/>
                  </a:schemeClr>
                </a:solidFill>
                <a:latin typeface="Roboto Condensed"/>
              </a:rPr>
              <a:t> </a:t>
            </a:r>
            <a:r>
              <a:rPr lang="en-US" sz="3599" dirty="0" err="1">
                <a:solidFill>
                  <a:schemeClr val="bg2">
                    <a:lumMod val="25000"/>
                  </a:schemeClr>
                </a:solidFill>
                <a:latin typeface="Roboto Condensed"/>
              </a:rPr>
              <a:t>ra</a:t>
            </a:r>
            <a:r>
              <a:rPr lang="en-US" sz="3599" dirty="0">
                <a:solidFill>
                  <a:schemeClr val="bg2">
                    <a:lumMod val="25000"/>
                  </a:schemeClr>
                </a:solidFill>
                <a:latin typeface="Roboto Condensed"/>
              </a:rPr>
              <a:t> </a:t>
            </a:r>
            <a:r>
              <a:rPr lang="en-US" sz="3599" dirty="0" err="1">
                <a:solidFill>
                  <a:schemeClr val="bg2">
                    <a:lumMod val="25000"/>
                  </a:schemeClr>
                </a:solidFill>
                <a:latin typeface="Roboto Condensed"/>
              </a:rPr>
              <a:t>thông</a:t>
            </a:r>
            <a:r>
              <a:rPr lang="en-US" sz="3599" dirty="0">
                <a:solidFill>
                  <a:schemeClr val="bg2">
                    <a:lumMod val="25000"/>
                  </a:schemeClr>
                </a:solidFill>
                <a:latin typeface="Roboto Condensed"/>
              </a:rPr>
              <a:t> </a:t>
            </a:r>
            <a:r>
              <a:rPr lang="en-US" sz="3599" dirty="0" err="1">
                <a:solidFill>
                  <a:schemeClr val="bg2">
                    <a:lumMod val="25000"/>
                  </a:schemeClr>
                </a:solidFill>
                <a:latin typeface="Roboto Condensed"/>
              </a:rPr>
              <a:t>điệp</a:t>
            </a:r>
            <a:r>
              <a:rPr lang="en-US" sz="3599" dirty="0">
                <a:solidFill>
                  <a:schemeClr val="bg2">
                    <a:lumMod val="25000"/>
                  </a:schemeClr>
                </a:solidFill>
                <a:latin typeface="Roboto Condensed"/>
              </a:rPr>
              <a:t>, </a:t>
            </a:r>
            <a:r>
              <a:rPr lang="en-US" sz="3599" dirty="0" err="1">
                <a:solidFill>
                  <a:schemeClr val="bg2">
                    <a:lumMod val="25000"/>
                  </a:schemeClr>
                </a:solidFill>
                <a:latin typeface="Roboto Condensed"/>
              </a:rPr>
              <a:t>suy</a:t>
            </a:r>
            <a:r>
              <a:rPr lang="en-US" sz="3599" dirty="0">
                <a:solidFill>
                  <a:schemeClr val="bg2">
                    <a:lumMod val="25000"/>
                  </a:schemeClr>
                </a:solidFill>
                <a:latin typeface="Roboto Condensed"/>
              </a:rPr>
              <a:t> </a:t>
            </a:r>
            <a:r>
              <a:rPr lang="en-US" sz="3599" dirty="0" err="1">
                <a:solidFill>
                  <a:schemeClr val="bg2">
                    <a:lumMod val="25000"/>
                  </a:schemeClr>
                </a:solidFill>
                <a:latin typeface="Roboto Condensed"/>
              </a:rPr>
              <a:t>nghĩ</a:t>
            </a:r>
            <a:r>
              <a:rPr lang="en-US" sz="3599" dirty="0">
                <a:solidFill>
                  <a:schemeClr val="bg2">
                    <a:lumMod val="25000"/>
                  </a:schemeClr>
                </a:solidFill>
                <a:latin typeface="Roboto Condensed"/>
              </a:rPr>
              <a:t>, </a:t>
            </a:r>
            <a:r>
              <a:rPr lang="en-US" sz="3599" dirty="0" err="1">
                <a:solidFill>
                  <a:schemeClr val="bg2">
                    <a:lumMod val="25000"/>
                  </a:schemeClr>
                </a:solidFill>
                <a:latin typeface="Roboto Condensed"/>
              </a:rPr>
              <a:t>tình</a:t>
            </a:r>
            <a:r>
              <a:rPr lang="en-US" sz="3599" dirty="0">
                <a:solidFill>
                  <a:schemeClr val="bg2">
                    <a:lumMod val="25000"/>
                  </a:schemeClr>
                </a:solidFill>
                <a:latin typeface="Roboto Condensed"/>
              </a:rPr>
              <a:t> </a:t>
            </a:r>
            <a:r>
              <a:rPr lang="en-US" sz="3599" dirty="0" err="1">
                <a:solidFill>
                  <a:schemeClr val="bg2">
                    <a:lumMod val="25000"/>
                  </a:schemeClr>
                </a:solidFill>
                <a:latin typeface="Roboto Condensed"/>
              </a:rPr>
              <a:t>cảm</a:t>
            </a:r>
            <a:r>
              <a:rPr lang="en-US" sz="3599" dirty="0">
                <a:solidFill>
                  <a:schemeClr val="bg2">
                    <a:lumMod val="25000"/>
                  </a:schemeClr>
                </a:solidFill>
                <a:latin typeface="Roboto Condensed"/>
              </a:rPr>
              <a:t> </a:t>
            </a:r>
            <a:r>
              <a:rPr lang="en-US" sz="3599" dirty="0" err="1">
                <a:solidFill>
                  <a:schemeClr val="bg2">
                    <a:lumMod val="25000"/>
                  </a:schemeClr>
                </a:solidFill>
                <a:latin typeface="Roboto Condensed"/>
              </a:rPr>
              <a:t>gì</a:t>
            </a:r>
            <a:r>
              <a:rPr lang="en-US" sz="3599" dirty="0">
                <a:solidFill>
                  <a:schemeClr val="bg2">
                    <a:lumMod val="25000"/>
                  </a:schemeClr>
                </a:solidFill>
                <a:latin typeface="Roboto Condensed"/>
              </a:rPr>
              <a:t> ở </a:t>
            </a:r>
            <a:r>
              <a:rPr lang="en-US" sz="3599" dirty="0" err="1">
                <a:solidFill>
                  <a:schemeClr val="bg2">
                    <a:lumMod val="25000"/>
                  </a:schemeClr>
                </a:solidFill>
                <a:latin typeface="Roboto Condensed"/>
              </a:rPr>
              <a:t>người</a:t>
            </a:r>
            <a:r>
              <a:rPr lang="en-US" sz="3599" dirty="0">
                <a:solidFill>
                  <a:schemeClr val="bg2">
                    <a:lumMod val="25000"/>
                  </a:schemeClr>
                </a:solidFill>
                <a:latin typeface="Roboto Condensed"/>
              </a:rPr>
              <a:t> </a:t>
            </a:r>
            <a:r>
              <a:rPr lang="en-US" sz="3599" dirty="0" err="1">
                <a:solidFill>
                  <a:schemeClr val="bg2">
                    <a:lumMod val="25000"/>
                  </a:schemeClr>
                </a:solidFill>
                <a:latin typeface="Roboto Condensed"/>
              </a:rPr>
              <a:t>đọc</a:t>
            </a:r>
            <a:r>
              <a:rPr lang="en-US" sz="3599" dirty="0">
                <a:solidFill>
                  <a:schemeClr val="bg2">
                    <a:lumMod val="25000"/>
                  </a:schemeClr>
                </a:solidFill>
                <a:latin typeface="Roboto Condensed"/>
              </a:rPr>
              <a:t>?</a:t>
            </a:r>
          </a:p>
        </p:txBody>
      </p:sp>
      <p:sp>
        <p:nvSpPr>
          <p:cNvPr id="9" name="TextBox 9"/>
          <p:cNvSpPr txBox="1"/>
          <p:nvPr/>
        </p:nvSpPr>
        <p:spPr>
          <a:xfrm>
            <a:off x="403089" y="7423636"/>
            <a:ext cx="6548325" cy="1261110"/>
          </a:xfrm>
          <a:prstGeom prst="rect">
            <a:avLst/>
          </a:prstGeom>
        </p:spPr>
        <p:txBody>
          <a:bodyPr lIns="0" tIns="0" rIns="0" bIns="0" rtlCol="0" anchor="t">
            <a:spAutoFit/>
          </a:bodyPr>
          <a:lstStyle/>
          <a:p>
            <a:pPr algn="just">
              <a:lnSpc>
                <a:spcPts val="5039"/>
              </a:lnSpc>
              <a:spcBef>
                <a:spcPct val="0"/>
              </a:spcBef>
            </a:pPr>
            <a:r>
              <a:rPr lang="en-US" sz="3599">
                <a:solidFill>
                  <a:schemeClr val="bg2">
                    <a:lumMod val="25000"/>
                  </a:schemeClr>
                </a:solidFill>
                <a:latin typeface="Roboto Condensed"/>
              </a:rPr>
              <a:t>Tác phẩm có những nét đặc sắc gì về hình thức nghệ thuật?</a:t>
            </a:r>
          </a:p>
        </p:txBody>
      </p:sp>
      <p:sp>
        <p:nvSpPr>
          <p:cNvPr id="10" name="TextBox 10"/>
          <p:cNvSpPr txBox="1"/>
          <p:nvPr/>
        </p:nvSpPr>
        <p:spPr>
          <a:xfrm>
            <a:off x="11641385" y="8636113"/>
            <a:ext cx="6294525" cy="1261110"/>
          </a:xfrm>
          <a:prstGeom prst="rect">
            <a:avLst/>
          </a:prstGeom>
        </p:spPr>
        <p:txBody>
          <a:bodyPr lIns="0" tIns="0" rIns="0" bIns="0" rtlCol="0" anchor="t">
            <a:spAutoFit/>
          </a:bodyPr>
          <a:lstStyle/>
          <a:p>
            <a:pPr algn="just">
              <a:lnSpc>
                <a:spcPts val="5039"/>
              </a:lnSpc>
              <a:spcBef>
                <a:spcPct val="0"/>
              </a:spcBef>
            </a:pPr>
            <a:r>
              <a:rPr lang="en-US" sz="3599">
                <a:solidFill>
                  <a:schemeClr val="bg2">
                    <a:lumMod val="25000"/>
                  </a:schemeClr>
                </a:solidFill>
                <a:latin typeface="Roboto Condensed"/>
              </a:rPr>
              <a:t>Tác phẩm văn học có ý nghĩa, giá trị gì?</a:t>
            </a:r>
          </a:p>
        </p:txBody>
      </p:sp>
      <p:sp>
        <p:nvSpPr>
          <p:cNvPr id="11" name="TextBox 11"/>
          <p:cNvSpPr txBox="1"/>
          <p:nvPr/>
        </p:nvSpPr>
        <p:spPr>
          <a:xfrm>
            <a:off x="358438" y="2010031"/>
            <a:ext cx="11725078" cy="847089"/>
          </a:xfrm>
          <a:prstGeom prst="rect">
            <a:avLst/>
          </a:prstGeom>
        </p:spPr>
        <p:txBody>
          <a:bodyPr lIns="0" tIns="0" rIns="0" bIns="0" rtlCol="0" anchor="t">
            <a:spAutoFit/>
          </a:bodyPr>
          <a:lstStyle/>
          <a:p>
            <a:pPr algn="just">
              <a:lnSpc>
                <a:spcPts val="6860"/>
              </a:lnSpc>
            </a:pPr>
            <a:r>
              <a:rPr lang="en-US" sz="4900" dirty="0" err="1">
                <a:solidFill>
                  <a:schemeClr val="bg2">
                    <a:lumMod val="25000"/>
                  </a:schemeClr>
                </a:solidFill>
                <a:latin typeface="Roboto Condensed Bold"/>
              </a:rPr>
              <a:t>Tìm</a:t>
            </a:r>
            <a:r>
              <a:rPr lang="en-US" sz="4900" dirty="0">
                <a:solidFill>
                  <a:schemeClr val="bg2">
                    <a:lumMod val="25000"/>
                  </a:schemeClr>
                </a:solidFill>
                <a:latin typeface="Roboto Condensed Bold"/>
              </a:rPr>
              <a:t> ý</a:t>
            </a:r>
          </a:p>
        </p:txBody>
      </p:sp>
    </p:spTree>
  </p:cSld>
  <p:clrMapOvr>
    <a:masterClrMapping/>
  </p:clrMapOvr>
  <p:transition spd="slow">
    <p:wipe/>
  </p:transition>
</p:sld>
</file>

<file path=ppt/slides/slide27.xml><?xml version="1.0" encoding="utf-8"?>
<p:sld xmlns:a="http://schemas.openxmlformats.org/drawingml/2006/main" xmlns:r="http://schemas.openxmlformats.org/officeDocument/2006/relationships" xmlns:p="http://schemas.openxmlformats.org/presentationml/2006/main">
  <p:cSld>
    <p:bg>
      <p:bgPr>
        <a:solidFill>
          <a:srgbClr val="F5E9DA"/>
        </a:solidFill>
        <a:effectLst/>
      </p:bgPr>
    </p:bg>
    <p:spTree>
      <p:nvGrpSpPr>
        <p:cNvPr id="1" name=""/>
        <p:cNvGrpSpPr/>
        <p:nvPr/>
      </p:nvGrpSpPr>
      <p:grpSpPr>
        <a:xfrm>
          <a:off x="0" y="0"/>
          <a:ext cx="0" cy="0"/>
          <a:chOff x="0" y="0"/>
          <a:chExt cx="0" cy="0"/>
        </a:xfrm>
      </p:grpSpPr>
      <p:grpSp>
        <p:nvGrpSpPr>
          <p:cNvPr id="2" name="Group 2"/>
          <p:cNvGrpSpPr/>
          <p:nvPr/>
        </p:nvGrpSpPr>
        <p:grpSpPr>
          <a:xfrm rot="-10800000">
            <a:off x="-1413655" y="-952361"/>
            <a:ext cx="21115310" cy="2200940"/>
            <a:chOff x="0" y="0"/>
            <a:chExt cx="1734364" cy="180780"/>
          </a:xfrm>
        </p:grpSpPr>
        <p:sp>
          <p:nvSpPr>
            <p:cNvPr id="3" name="Freeform 3"/>
            <p:cNvSpPr/>
            <p:nvPr/>
          </p:nvSpPr>
          <p:spPr>
            <a:xfrm>
              <a:off x="0" y="-1270"/>
              <a:ext cx="1735634" cy="179510"/>
            </a:xfrm>
            <a:custGeom>
              <a:avLst/>
              <a:gdLst/>
              <a:ahLst/>
              <a:cxnLst/>
              <a:rect l="l" t="t" r="r" b="b"/>
              <a:pathLst>
                <a:path w="1735634" h="179510">
                  <a:moveTo>
                    <a:pt x="1724204" y="27940"/>
                  </a:moveTo>
                  <a:cubicBezTo>
                    <a:pt x="1715314" y="24130"/>
                    <a:pt x="1706425" y="21590"/>
                    <a:pt x="1697534" y="21590"/>
                  </a:cubicBezTo>
                  <a:cubicBezTo>
                    <a:pt x="1670864" y="20320"/>
                    <a:pt x="1645005" y="20320"/>
                    <a:pt x="1617807" y="17780"/>
                  </a:cubicBezTo>
                  <a:cubicBezTo>
                    <a:pt x="1555639" y="12700"/>
                    <a:pt x="1494766" y="6350"/>
                    <a:pt x="1432597" y="3810"/>
                  </a:cubicBezTo>
                  <a:cubicBezTo>
                    <a:pt x="1382086" y="1270"/>
                    <a:pt x="1332869" y="3810"/>
                    <a:pt x="1282357" y="2540"/>
                  </a:cubicBezTo>
                  <a:cubicBezTo>
                    <a:pt x="1260339" y="2540"/>
                    <a:pt x="1238322" y="0"/>
                    <a:pt x="1216304" y="2540"/>
                  </a:cubicBezTo>
                  <a:cubicBezTo>
                    <a:pt x="1163202" y="10160"/>
                    <a:pt x="1110100" y="11430"/>
                    <a:pt x="1055703" y="8890"/>
                  </a:cubicBezTo>
                  <a:cubicBezTo>
                    <a:pt x="1028504" y="7620"/>
                    <a:pt x="1001305" y="7620"/>
                    <a:pt x="974107" y="7620"/>
                  </a:cubicBezTo>
                  <a:cubicBezTo>
                    <a:pt x="924890" y="7620"/>
                    <a:pt x="875674" y="7620"/>
                    <a:pt x="826457" y="6350"/>
                  </a:cubicBezTo>
                  <a:cubicBezTo>
                    <a:pt x="774650" y="5080"/>
                    <a:pt x="264353" y="2540"/>
                    <a:pt x="213841" y="1270"/>
                  </a:cubicBezTo>
                  <a:cubicBezTo>
                    <a:pt x="172396" y="0"/>
                    <a:pt x="132245" y="1270"/>
                    <a:pt x="90800" y="1270"/>
                  </a:cubicBezTo>
                  <a:cubicBezTo>
                    <a:pt x="62306" y="1270"/>
                    <a:pt x="33020" y="3810"/>
                    <a:pt x="5080" y="5080"/>
                  </a:cubicBezTo>
                  <a:cubicBezTo>
                    <a:pt x="3810" y="5080"/>
                    <a:pt x="2540" y="7620"/>
                    <a:pt x="0" y="8890"/>
                  </a:cubicBezTo>
                  <a:cubicBezTo>
                    <a:pt x="1270" y="21590"/>
                    <a:pt x="3810" y="34290"/>
                    <a:pt x="5080" y="46990"/>
                  </a:cubicBezTo>
                  <a:cubicBezTo>
                    <a:pt x="15240" y="67560"/>
                    <a:pt x="16510" y="69867"/>
                    <a:pt x="17780" y="72133"/>
                  </a:cubicBezTo>
                  <a:cubicBezTo>
                    <a:pt x="19050" y="74440"/>
                    <a:pt x="17780" y="76746"/>
                    <a:pt x="16510" y="79093"/>
                  </a:cubicBezTo>
                  <a:cubicBezTo>
                    <a:pt x="15240" y="81481"/>
                    <a:pt x="2540" y="106529"/>
                    <a:pt x="2540" y="108916"/>
                  </a:cubicBezTo>
                  <a:cubicBezTo>
                    <a:pt x="2540" y="111263"/>
                    <a:pt x="1270" y="113610"/>
                    <a:pt x="0" y="115957"/>
                  </a:cubicBezTo>
                  <a:cubicBezTo>
                    <a:pt x="0" y="124900"/>
                    <a:pt x="3810" y="135060"/>
                    <a:pt x="15240" y="140140"/>
                  </a:cubicBezTo>
                  <a:cubicBezTo>
                    <a:pt x="22860" y="143950"/>
                    <a:pt x="31750" y="146490"/>
                    <a:pt x="40640" y="147760"/>
                  </a:cubicBezTo>
                  <a:cubicBezTo>
                    <a:pt x="89505" y="152840"/>
                    <a:pt x="138721" y="156650"/>
                    <a:pt x="187938" y="161730"/>
                  </a:cubicBezTo>
                  <a:cubicBezTo>
                    <a:pt x="215136" y="164270"/>
                    <a:pt x="242335" y="169350"/>
                    <a:pt x="269534" y="170620"/>
                  </a:cubicBezTo>
                  <a:cubicBezTo>
                    <a:pt x="314865" y="173160"/>
                    <a:pt x="819981" y="174430"/>
                    <a:pt x="865312" y="175700"/>
                  </a:cubicBezTo>
                  <a:cubicBezTo>
                    <a:pt x="871788" y="175700"/>
                    <a:pt x="878264" y="175700"/>
                    <a:pt x="884740" y="175700"/>
                  </a:cubicBezTo>
                  <a:cubicBezTo>
                    <a:pt x="915824" y="175700"/>
                    <a:pt x="948203" y="174430"/>
                    <a:pt x="979287" y="174430"/>
                  </a:cubicBezTo>
                  <a:cubicBezTo>
                    <a:pt x="1015552" y="174430"/>
                    <a:pt x="1050522" y="175700"/>
                    <a:pt x="1086787" y="175700"/>
                  </a:cubicBezTo>
                  <a:cubicBezTo>
                    <a:pt x="1139889" y="175700"/>
                    <a:pt x="1194286" y="175700"/>
                    <a:pt x="1247388" y="175700"/>
                  </a:cubicBezTo>
                  <a:cubicBezTo>
                    <a:pt x="1296604" y="175700"/>
                    <a:pt x="1345821" y="176970"/>
                    <a:pt x="1395037" y="178240"/>
                  </a:cubicBezTo>
                  <a:cubicBezTo>
                    <a:pt x="1417055" y="178240"/>
                    <a:pt x="1440368" y="179510"/>
                    <a:pt x="1462386" y="179510"/>
                  </a:cubicBezTo>
                  <a:cubicBezTo>
                    <a:pt x="1533621" y="178240"/>
                    <a:pt x="1603560" y="171890"/>
                    <a:pt x="1674674" y="171890"/>
                  </a:cubicBezTo>
                  <a:cubicBezTo>
                    <a:pt x="1678484" y="171890"/>
                    <a:pt x="1683564" y="169350"/>
                    <a:pt x="1687374" y="166810"/>
                  </a:cubicBezTo>
                  <a:cubicBezTo>
                    <a:pt x="1692454" y="163000"/>
                    <a:pt x="1694994" y="156650"/>
                    <a:pt x="1697534" y="154110"/>
                  </a:cubicBezTo>
                  <a:cubicBezTo>
                    <a:pt x="1698804" y="115674"/>
                    <a:pt x="1700074" y="113974"/>
                    <a:pt x="1701344" y="112275"/>
                  </a:cubicBezTo>
                  <a:cubicBezTo>
                    <a:pt x="1702614" y="109645"/>
                    <a:pt x="1712774" y="84394"/>
                    <a:pt x="1714044" y="81764"/>
                  </a:cubicBezTo>
                  <a:cubicBezTo>
                    <a:pt x="1714044" y="80186"/>
                    <a:pt x="1715314" y="78608"/>
                    <a:pt x="1716584" y="77029"/>
                  </a:cubicBezTo>
                  <a:cubicBezTo>
                    <a:pt x="1717854" y="75330"/>
                    <a:pt x="1719124" y="73630"/>
                    <a:pt x="1721664" y="71931"/>
                  </a:cubicBezTo>
                  <a:cubicBezTo>
                    <a:pt x="1722934" y="70919"/>
                    <a:pt x="1722934" y="69867"/>
                    <a:pt x="1728014" y="68855"/>
                  </a:cubicBezTo>
                  <a:cubicBezTo>
                    <a:pt x="1733094" y="67641"/>
                    <a:pt x="1735634" y="66468"/>
                    <a:pt x="1734364" y="44450"/>
                  </a:cubicBezTo>
                  <a:cubicBezTo>
                    <a:pt x="1734364" y="38100"/>
                    <a:pt x="1730554" y="30480"/>
                    <a:pt x="1724204" y="27940"/>
                  </a:cubicBezTo>
                  <a:close/>
                </a:path>
              </a:pathLst>
            </a:custGeom>
            <a:solidFill>
              <a:srgbClr val="536B40"/>
            </a:solidFill>
          </p:spPr>
          <p:txBody>
            <a:bodyPr/>
            <a:lstStyle/>
            <a:p>
              <a:endParaRPr lang="en-US"/>
            </a:p>
          </p:txBody>
        </p:sp>
      </p:grpSp>
      <p:sp>
        <p:nvSpPr>
          <p:cNvPr id="4" name="TextBox 4"/>
          <p:cNvSpPr txBox="1"/>
          <p:nvPr/>
        </p:nvSpPr>
        <p:spPr>
          <a:xfrm>
            <a:off x="398169" y="181611"/>
            <a:ext cx="11725078" cy="847089"/>
          </a:xfrm>
          <a:prstGeom prst="rect">
            <a:avLst/>
          </a:prstGeom>
        </p:spPr>
        <p:txBody>
          <a:bodyPr lIns="0" tIns="0" rIns="0" bIns="0" rtlCol="0" anchor="t">
            <a:spAutoFit/>
          </a:bodyPr>
          <a:lstStyle/>
          <a:p>
            <a:pPr algn="just">
              <a:lnSpc>
                <a:spcPts val="6860"/>
              </a:lnSpc>
            </a:pPr>
            <a:r>
              <a:rPr lang="en-US" sz="4900" dirty="0" err="1">
                <a:solidFill>
                  <a:srgbClr val="DCDCB4"/>
                </a:solidFill>
                <a:latin typeface="Roboto Condensed Bold"/>
              </a:rPr>
              <a:t>Lập</a:t>
            </a:r>
            <a:r>
              <a:rPr lang="en-US" sz="4900" dirty="0">
                <a:solidFill>
                  <a:srgbClr val="DCDCB4"/>
                </a:solidFill>
                <a:latin typeface="Roboto Condensed Bold"/>
              </a:rPr>
              <a:t> </a:t>
            </a:r>
            <a:r>
              <a:rPr lang="en-US" sz="4900" dirty="0" err="1">
                <a:solidFill>
                  <a:srgbClr val="DCDCB4"/>
                </a:solidFill>
                <a:latin typeface="Roboto Condensed Bold"/>
              </a:rPr>
              <a:t>dàn</a:t>
            </a:r>
            <a:r>
              <a:rPr lang="en-US" sz="4900" dirty="0">
                <a:solidFill>
                  <a:srgbClr val="DCDCB4"/>
                </a:solidFill>
                <a:latin typeface="Roboto Condensed Bold"/>
              </a:rPr>
              <a:t> ý</a:t>
            </a:r>
          </a:p>
        </p:txBody>
      </p:sp>
      <p:grpSp>
        <p:nvGrpSpPr>
          <p:cNvPr id="5" name="Group 5"/>
          <p:cNvGrpSpPr/>
          <p:nvPr/>
        </p:nvGrpSpPr>
        <p:grpSpPr>
          <a:xfrm>
            <a:off x="0" y="1424390"/>
            <a:ext cx="2103203" cy="1169968"/>
            <a:chOff x="0" y="0"/>
            <a:chExt cx="553930" cy="308140"/>
          </a:xfrm>
        </p:grpSpPr>
        <p:sp>
          <p:nvSpPr>
            <p:cNvPr id="6" name="Freeform 6"/>
            <p:cNvSpPr/>
            <p:nvPr/>
          </p:nvSpPr>
          <p:spPr>
            <a:xfrm>
              <a:off x="0" y="0"/>
              <a:ext cx="553930" cy="308140"/>
            </a:xfrm>
            <a:custGeom>
              <a:avLst/>
              <a:gdLst/>
              <a:ahLst/>
              <a:cxnLst/>
              <a:rect l="l" t="t" r="r" b="b"/>
              <a:pathLst>
                <a:path w="553930" h="308140">
                  <a:moveTo>
                    <a:pt x="154070" y="0"/>
                  </a:moveTo>
                  <a:lnTo>
                    <a:pt x="399860" y="0"/>
                  </a:lnTo>
                  <a:cubicBezTo>
                    <a:pt x="440722" y="0"/>
                    <a:pt x="479910" y="16232"/>
                    <a:pt x="508804" y="45126"/>
                  </a:cubicBezTo>
                  <a:cubicBezTo>
                    <a:pt x="537698" y="74020"/>
                    <a:pt x="553930" y="113208"/>
                    <a:pt x="553930" y="154070"/>
                  </a:cubicBezTo>
                  <a:lnTo>
                    <a:pt x="553930" y="154070"/>
                  </a:lnTo>
                  <a:cubicBezTo>
                    <a:pt x="553930" y="194932"/>
                    <a:pt x="537698" y="234120"/>
                    <a:pt x="508804" y="263014"/>
                  </a:cubicBezTo>
                  <a:cubicBezTo>
                    <a:pt x="479910" y="291908"/>
                    <a:pt x="440722" y="308140"/>
                    <a:pt x="399860" y="308140"/>
                  </a:cubicBezTo>
                  <a:lnTo>
                    <a:pt x="154070" y="308140"/>
                  </a:lnTo>
                  <a:cubicBezTo>
                    <a:pt x="113208" y="308140"/>
                    <a:pt x="74020" y="291908"/>
                    <a:pt x="45126" y="263014"/>
                  </a:cubicBezTo>
                  <a:cubicBezTo>
                    <a:pt x="16232" y="234120"/>
                    <a:pt x="0" y="194932"/>
                    <a:pt x="0" y="154070"/>
                  </a:cubicBezTo>
                  <a:lnTo>
                    <a:pt x="0" y="154070"/>
                  </a:lnTo>
                  <a:cubicBezTo>
                    <a:pt x="0" y="113208"/>
                    <a:pt x="16232" y="74020"/>
                    <a:pt x="45126" y="45126"/>
                  </a:cubicBezTo>
                  <a:cubicBezTo>
                    <a:pt x="74020" y="16232"/>
                    <a:pt x="113208" y="0"/>
                    <a:pt x="154070" y="0"/>
                  </a:cubicBezTo>
                  <a:close/>
                </a:path>
              </a:pathLst>
            </a:custGeom>
            <a:solidFill>
              <a:srgbClr val="DBBAB0"/>
            </a:solidFill>
          </p:spPr>
          <p:txBody>
            <a:bodyPr/>
            <a:lstStyle/>
            <a:p>
              <a:endParaRPr lang="en-US"/>
            </a:p>
          </p:txBody>
        </p:sp>
        <p:sp>
          <p:nvSpPr>
            <p:cNvPr id="7" name="TextBox 7"/>
            <p:cNvSpPr txBox="1"/>
            <p:nvPr/>
          </p:nvSpPr>
          <p:spPr>
            <a:xfrm>
              <a:off x="0" y="-28575"/>
              <a:ext cx="553930" cy="336715"/>
            </a:xfrm>
            <a:prstGeom prst="rect">
              <a:avLst/>
            </a:prstGeom>
          </p:spPr>
          <p:txBody>
            <a:bodyPr lIns="50800" tIns="50800" rIns="50800" bIns="50800" rtlCol="0" anchor="ctr"/>
            <a:lstStyle/>
            <a:p>
              <a:pPr algn="ctr">
                <a:lnSpc>
                  <a:spcPts val="1960"/>
                </a:lnSpc>
              </a:pPr>
              <a:endParaRPr/>
            </a:p>
          </p:txBody>
        </p:sp>
      </p:grpSp>
      <p:grpSp>
        <p:nvGrpSpPr>
          <p:cNvPr id="8" name="Group 8"/>
          <p:cNvGrpSpPr/>
          <p:nvPr/>
        </p:nvGrpSpPr>
        <p:grpSpPr>
          <a:xfrm>
            <a:off x="2437239" y="1424390"/>
            <a:ext cx="15381834" cy="1492990"/>
            <a:chOff x="0" y="0"/>
            <a:chExt cx="4051183" cy="393216"/>
          </a:xfrm>
        </p:grpSpPr>
        <p:sp>
          <p:nvSpPr>
            <p:cNvPr id="9" name="Freeform 9"/>
            <p:cNvSpPr/>
            <p:nvPr/>
          </p:nvSpPr>
          <p:spPr>
            <a:xfrm>
              <a:off x="0" y="0"/>
              <a:ext cx="4051183" cy="393216"/>
            </a:xfrm>
            <a:custGeom>
              <a:avLst/>
              <a:gdLst/>
              <a:ahLst/>
              <a:cxnLst/>
              <a:rect l="l" t="t" r="r" b="b"/>
              <a:pathLst>
                <a:path w="4051183" h="393216">
                  <a:moveTo>
                    <a:pt x="0" y="0"/>
                  </a:moveTo>
                  <a:lnTo>
                    <a:pt x="4051183" y="0"/>
                  </a:lnTo>
                  <a:lnTo>
                    <a:pt x="4051183" y="393216"/>
                  </a:lnTo>
                  <a:lnTo>
                    <a:pt x="0" y="393216"/>
                  </a:lnTo>
                  <a:close/>
                </a:path>
              </a:pathLst>
            </a:custGeom>
            <a:solidFill>
              <a:srgbClr val="FDF7E4"/>
            </a:solidFill>
          </p:spPr>
          <p:txBody>
            <a:bodyPr/>
            <a:lstStyle/>
            <a:p>
              <a:endParaRPr lang="en-US"/>
            </a:p>
          </p:txBody>
        </p:sp>
        <p:sp>
          <p:nvSpPr>
            <p:cNvPr id="10" name="TextBox 10"/>
            <p:cNvSpPr txBox="1"/>
            <p:nvPr/>
          </p:nvSpPr>
          <p:spPr>
            <a:xfrm>
              <a:off x="0" y="-28575"/>
              <a:ext cx="4051183" cy="421791"/>
            </a:xfrm>
            <a:prstGeom prst="rect">
              <a:avLst/>
            </a:prstGeom>
          </p:spPr>
          <p:txBody>
            <a:bodyPr lIns="50800" tIns="50800" rIns="50800" bIns="50800" rtlCol="0" anchor="ctr"/>
            <a:lstStyle/>
            <a:p>
              <a:pPr algn="ctr">
                <a:lnSpc>
                  <a:spcPts val="1960"/>
                </a:lnSpc>
              </a:pPr>
              <a:endParaRPr/>
            </a:p>
          </p:txBody>
        </p:sp>
      </p:grpSp>
      <p:sp>
        <p:nvSpPr>
          <p:cNvPr id="11" name="TextBox 11"/>
          <p:cNvSpPr txBox="1"/>
          <p:nvPr/>
        </p:nvSpPr>
        <p:spPr>
          <a:xfrm>
            <a:off x="239539" y="1656967"/>
            <a:ext cx="1705034" cy="596317"/>
          </a:xfrm>
          <a:prstGeom prst="rect">
            <a:avLst/>
          </a:prstGeom>
        </p:spPr>
        <p:txBody>
          <a:bodyPr wrap="square" lIns="0" tIns="0" rIns="0" bIns="0" rtlCol="0" anchor="t">
            <a:spAutoFit/>
          </a:bodyPr>
          <a:lstStyle/>
          <a:p>
            <a:pPr algn="ctr">
              <a:lnSpc>
                <a:spcPts val="5040"/>
              </a:lnSpc>
            </a:pPr>
            <a:r>
              <a:rPr lang="en-US" sz="3600" dirty="0" err="1">
                <a:solidFill>
                  <a:srgbClr val="000000"/>
                </a:solidFill>
                <a:latin typeface="Roboto Condensed Bold"/>
              </a:rPr>
              <a:t>Mở</a:t>
            </a:r>
            <a:r>
              <a:rPr lang="en-US" sz="3600" dirty="0">
                <a:solidFill>
                  <a:srgbClr val="000000"/>
                </a:solidFill>
                <a:latin typeface="Roboto Condensed Bold"/>
              </a:rPr>
              <a:t> </a:t>
            </a:r>
            <a:r>
              <a:rPr lang="en-US" sz="3600" dirty="0" err="1">
                <a:solidFill>
                  <a:srgbClr val="000000"/>
                </a:solidFill>
                <a:latin typeface="Roboto Condensed Bold"/>
              </a:rPr>
              <a:t>bài</a:t>
            </a:r>
            <a:endParaRPr lang="en-US" sz="3600" dirty="0">
              <a:solidFill>
                <a:srgbClr val="000000"/>
              </a:solidFill>
              <a:latin typeface="Roboto Condensed Bold"/>
            </a:endParaRPr>
          </a:p>
        </p:txBody>
      </p:sp>
      <p:sp>
        <p:nvSpPr>
          <p:cNvPr id="12" name="TextBox 12"/>
          <p:cNvSpPr txBox="1"/>
          <p:nvPr/>
        </p:nvSpPr>
        <p:spPr>
          <a:xfrm>
            <a:off x="2717126" y="1606616"/>
            <a:ext cx="14822061" cy="1790065"/>
          </a:xfrm>
          <a:prstGeom prst="rect">
            <a:avLst/>
          </a:prstGeom>
        </p:spPr>
        <p:txBody>
          <a:bodyPr lIns="0" tIns="0" rIns="0" bIns="0" rtlCol="0" anchor="t">
            <a:spAutoFit/>
          </a:bodyPr>
          <a:lstStyle/>
          <a:p>
            <a:pPr algn="just">
              <a:lnSpc>
                <a:spcPts val="4760"/>
              </a:lnSpc>
            </a:pPr>
            <a:r>
              <a:rPr lang="en-US" sz="3400" dirty="0" err="1">
                <a:solidFill>
                  <a:schemeClr val="bg2">
                    <a:lumMod val="25000"/>
                  </a:schemeClr>
                </a:solidFill>
                <a:latin typeface="Roboto Condensed"/>
              </a:rPr>
              <a:t>Giới</a:t>
            </a:r>
            <a:r>
              <a:rPr lang="en-US" sz="3400" dirty="0">
                <a:solidFill>
                  <a:schemeClr val="bg2">
                    <a:lumMod val="25000"/>
                  </a:schemeClr>
                </a:solidFill>
                <a:latin typeface="Roboto Condensed"/>
              </a:rPr>
              <a:t> </a:t>
            </a:r>
            <a:r>
              <a:rPr lang="en-US" sz="3400" dirty="0" err="1">
                <a:solidFill>
                  <a:schemeClr val="bg2">
                    <a:lumMod val="25000"/>
                  </a:schemeClr>
                </a:solidFill>
                <a:latin typeface="Roboto Condensed"/>
              </a:rPr>
              <a:t>thiệu</a:t>
            </a:r>
            <a:r>
              <a:rPr lang="en-US" sz="3400" dirty="0">
                <a:solidFill>
                  <a:schemeClr val="bg2">
                    <a:lumMod val="25000"/>
                  </a:schemeClr>
                </a:solidFill>
                <a:latin typeface="Roboto Condensed"/>
              </a:rPr>
              <a:t> </a:t>
            </a:r>
            <a:r>
              <a:rPr lang="en-US" sz="3400" dirty="0" err="1">
                <a:solidFill>
                  <a:schemeClr val="bg2">
                    <a:lumMod val="25000"/>
                  </a:schemeClr>
                </a:solidFill>
                <a:latin typeface="Roboto Condensed"/>
              </a:rPr>
              <a:t>tác</a:t>
            </a:r>
            <a:r>
              <a:rPr lang="en-US" sz="3400" dirty="0">
                <a:solidFill>
                  <a:schemeClr val="bg2">
                    <a:lumMod val="25000"/>
                  </a:schemeClr>
                </a:solidFill>
                <a:latin typeface="Roboto Condensed"/>
              </a:rPr>
              <a:t> </a:t>
            </a:r>
            <a:r>
              <a:rPr lang="en-US" sz="3400" dirty="0" err="1">
                <a:solidFill>
                  <a:schemeClr val="bg2">
                    <a:lumMod val="25000"/>
                  </a:schemeClr>
                </a:solidFill>
                <a:latin typeface="Roboto Condensed"/>
              </a:rPr>
              <a:t>phẩm</a:t>
            </a:r>
            <a:r>
              <a:rPr lang="en-US" sz="3400" dirty="0">
                <a:solidFill>
                  <a:schemeClr val="bg2">
                    <a:lumMod val="25000"/>
                  </a:schemeClr>
                </a:solidFill>
                <a:latin typeface="Roboto Condensed"/>
              </a:rPr>
              <a:t> </a:t>
            </a:r>
            <a:r>
              <a:rPr lang="en-US" sz="3400" dirty="0" err="1">
                <a:solidFill>
                  <a:schemeClr val="bg2">
                    <a:lumMod val="25000"/>
                  </a:schemeClr>
                </a:solidFill>
                <a:latin typeface="Roboto Condensed"/>
              </a:rPr>
              <a:t>văn</a:t>
            </a:r>
            <a:r>
              <a:rPr lang="en-US" sz="3400" dirty="0">
                <a:solidFill>
                  <a:schemeClr val="bg2">
                    <a:lumMod val="25000"/>
                  </a:schemeClr>
                </a:solidFill>
                <a:latin typeface="Roboto Condensed"/>
              </a:rPr>
              <a:t> </a:t>
            </a:r>
            <a:r>
              <a:rPr lang="en-US" sz="3400" dirty="0" err="1">
                <a:solidFill>
                  <a:schemeClr val="bg2">
                    <a:lumMod val="25000"/>
                  </a:schemeClr>
                </a:solidFill>
                <a:latin typeface="Roboto Condensed"/>
              </a:rPr>
              <a:t>học</a:t>
            </a:r>
            <a:r>
              <a:rPr lang="en-US" sz="3400" dirty="0">
                <a:solidFill>
                  <a:schemeClr val="bg2">
                    <a:lumMod val="25000"/>
                  </a:schemeClr>
                </a:solidFill>
                <a:latin typeface="Roboto Condensed"/>
              </a:rPr>
              <a:t> (</a:t>
            </a:r>
            <a:r>
              <a:rPr lang="en-US" sz="3400" dirty="0" err="1">
                <a:solidFill>
                  <a:schemeClr val="bg2">
                    <a:lumMod val="25000"/>
                  </a:schemeClr>
                </a:solidFill>
                <a:latin typeface="Roboto Condensed"/>
              </a:rPr>
              <a:t>nhan</a:t>
            </a:r>
            <a:r>
              <a:rPr lang="en-US" sz="3400" dirty="0">
                <a:solidFill>
                  <a:schemeClr val="bg2">
                    <a:lumMod val="25000"/>
                  </a:schemeClr>
                </a:solidFill>
                <a:latin typeface="Roboto Condensed"/>
              </a:rPr>
              <a:t> </a:t>
            </a:r>
            <a:r>
              <a:rPr lang="en-US" sz="3400" dirty="0" err="1">
                <a:solidFill>
                  <a:schemeClr val="bg2">
                    <a:lumMod val="25000"/>
                  </a:schemeClr>
                </a:solidFill>
                <a:latin typeface="Roboto Condensed"/>
              </a:rPr>
              <a:t>đề</a:t>
            </a:r>
            <a:r>
              <a:rPr lang="en-US" sz="3400" dirty="0">
                <a:solidFill>
                  <a:schemeClr val="bg2">
                    <a:lumMod val="25000"/>
                  </a:schemeClr>
                </a:solidFill>
                <a:latin typeface="Roboto Condensed"/>
              </a:rPr>
              <a:t>, </a:t>
            </a:r>
            <a:r>
              <a:rPr lang="en-US" sz="3400" dirty="0" err="1">
                <a:solidFill>
                  <a:schemeClr val="bg2">
                    <a:lumMod val="25000"/>
                  </a:schemeClr>
                </a:solidFill>
                <a:latin typeface="Roboto Condensed"/>
              </a:rPr>
              <a:t>tác</a:t>
            </a:r>
            <a:r>
              <a:rPr lang="en-US" sz="3400" dirty="0">
                <a:solidFill>
                  <a:schemeClr val="bg2">
                    <a:lumMod val="25000"/>
                  </a:schemeClr>
                </a:solidFill>
                <a:latin typeface="Roboto Condensed"/>
              </a:rPr>
              <a:t> </a:t>
            </a:r>
            <a:r>
              <a:rPr lang="en-US" sz="3400" dirty="0" err="1">
                <a:solidFill>
                  <a:schemeClr val="bg2">
                    <a:lumMod val="25000"/>
                  </a:schemeClr>
                </a:solidFill>
                <a:latin typeface="Roboto Condensed"/>
              </a:rPr>
              <a:t>giả</a:t>
            </a:r>
            <a:r>
              <a:rPr lang="en-US" sz="3400" dirty="0">
                <a:solidFill>
                  <a:schemeClr val="bg2">
                    <a:lumMod val="25000"/>
                  </a:schemeClr>
                </a:solidFill>
                <a:latin typeface="Roboto Condensed"/>
              </a:rPr>
              <a:t>, </a:t>
            </a:r>
            <a:r>
              <a:rPr lang="en-US" sz="3400" dirty="0" err="1">
                <a:solidFill>
                  <a:schemeClr val="bg2">
                    <a:lumMod val="25000"/>
                  </a:schemeClr>
                </a:solidFill>
                <a:latin typeface="Roboto Condensed"/>
              </a:rPr>
              <a:t>thể</a:t>
            </a:r>
            <a:r>
              <a:rPr lang="en-US" sz="3400" dirty="0">
                <a:solidFill>
                  <a:schemeClr val="bg2">
                    <a:lumMod val="25000"/>
                  </a:schemeClr>
                </a:solidFill>
                <a:latin typeface="Roboto Condensed"/>
              </a:rPr>
              <a:t> </a:t>
            </a:r>
            <a:r>
              <a:rPr lang="en-US" sz="3400" dirty="0" err="1">
                <a:solidFill>
                  <a:schemeClr val="bg2">
                    <a:lumMod val="25000"/>
                  </a:schemeClr>
                </a:solidFill>
                <a:latin typeface="Roboto Condensed"/>
              </a:rPr>
              <a:t>loại</a:t>
            </a:r>
            <a:r>
              <a:rPr lang="en-US" sz="3400" dirty="0">
                <a:solidFill>
                  <a:schemeClr val="bg2">
                    <a:lumMod val="25000"/>
                  </a:schemeClr>
                </a:solidFill>
                <a:latin typeface="Roboto Condensed"/>
              </a:rPr>
              <a:t>) </a:t>
            </a:r>
            <a:r>
              <a:rPr lang="en-US" sz="3400" dirty="0" err="1">
                <a:solidFill>
                  <a:schemeClr val="bg2">
                    <a:lumMod val="25000"/>
                  </a:schemeClr>
                </a:solidFill>
                <a:latin typeface="Roboto Condensed"/>
              </a:rPr>
              <a:t>và</a:t>
            </a:r>
            <a:r>
              <a:rPr lang="en-US" sz="3400" dirty="0">
                <a:solidFill>
                  <a:schemeClr val="bg2">
                    <a:lumMod val="25000"/>
                  </a:schemeClr>
                </a:solidFill>
                <a:latin typeface="Roboto Condensed"/>
              </a:rPr>
              <a:t> </a:t>
            </a:r>
            <a:r>
              <a:rPr lang="en-US" sz="3400" dirty="0" err="1">
                <a:solidFill>
                  <a:schemeClr val="bg2">
                    <a:lumMod val="25000"/>
                  </a:schemeClr>
                </a:solidFill>
                <a:latin typeface="Roboto Condensed"/>
              </a:rPr>
              <a:t>khái</a:t>
            </a:r>
            <a:r>
              <a:rPr lang="en-US" sz="3400" dirty="0">
                <a:solidFill>
                  <a:schemeClr val="bg2">
                    <a:lumMod val="25000"/>
                  </a:schemeClr>
                </a:solidFill>
                <a:latin typeface="Roboto Condensed"/>
              </a:rPr>
              <a:t> </a:t>
            </a:r>
            <a:r>
              <a:rPr lang="en-US" sz="3400" dirty="0" err="1">
                <a:solidFill>
                  <a:schemeClr val="bg2">
                    <a:lumMod val="25000"/>
                  </a:schemeClr>
                </a:solidFill>
                <a:latin typeface="Roboto Condensed"/>
              </a:rPr>
              <a:t>quát</a:t>
            </a:r>
            <a:r>
              <a:rPr lang="en-US" sz="3400" dirty="0">
                <a:solidFill>
                  <a:schemeClr val="bg2">
                    <a:lumMod val="25000"/>
                  </a:schemeClr>
                </a:solidFill>
                <a:latin typeface="Roboto Condensed"/>
              </a:rPr>
              <a:t> </a:t>
            </a:r>
            <a:r>
              <a:rPr lang="en-US" sz="3400" dirty="0" err="1">
                <a:solidFill>
                  <a:schemeClr val="bg2">
                    <a:lumMod val="25000"/>
                  </a:schemeClr>
                </a:solidFill>
                <a:latin typeface="Roboto Condensed"/>
              </a:rPr>
              <a:t>những</a:t>
            </a:r>
            <a:r>
              <a:rPr lang="en-US" sz="3400" dirty="0">
                <a:solidFill>
                  <a:schemeClr val="bg2">
                    <a:lumMod val="25000"/>
                  </a:schemeClr>
                </a:solidFill>
                <a:latin typeface="Roboto Condensed"/>
              </a:rPr>
              <a:t> </a:t>
            </a:r>
            <a:r>
              <a:rPr lang="en-US" sz="3400" dirty="0" err="1">
                <a:solidFill>
                  <a:schemeClr val="bg2">
                    <a:lumMod val="25000"/>
                  </a:schemeClr>
                </a:solidFill>
                <a:latin typeface="Roboto Condensed"/>
              </a:rPr>
              <a:t>nét</a:t>
            </a:r>
            <a:r>
              <a:rPr lang="en-US" sz="3400" dirty="0">
                <a:solidFill>
                  <a:schemeClr val="bg2">
                    <a:lumMod val="25000"/>
                  </a:schemeClr>
                </a:solidFill>
                <a:latin typeface="Roboto Condensed"/>
              </a:rPr>
              <a:t> </a:t>
            </a:r>
            <a:r>
              <a:rPr lang="en-US" sz="3400" dirty="0" err="1">
                <a:solidFill>
                  <a:schemeClr val="bg2">
                    <a:lumMod val="25000"/>
                  </a:schemeClr>
                </a:solidFill>
                <a:latin typeface="Roboto Condensed"/>
              </a:rPr>
              <a:t>đặc</a:t>
            </a:r>
            <a:r>
              <a:rPr lang="en-US" sz="3400" dirty="0">
                <a:solidFill>
                  <a:schemeClr val="bg2">
                    <a:lumMod val="25000"/>
                  </a:schemeClr>
                </a:solidFill>
                <a:latin typeface="Roboto Condensed"/>
              </a:rPr>
              <a:t> </a:t>
            </a:r>
            <a:r>
              <a:rPr lang="en-US" sz="3400" dirty="0" err="1">
                <a:solidFill>
                  <a:schemeClr val="bg2">
                    <a:lumMod val="25000"/>
                  </a:schemeClr>
                </a:solidFill>
                <a:latin typeface="Roboto Condensed"/>
              </a:rPr>
              <a:t>sắc</a:t>
            </a:r>
            <a:r>
              <a:rPr lang="en-US" sz="3400" dirty="0">
                <a:solidFill>
                  <a:schemeClr val="bg2">
                    <a:lumMod val="25000"/>
                  </a:schemeClr>
                </a:solidFill>
                <a:latin typeface="Roboto Condensed"/>
              </a:rPr>
              <a:t> </a:t>
            </a:r>
            <a:r>
              <a:rPr lang="en-US" sz="3400" dirty="0" err="1">
                <a:solidFill>
                  <a:schemeClr val="bg2">
                    <a:lumMod val="25000"/>
                  </a:schemeClr>
                </a:solidFill>
                <a:latin typeface="Roboto Condensed"/>
              </a:rPr>
              <a:t>về</a:t>
            </a:r>
            <a:r>
              <a:rPr lang="en-US" sz="3400" dirty="0">
                <a:solidFill>
                  <a:schemeClr val="bg2">
                    <a:lumMod val="25000"/>
                  </a:schemeClr>
                </a:solidFill>
                <a:latin typeface="Roboto Condensed"/>
              </a:rPr>
              <a:t> </a:t>
            </a:r>
            <a:r>
              <a:rPr lang="en-US" sz="3400" dirty="0" err="1">
                <a:solidFill>
                  <a:schemeClr val="bg2">
                    <a:lumMod val="25000"/>
                  </a:schemeClr>
                </a:solidFill>
                <a:latin typeface="Roboto Condensed"/>
              </a:rPr>
              <a:t>tác</a:t>
            </a:r>
            <a:r>
              <a:rPr lang="en-US" sz="3400" dirty="0">
                <a:solidFill>
                  <a:schemeClr val="bg2">
                    <a:lumMod val="25000"/>
                  </a:schemeClr>
                </a:solidFill>
                <a:latin typeface="Roboto Condensed"/>
              </a:rPr>
              <a:t> </a:t>
            </a:r>
            <a:r>
              <a:rPr lang="en-US" sz="3400" dirty="0" err="1">
                <a:solidFill>
                  <a:schemeClr val="bg2">
                    <a:lumMod val="25000"/>
                  </a:schemeClr>
                </a:solidFill>
                <a:latin typeface="Roboto Condensed"/>
              </a:rPr>
              <a:t>phẩm</a:t>
            </a:r>
            <a:r>
              <a:rPr lang="en-US" sz="3400" dirty="0">
                <a:solidFill>
                  <a:schemeClr val="bg2">
                    <a:lumMod val="25000"/>
                  </a:schemeClr>
                </a:solidFill>
                <a:latin typeface="Roboto Condensed"/>
              </a:rPr>
              <a:t> (</a:t>
            </a:r>
            <a:r>
              <a:rPr lang="en-US" sz="3400" dirty="0" err="1">
                <a:solidFill>
                  <a:schemeClr val="bg2">
                    <a:lumMod val="25000"/>
                  </a:schemeClr>
                </a:solidFill>
                <a:latin typeface="Roboto Condensed"/>
              </a:rPr>
              <a:t>chủ</a:t>
            </a:r>
            <a:r>
              <a:rPr lang="en-US" sz="3400" dirty="0">
                <a:solidFill>
                  <a:schemeClr val="bg2">
                    <a:lumMod val="25000"/>
                  </a:schemeClr>
                </a:solidFill>
                <a:latin typeface="Roboto Condensed"/>
              </a:rPr>
              <a:t> </a:t>
            </a:r>
            <a:r>
              <a:rPr lang="en-US" sz="3400" dirty="0" err="1">
                <a:solidFill>
                  <a:schemeClr val="bg2">
                    <a:lumMod val="25000"/>
                  </a:schemeClr>
                </a:solidFill>
                <a:latin typeface="Roboto Condensed"/>
              </a:rPr>
              <a:t>đề</a:t>
            </a:r>
            <a:r>
              <a:rPr lang="en-US" sz="3400" dirty="0">
                <a:solidFill>
                  <a:schemeClr val="bg2">
                    <a:lumMod val="25000"/>
                  </a:schemeClr>
                </a:solidFill>
                <a:latin typeface="Roboto Condensed"/>
              </a:rPr>
              <a:t>, </a:t>
            </a:r>
            <a:r>
              <a:rPr lang="en-US" sz="3400" dirty="0" err="1">
                <a:solidFill>
                  <a:schemeClr val="bg2">
                    <a:lumMod val="25000"/>
                  </a:schemeClr>
                </a:solidFill>
                <a:latin typeface="Roboto Condensed"/>
              </a:rPr>
              <a:t>hình</a:t>
            </a:r>
            <a:r>
              <a:rPr lang="en-US" sz="3400" dirty="0">
                <a:solidFill>
                  <a:schemeClr val="bg2">
                    <a:lumMod val="25000"/>
                  </a:schemeClr>
                </a:solidFill>
                <a:latin typeface="Roboto Condensed"/>
              </a:rPr>
              <a:t> </a:t>
            </a:r>
            <a:r>
              <a:rPr lang="en-US" sz="3400" dirty="0" err="1">
                <a:solidFill>
                  <a:schemeClr val="bg2">
                    <a:lumMod val="25000"/>
                  </a:schemeClr>
                </a:solidFill>
                <a:latin typeface="Roboto Condensed"/>
              </a:rPr>
              <a:t>thức</a:t>
            </a:r>
            <a:r>
              <a:rPr lang="en-US" sz="3400" dirty="0">
                <a:solidFill>
                  <a:schemeClr val="bg2">
                    <a:lumMod val="25000"/>
                  </a:schemeClr>
                </a:solidFill>
                <a:latin typeface="Roboto Condensed"/>
              </a:rPr>
              <a:t> </a:t>
            </a:r>
            <a:r>
              <a:rPr lang="en-US" sz="3400" dirty="0" err="1">
                <a:solidFill>
                  <a:schemeClr val="bg2">
                    <a:lumMod val="25000"/>
                  </a:schemeClr>
                </a:solidFill>
                <a:latin typeface="Roboto Condensed"/>
              </a:rPr>
              <a:t>nghệ</a:t>
            </a:r>
            <a:r>
              <a:rPr lang="en-US" sz="3400" dirty="0">
                <a:solidFill>
                  <a:schemeClr val="bg2">
                    <a:lumMod val="25000"/>
                  </a:schemeClr>
                </a:solidFill>
                <a:latin typeface="Roboto Condensed"/>
              </a:rPr>
              <a:t> </a:t>
            </a:r>
            <a:r>
              <a:rPr lang="en-US" sz="3400" dirty="0" err="1">
                <a:solidFill>
                  <a:schemeClr val="bg2">
                    <a:lumMod val="25000"/>
                  </a:schemeClr>
                </a:solidFill>
                <a:latin typeface="Roboto Condensed"/>
              </a:rPr>
              <a:t>thuật</a:t>
            </a:r>
            <a:r>
              <a:rPr lang="en-US" sz="3400" dirty="0">
                <a:solidFill>
                  <a:schemeClr val="bg2">
                    <a:lumMod val="25000"/>
                  </a:schemeClr>
                </a:solidFill>
                <a:latin typeface="Roboto Condensed"/>
              </a:rPr>
              <a:t> </a:t>
            </a:r>
            <a:r>
              <a:rPr lang="en-US" sz="3400" dirty="0" err="1">
                <a:solidFill>
                  <a:schemeClr val="bg2">
                    <a:lumMod val="25000"/>
                  </a:schemeClr>
                </a:solidFill>
                <a:latin typeface="Roboto Condensed"/>
              </a:rPr>
              <a:t>nổi</a:t>
            </a:r>
            <a:r>
              <a:rPr lang="en-US" sz="3400" dirty="0">
                <a:solidFill>
                  <a:schemeClr val="bg2">
                    <a:lumMod val="25000"/>
                  </a:schemeClr>
                </a:solidFill>
                <a:latin typeface="Roboto Condensed"/>
              </a:rPr>
              <a:t> </a:t>
            </a:r>
            <a:r>
              <a:rPr lang="en-US" sz="3400" dirty="0" err="1">
                <a:solidFill>
                  <a:schemeClr val="bg2">
                    <a:lumMod val="25000"/>
                  </a:schemeClr>
                </a:solidFill>
                <a:latin typeface="Roboto Condensed"/>
              </a:rPr>
              <a:t>bật</a:t>
            </a:r>
            <a:r>
              <a:rPr lang="en-US" sz="3400" dirty="0">
                <a:solidFill>
                  <a:schemeClr val="bg2">
                    <a:lumMod val="25000"/>
                  </a:schemeClr>
                </a:solidFill>
                <a:latin typeface="Roboto Condensed"/>
              </a:rPr>
              <a:t>)</a:t>
            </a:r>
          </a:p>
          <a:p>
            <a:pPr algn="just">
              <a:lnSpc>
                <a:spcPts val="4760"/>
              </a:lnSpc>
            </a:pPr>
            <a:endParaRPr lang="en-US" sz="3400" dirty="0">
              <a:solidFill>
                <a:schemeClr val="bg2">
                  <a:lumMod val="25000"/>
                </a:schemeClr>
              </a:solidFill>
              <a:latin typeface="Roboto Condensed"/>
            </a:endParaRPr>
          </a:p>
        </p:txBody>
      </p:sp>
      <p:grpSp>
        <p:nvGrpSpPr>
          <p:cNvPr id="13" name="Group 13"/>
          <p:cNvGrpSpPr/>
          <p:nvPr/>
        </p:nvGrpSpPr>
        <p:grpSpPr>
          <a:xfrm>
            <a:off x="0" y="3785916"/>
            <a:ext cx="2184112" cy="1493405"/>
            <a:chOff x="0" y="0"/>
            <a:chExt cx="575239" cy="393325"/>
          </a:xfrm>
        </p:grpSpPr>
        <p:sp>
          <p:nvSpPr>
            <p:cNvPr id="14" name="Freeform 14"/>
            <p:cNvSpPr/>
            <p:nvPr/>
          </p:nvSpPr>
          <p:spPr>
            <a:xfrm>
              <a:off x="0" y="0"/>
              <a:ext cx="575239" cy="393325"/>
            </a:xfrm>
            <a:custGeom>
              <a:avLst/>
              <a:gdLst/>
              <a:ahLst/>
              <a:cxnLst/>
              <a:rect l="l" t="t" r="r" b="b"/>
              <a:pathLst>
                <a:path w="575239" h="393325">
                  <a:moveTo>
                    <a:pt x="180777" y="0"/>
                  </a:moveTo>
                  <a:lnTo>
                    <a:pt x="394462" y="0"/>
                  </a:lnTo>
                  <a:cubicBezTo>
                    <a:pt x="442407" y="0"/>
                    <a:pt x="488389" y="19046"/>
                    <a:pt x="522291" y="52948"/>
                  </a:cubicBezTo>
                  <a:cubicBezTo>
                    <a:pt x="556193" y="86851"/>
                    <a:pt x="575239" y="132832"/>
                    <a:pt x="575239" y="180777"/>
                  </a:cubicBezTo>
                  <a:lnTo>
                    <a:pt x="575239" y="212547"/>
                  </a:lnTo>
                  <a:cubicBezTo>
                    <a:pt x="575239" y="260493"/>
                    <a:pt x="556193" y="306474"/>
                    <a:pt x="522291" y="340376"/>
                  </a:cubicBezTo>
                  <a:cubicBezTo>
                    <a:pt x="488389" y="374279"/>
                    <a:pt x="442407" y="393325"/>
                    <a:pt x="394462" y="393325"/>
                  </a:cubicBezTo>
                  <a:lnTo>
                    <a:pt x="180777" y="393325"/>
                  </a:lnTo>
                  <a:cubicBezTo>
                    <a:pt x="132832" y="393325"/>
                    <a:pt x="86851" y="374279"/>
                    <a:pt x="52948" y="340376"/>
                  </a:cubicBezTo>
                  <a:cubicBezTo>
                    <a:pt x="19046" y="306474"/>
                    <a:pt x="0" y="260493"/>
                    <a:pt x="0" y="212547"/>
                  </a:cubicBezTo>
                  <a:lnTo>
                    <a:pt x="0" y="180777"/>
                  </a:lnTo>
                  <a:cubicBezTo>
                    <a:pt x="0" y="132832"/>
                    <a:pt x="19046" y="86851"/>
                    <a:pt x="52948" y="52948"/>
                  </a:cubicBezTo>
                  <a:cubicBezTo>
                    <a:pt x="86851" y="19046"/>
                    <a:pt x="132832" y="0"/>
                    <a:pt x="180777" y="0"/>
                  </a:cubicBezTo>
                  <a:close/>
                </a:path>
              </a:pathLst>
            </a:custGeom>
            <a:solidFill>
              <a:srgbClr val="DBBAB0"/>
            </a:solidFill>
          </p:spPr>
          <p:txBody>
            <a:bodyPr/>
            <a:lstStyle/>
            <a:p>
              <a:endParaRPr lang="en-US"/>
            </a:p>
          </p:txBody>
        </p:sp>
        <p:sp>
          <p:nvSpPr>
            <p:cNvPr id="15" name="TextBox 15"/>
            <p:cNvSpPr txBox="1"/>
            <p:nvPr/>
          </p:nvSpPr>
          <p:spPr>
            <a:xfrm>
              <a:off x="0" y="-28575"/>
              <a:ext cx="575239" cy="421900"/>
            </a:xfrm>
            <a:prstGeom prst="rect">
              <a:avLst/>
            </a:prstGeom>
          </p:spPr>
          <p:txBody>
            <a:bodyPr lIns="50800" tIns="50800" rIns="50800" bIns="50800" rtlCol="0" anchor="ctr"/>
            <a:lstStyle/>
            <a:p>
              <a:pPr algn="ctr">
                <a:lnSpc>
                  <a:spcPts val="1960"/>
                </a:lnSpc>
              </a:pPr>
              <a:endParaRPr/>
            </a:p>
          </p:txBody>
        </p:sp>
      </p:grpSp>
      <p:grpSp>
        <p:nvGrpSpPr>
          <p:cNvPr id="16" name="Group 16"/>
          <p:cNvGrpSpPr/>
          <p:nvPr/>
        </p:nvGrpSpPr>
        <p:grpSpPr>
          <a:xfrm>
            <a:off x="2421933" y="3317430"/>
            <a:ext cx="15397140" cy="5133079"/>
            <a:chOff x="0" y="0"/>
            <a:chExt cx="4055214" cy="1351922"/>
          </a:xfrm>
        </p:grpSpPr>
        <p:sp>
          <p:nvSpPr>
            <p:cNvPr id="17" name="Freeform 17"/>
            <p:cNvSpPr/>
            <p:nvPr/>
          </p:nvSpPr>
          <p:spPr>
            <a:xfrm>
              <a:off x="0" y="0"/>
              <a:ext cx="4055214" cy="1351922"/>
            </a:xfrm>
            <a:custGeom>
              <a:avLst/>
              <a:gdLst/>
              <a:ahLst/>
              <a:cxnLst/>
              <a:rect l="l" t="t" r="r" b="b"/>
              <a:pathLst>
                <a:path w="4055214" h="1351922">
                  <a:moveTo>
                    <a:pt x="0" y="0"/>
                  </a:moveTo>
                  <a:lnTo>
                    <a:pt x="4055214" y="0"/>
                  </a:lnTo>
                  <a:lnTo>
                    <a:pt x="4055214" y="1351922"/>
                  </a:lnTo>
                  <a:lnTo>
                    <a:pt x="0" y="1351922"/>
                  </a:lnTo>
                  <a:close/>
                </a:path>
              </a:pathLst>
            </a:custGeom>
            <a:solidFill>
              <a:srgbClr val="FDF7E4"/>
            </a:solidFill>
          </p:spPr>
          <p:txBody>
            <a:bodyPr/>
            <a:lstStyle/>
            <a:p>
              <a:endParaRPr lang="en-US"/>
            </a:p>
          </p:txBody>
        </p:sp>
        <p:sp>
          <p:nvSpPr>
            <p:cNvPr id="18" name="TextBox 18"/>
            <p:cNvSpPr txBox="1"/>
            <p:nvPr/>
          </p:nvSpPr>
          <p:spPr>
            <a:xfrm>
              <a:off x="0" y="-28575"/>
              <a:ext cx="4055214" cy="1380497"/>
            </a:xfrm>
            <a:prstGeom prst="rect">
              <a:avLst/>
            </a:prstGeom>
          </p:spPr>
          <p:txBody>
            <a:bodyPr lIns="50800" tIns="50800" rIns="50800" bIns="50800" rtlCol="0" anchor="ctr"/>
            <a:lstStyle/>
            <a:p>
              <a:pPr algn="ctr">
                <a:lnSpc>
                  <a:spcPts val="1960"/>
                </a:lnSpc>
              </a:pPr>
              <a:endParaRPr/>
            </a:p>
          </p:txBody>
        </p:sp>
      </p:grpSp>
      <p:sp>
        <p:nvSpPr>
          <p:cNvPr id="19" name="TextBox 19"/>
          <p:cNvSpPr txBox="1"/>
          <p:nvPr/>
        </p:nvSpPr>
        <p:spPr>
          <a:xfrm>
            <a:off x="234096" y="4152481"/>
            <a:ext cx="1799043" cy="596317"/>
          </a:xfrm>
          <a:prstGeom prst="rect">
            <a:avLst/>
          </a:prstGeom>
        </p:spPr>
        <p:txBody>
          <a:bodyPr wrap="square" lIns="0" tIns="0" rIns="0" bIns="0" rtlCol="0" anchor="t">
            <a:spAutoFit/>
          </a:bodyPr>
          <a:lstStyle/>
          <a:p>
            <a:pPr algn="ctr">
              <a:lnSpc>
                <a:spcPts val="5040"/>
              </a:lnSpc>
            </a:pPr>
            <a:r>
              <a:rPr lang="en-US" sz="3600" dirty="0" err="1">
                <a:solidFill>
                  <a:srgbClr val="000000"/>
                </a:solidFill>
                <a:latin typeface="Roboto Condensed Bold"/>
              </a:rPr>
              <a:t>Thân</a:t>
            </a:r>
            <a:r>
              <a:rPr lang="en-US" sz="3600" dirty="0">
                <a:solidFill>
                  <a:srgbClr val="000000"/>
                </a:solidFill>
                <a:latin typeface="Roboto Condensed Bold"/>
              </a:rPr>
              <a:t> </a:t>
            </a:r>
            <a:r>
              <a:rPr lang="en-US" sz="3600" dirty="0" err="1">
                <a:solidFill>
                  <a:srgbClr val="000000"/>
                </a:solidFill>
                <a:latin typeface="Roboto Condensed Bold"/>
              </a:rPr>
              <a:t>bài</a:t>
            </a:r>
            <a:endParaRPr lang="en-US" sz="3600" dirty="0">
              <a:solidFill>
                <a:srgbClr val="000000"/>
              </a:solidFill>
              <a:latin typeface="Roboto Condensed Bold"/>
            </a:endParaRPr>
          </a:p>
        </p:txBody>
      </p:sp>
      <p:sp>
        <p:nvSpPr>
          <p:cNvPr id="20" name="TextBox 20"/>
          <p:cNvSpPr txBox="1"/>
          <p:nvPr/>
        </p:nvSpPr>
        <p:spPr>
          <a:xfrm>
            <a:off x="2653616" y="3491931"/>
            <a:ext cx="14933773" cy="4879541"/>
          </a:xfrm>
          <a:prstGeom prst="rect">
            <a:avLst/>
          </a:prstGeom>
        </p:spPr>
        <p:txBody>
          <a:bodyPr lIns="0" tIns="0" rIns="0" bIns="0" rtlCol="0" anchor="t">
            <a:spAutoFit/>
          </a:bodyPr>
          <a:lstStyle/>
          <a:p>
            <a:pPr algn="just">
              <a:lnSpc>
                <a:spcPts val="4760"/>
              </a:lnSpc>
            </a:pPr>
            <a:r>
              <a:rPr lang="en-US" sz="3400" dirty="0">
                <a:solidFill>
                  <a:schemeClr val="bg2">
                    <a:lumMod val="25000"/>
                  </a:schemeClr>
                </a:solidFill>
                <a:latin typeface="Roboto Condensed"/>
              </a:rPr>
              <a:t>Ở </a:t>
            </a:r>
            <a:r>
              <a:rPr lang="en-US" sz="3400" dirty="0" err="1">
                <a:solidFill>
                  <a:schemeClr val="bg2">
                    <a:lumMod val="25000"/>
                  </a:schemeClr>
                </a:solidFill>
                <a:latin typeface="Roboto Condensed"/>
              </a:rPr>
              <a:t>phần</a:t>
            </a:r>
            <a:r>
              <a:rPr lang="en-US" sz="3400" dirty="0">
                <a:solidFill>
                  <a:schemeClr val="bg2">
                    <a:lumMod val="25000"/>
                  </a:schemeClr>
                </a:solidFill>
                <a:latin typeface="Roboto Condensed"/>
              </a:rPr>
              <a:t> </a:t>
            </a:r>
            <a:r>
              <a:rPr lang="en-US" sz="3400" dirty="0" err="1">
                <a:solidFill>
                  <a:schemeClr val="bg2">
                    <a:lumMod val="25000"/>
                  </a:schemeClr>
                </a:solidFill>
                <a:latin typeface="Roboto Condensed"/>
              </a:rPr>
              <a:t>này</a:t>
            </a:r>
            <a:r>
              <a:rPr lang="en-US" sz="3400" dirty="0">
                <a:solidFill>
                  <a:schemeClr val="bg2">
                    <a:lumMod val="25000"/>
                  </a:schemeClr>
                </a:solidFill>
                <a:latin typeface="Roboto Condensed"/>
              </a:rPr>
              <a:t> </a:t>
            </a:r>
            <a:r>
              <a:rPr lang="en-US" sz="3400" dirty="0" err="1">
                <a:solidFill>
                  <a:schemeClr val="bg2">
                    <a:lumMod val="25000"/>
                  </a:schemeClr>
                </a:solidFill>
                <a:latin typeface="Roboto Condensed"/>
              </a:rPr>
              <a:t>học</a:t>
            </a:r>
            <a:r>
              <a:rPr lang="en-US" sz="3400" dirty="0">
                <a:solidFill>
                  <a:schemeClr val="bg2">
                    <a:lumMod val="25000"/>
                  </a:schemeClr>
                </a:solidFill>
                <a:latin typeface="Roboto Condensed"/>
              </a:rPr>
              <a:t> </a:t>
            </a:r>
            <a:r>
              <a:rPr lang="en-US" sz="3400" dirty="0" err="1">
                <a:solidFill>
                  <a:schemeClr val="bg2">
                    <a:lumMod val="25000"/>
                  </a:schemeClr>
                </a:solidFill>
                <a:latin typeface="Roboto Condensed"/>
              </a:rPr>
              <a:t>sinh</a:t>
            </a:r>
            <a:r>
              <a:rPr lang="en-US" sz="3400" dirty="0">
                <a:solidFill>
                  <a:schemeClr val="bg2">
                    <a:lumMod val="25000"/>
                  </a:schemeClr>
                </a:solidFill>
                <a:latin typeface="Roboto Condensed"/>
              </a:rPr>
              <a:t> </a:t>
            </a:r>
            <a:r>
              <a:rPr lang="en-US" sz="3400" dirty="0" err="1">
                <a:solidFill>
                  <a:schemeClr val="bg2">
                    <a:lumMod val="25000"/>
                  </a:schemeClr>
                </a:solidFill>
                <a:latin typeface="Roboto Condensed"/>
              </a:rPr>
              <a:t>có</a:t>
            </a:r>
            <a:r>
              <a:rPr lang="en-US" sz="3400" dirty="0">
                <a:solidFill>
                  <a:schemeClr val="bg2">
                    <a:lumMod val="25000"/>
                  </a:schemeClr>
                </a:solidFill>
                <a:latin typeface="Roboto Condensed"/>
              </a:rPr>
              <a:t> </a:t>
            </a:r>
            <a:r>
              <a:rPr lang="en-US" sz="3400" dirty="0" err="1">
                <a:solidFill>
                  <a:schemeClr val="bg2">
                    <a:lumMod val="25000"/>
                  </a:schemeClr>
                </a:solidFill>
                <a:latin typeface="Roboto Condensed"/>
              </a:rPr>
              <a:t>thể</a:t>
            </a:r>
            <a:r>
              <a:rPr lang="en-US" sz="3400" dirty="0">
                <a:solidFill>
                  <a:schemeClr val="bg2">
                    <a:lumMod val="25000"/>
                  </a:schemeClr>
                </a:solidFill>
                <a:latin typeface="Roboto Condensed"/>
              </a:rPr>
              <a:t> </a:t>
            </a:r>
            <a:r>
              <a:rPr lang="en-US" sz="3400" dirty="0" err="1">
                <a:solidFill>
                  <a:schemeClr val="bg2">
                    <a:lumMod val="25000"/>
                  </a:schemeClr>
                </a:solidFill>
                <a:latin typeface="Roboto Condensed"/>
              </a:rPr>
              <a:t>lựa</a:t>
            </a:r>
            <a:r>
              <a:rPr lang="en-US" sz="3400" dirty="0">
                <a:solidFill>
                  <a:schemeClr val="bg2">
                    <a:lumMod val="25000"/>
                  </a:schemeClr>
                </a:solidFill>
                <a:latin typeface="Roboto Condensed"/>
              </a:rPr>
              <a:t> </a:t>
            </a:r>
            <a:r>
              <a:rPr lang="en-US" sz="3400" dirty="0" err="1">
                <a:solidFill>
                  <a:schemeClr val="bg2">
                    <a:lumMod val="25000"/>
                  </a:schemeClr>
                </a:solidFill>
                <a:latin typeface="Roboto Condensed"/>
              </a:rPr>
              <a:t>chọn</a:t>
            </a:r>
            <a:r>
              <a:rPr lang="en-US" sz="3400" dirty="0">
                <a:solidFill>
                  <a:schemeClr val="bg2">
                    <a:lumMod val="25000"/>
                  </a:schemeClr>
                </a:solidFill>
                <a:latin typeface="Roboto Condensed"/>
              </a:rPr>
              <a:t> </a:t>
            </a:r>
            <a:r>
              <a:rPr lang="en-US" sz="3400" dirty="0" err="1">
                <a:solidFill>
                  <a:schemeClr val="bg2">
                    <a:lumMod val="25000"/>
                  </a:schemeClr>
                </a:solidFill>
                <a:latin typeface="Roboto Condensed"/>
              </a:rPr>
              <a:t>phân</a:t>
            </a:r>
            <a:r>
              <a:rPr lang="en-US" sz="3400" dirty="0">
                <a:solidFill>
                  <a:schemeClr val="bg2">
                    <a:lumMod val="25000"/>
                  </a:schemeClr>
                </a:solidFill>
                <a:latin typeface="Roboto Condensed"/>
              </a:rPr>
              <a:t> </a:t>
            </a:r>
            <a:r>
              <a:rPr lang="en-US" sz="3400" dirty="0" err="1">
                <a:solidFill>
                  <a:schemeClr val="bg2">
                    <a:lumMod val="25000"/>
                  </a:schemeClr>
                </a:solidFill>
                <a:latin typeface="Roboto Condensed"/>
              </a:rPr>
              <a:t>tích</a:t>
            </a:r>
            <a:r>
              <a:rPr lang="en-US" sz="3400" dirty="0">
                <a:solidFill>
                  <a:schemeClr val="bg2">
                    <a:lumMod val="25000"/>
                  </a:schemeClr>
                </a:solidFill>
                <a:latin typeface="Roboto Condensed"/>
              </a:rPr>
              <a:t> </a:t>
            </a:r>
            <a:r>
              <a:rPr lang="en-US" sz="3400" dirty="0" err="1">
                <a:solidFill>
                  <a:schemeClr val="bg2">
                    <a:lumMod val="25000"/>
                  </a:schemeClr>
                </a:solidFill>
                <a:latin typeface="Roboto Condensed"/>
              </a:rPr>
              <a:t>theo</a:t>
            </a:r>
            <a:r>
              <a:rPr lang="en-US" sz="3400" dirty="0">
                <a:solidFill>
                  <a:schemeClr val="bg2">
                    <a:lumMod val="25000"/>
                  </a:schemeClr>
                </a:solidFill>
                <a:latin typeface="Roboto Condensed"/>
              </a:rPr>
              <a:t> </a:t>
            </a:r>
            <a:r>
              <a:rPr lang="en-US" sz="3400" dirty="0" err="1">
                <a:solidFill>
                  <a:schemeClr val="bg2">
                    <a:lumMod val="25000"/>
                  </a:schemeClr>
                </a:solidFill>
                <a:latin typeface="Roboto Condensed"/>
              </a:rPr>
              <a:t>các</a:t>
            </a:r>
            <a:r>
              <a:rPr lang="en-US" sz="3400" dirty="0">
                <a:solidFill>
                  <a:schemeClr val="bg2">
                    <a:lumMod val="25000"/>
                  </a:schemeClr>
                </a:solidFill>
                <a:latin typeface="Roboto Condensed"/>
              </a:rPr>
              <a:t> </a:t>
            </a:r>
            <a:r>
              <a:rPr lang="en-US" sz="3400" dirty="0" err="1">
                <a:solidFill>
                  <a:schemeClr val="bg2">
                    <a:lumMod val="25000"/>
                  </a:schemeClr>
                </a:solidFill>
                <a:latin typeface="Roboto Condensed"/>
              </a:rPr>
              <a:t>triển</a:t>
            </a:r>
            <a:r>
              <a:rPr lang="en-US" sz="3400" dirty="0">
                <a:solidFill>
                  <a:schemeClr val="bg2">
                    <a:lumMod val="25000"/>
                  </a:schemeClr>
                </a:solidFill>
                <a:latin typeface="Roboto Condensed"/>
              </a:rPr>
              <a:t> </a:t>
            </a:r>
            <a:r>
              <a:rPr lang="en-US" sz="3400" dirty="0" err="1">
                <a:solidFill>
                  <a:schemeClr val="bg2">
                    <a:lumMod val="25000"/>
                  </a:schemeClr>
                </a:solidFill>
                <a:latin typeface="Roboto Condensed"/>
              </a:rPr>
              <a:t>khai</a:t>
            </a:r>
            <a:r>
              <a:rPr lang="en-US" sz="3400" dirty="0">
                <a:solidFill>
                  <a:schemeClr val="bg2">
                    <a:lumMod val="25000"/>
                  </a:schemeClr>
                </a:solidFill>
                <a:latin typeface="Roboto Condensed"/>
              </a:rPr>
              <a:t> </a:t>
            </a:r>
            <a:r>
              <a:rPr lang="en-US" sz="3400" dirty="0" err="1">
                <a:solidFill>
                  <a:schemeClr val="bg2">
                    <a:lumMod val="25000"/>
                  </a:schemeClr>
                </a:solidFill>
                <a:latin typeface="Roboto Condensed"/>
              </a:rPr>
              <a:t>sau</a:t>
            </a:r>
            <a:r>
              <a:rPr lang="en-US" sz="3400" dirty="0">
                <a:solidFill>
                  <a:schemeClr val="bg2">
                    <a:lumMod val="25000"/>
                  </a:schemeClr>
                </a:solidFill>
                <a:latin typeface="Roboto Condensed"/>
              </a:rPr>
              <a:t>:</a:t>
            </a:r>
          </a:p>
          <a:p>
            <a:pPr algn="just">
              <a:lnSpc>
                <a:spcPts val="4760"/>
              </a:lnSpc>
            </a:pPr>
            <a:r>
              <a:rPr lang="en-US" sz="3400" dirty="0">
                <a:solidFill>
                  <a:schemeClr val="bg2">
                    <a:lumMod val="25000"/>
                  </a:schemeClr>
                </a:solidFill>
                <a:latin typeface="Roboto Condensed"/>
              </a:rPr>
              <a:t>- </a:t>
            </a:r>
            <a:r>
              <a:rPr lang="en-US" sz="3400" dirty="0" err="1">
                <a:solidFill>
                  <a:schemeClr val="bg2">
                    <a:lumMod val="25000"/>
                  </a:schemeClr>
                </a:solidFill>
                <a:latin typeface="Roboto Condensed"/>
              </a:rPr>
              <a:t>Cách</a:t>
            </a:r>
            <a:r>
              <a:rPr lang="en-US" sz="3400" dirty="0">
                <a:solidFill>
                  <a:schemeClr val="bg2">
                    <a:lumMod val="25000"/>
                  </a:schemeClr>
                </a:solidFill>
                <a:latin typeface="Roboto Condensed"/>
              </a:rPr>
              <a:t> 1: </a:t>
            </a:r>
            <a:r>
              <a:rPr lang="en-US" sz="3400" dirty="0" err="1">
                <a:solidFill>
                  <a:schemeClr val="bg2">
                    <a:lumMod val="25000"/>
                  </a:schemeClr>
                </a:solidFill>
                <a:latin typeface="Roboto Condensed"/>
              </a:rPr>
              <a:t>nêu</a:t>
            </a:r>
            <a:r>
              <a:rPr lang="en-US" sz="3400" dirty="0">
                <a:solidFill>
                  <a:schemeClr val="bg2">
                    <a:lumMod val="25000"/>
                  </a:schemeClr>
                </a:solidFill>
                <a:latin typeface="Roboto Condensed"/>
              </a:rPr>
              <a:t> </a:t>
            </a:r>
            <a:r>
              <a:rPr lang="en-US" sz="3400" dirty="0" err="1">
                <a:solidFill>
                  <a:schemeClr val="bg2">
                    <a:lumMod val="25000"/>
                  </a:schemeClr>
                </a:solidFill>
                <a:latin typeface="Roboto Condensed"/>
              </a:rPr>
              <a:t>luận</a:t>
            </a:r>
            <a:r>
              <a:rPr lang="en-US" sz="3400" dirty="0">
                <a:solidFill>
                  <a:schemeClr val="bg2">
                    <a:lumMod val="25000"/>
                  </a:schemeClr>
                </a:solidFill>
                <a:latin typeface="Roboto Condensed"/>
              </a:rPr>
              <a:t> </a:t>
            </a:r>
            <a:r>
              <a:rPr lang="en-US" sz="3400" dirty="0" err="1">
                <a:solidFill>
                  <a:schemeClr val="bg2">
                    <a:lumMod val="25000"/>
                  </a:schemeClr>
                </a:solidFill>
                <a:latin typeface="Roboto Condensed"/>
              </a:rPr>
              <a:t>điểm</a:t>
            </a:r>
            <a:r>
              <a:rPr lang="en-US" sz="3400" dirty="0">
                <a:solidFill>
                  <a:schemeClr val="bg2">
                    <a:lumMod val="25000"/>
                  </a:schemeClr>
                </a:solidFill>
                <a:latin typeface="Roboto Condensed"/>
              </a:rPr>
              <a:t> </a:t>
            </a:r>
            <a:r>
              <a:rPr lang="en-US" sz="3400" dirty="0" err="1">
                <a:solidFill>
                  <a:schemeClr val="bg2">
                    <a:lumMod val="25000"/>
                  </a:schemeClr>
                </a:solidFill>
                <a:latin typeface="Roboto Condensed"/>
              </a:rPr>
              <a:t>về</a:t>
            </a:r>
            <a:r>
              <a:rPr lang="en-US" sz="3400" dirty="0">
                <a:solidFill>
                  <a:schemeClr val="bg2">
                    <a:lumMod val="25000"/>
                  </a:schemeClr>
                </a:solidFill>
                <a:latin typeface="Roboto Condensed"/>
              </a:rPr>
              <a:t> </a:t>
            </a:r>
            <a:r>
              <a:rPr lang="en-US" sz="3400" dirty="0" err="1">
                <a:solidFill>
                  <a:schemeClr val="bg2">
                    <a:lumMod val="25000"/>
                  </a:schemeClr>
                </a:solidFill>
                <a:latin typeface="Roboto Condensed"/>
              </a:rPr>
              <a:t>chủ</a:t>
            </a:r>
            <a:r>
              <a:rPr lang="en-US" sz="3400" dirty="0">
                <a:solidFill>
                  <a:schemeClr val="bg2">
                    <a:lumMod val="25000"/>
                  </a:schemeClr>
                </a:solidFill>
                <a:latin typeface="Roboto Condensed"/>
              </a:rPr>
              <a:t> </a:t>
            </a:r>
            <a:r>
              <a:rPr lang="en-US" sz="3400" dirty="0" err="1">
                <a:solidFill>
                  <a:schemeClr val="bg2">
                    <a:lumMod val="25000"/>
                  </a:schemeClr>
                </a:solidFill>
                <a:latin typeface="Roboto Condensed"/>
              </a:rPr>
              <a:t>đề</a:t>
            </a:r>
            <a:r>
              <a:rPr lang="en-US" sz="3400" dirty="0">
                <a:solidFill>
                  <a:schemeClr val="bg2">
                    <a:lumMod val="25000"/>
                  </a:schemeClr>
                </a:solidFill>
                <a:latin typeface="Roboto Condensed"/>
              </a:rPr>
              <a:t>, </a:t>
            </a:r>
            <a:r>
              <a:rPr lang="en-US" sz="3400" dirty="0" err="1">
                <a:solidFill>
                  <a:schemeClr val="bg2">
                    <a:lumMod val="25000"/>
                  </a:schemeClr>
                </a:solidFill>
                <a:latin typeface="Roboto Condensed"/>
              </a:rPr>
              <a:t>sau</a:t>
            </a:r>
            <a:r>
              <a:rPr lang="en-US" sz="3400" dirty="0">
                <a:solidFill>
                  <a:schemeClr val="bg2">
                    <a:lumMod val="25000"/>
                  </a:schemeClr>
                </a:solidFill>
                <a:latin typeface="Roboto Condensed"/>
              </a:rPr>
              <a:t> </a:t>
            </a:r>
            <a:r>
              <a:rPr lang="en-US" sz="3400" dirty="0" err="1">
                <a:solidFill>
                  <a:schemeClr val="bg2">
                    <a:lumMod val="25000"/>
                  </a:schemeClr>
                </a:solidFill>
                <a:latin typeface="Roboto Condensed"/>
              </a:rPr>
              <a:t>đó</a:t>
            </a:r>
            <a:r>
              <a:rPr lang="en-US" sz="3400" dirty="0">
                <a:solidFill>
                  <a:schemeClr val="bg2">
                    <a:lumMod val="25000"/>
                  </a:schemeClr>
                </a:solidFill>
                <a:latin typeface="Roboto Condensed"/>
              </a:rPr>
              <a:t> </a:t>
            </a:r>
            <a:r>
              <a:rPr lang="en-US" sz="3400" dirty="0" err="1">
                <a:solidFill>
                  <a:schemeClr val="bg2">
                    <a:lumMod val="25000"/>
                  </a:schemeClr>
                </a:solidFill>
                <a:latin typeface="Roboto Condensed"/>
              </a:rPr>
              <a:t>nêu</a:t>
            </a:r>
            <a:r>
              <a:rPr lang="en-US" sz="3400" dirty="0">
                <a:solidFill>
                  <a:schemeClr val="bg2">
                    <a:lumMod val="25000"/>
                  </a:schemeClr>
                </a:solidFill>
                <a:latin typeface="Roboto Condensed"/>
              </a:rPr>
              <a:t> </a:t>
            </a:r>
            <a:r>
              <a:rPr lang="en-US" sz="3400" dirty="0" err="1">
                <a:solidFill>
                  <a:schemeClr val="bg2">
                    <a:lumMod val="25000"/>
                  </a:schemeClr>
                </a:solidFill>
                <a:latin typeface="Roboto Condensed"/>
              </a:rPr>
              <a:t>luận</a:t>
            </a:r>
            <a:r>
              <a:rPr lang="en-US" sz="3400" dirty="0">
                <a:solidFill>
                  <a:schemeClr val="bg2">
                    <a:lumMod val="25000"/>
                  </a:schemeClr>
                </a:solidFill>
                <a:latin typeface="Roboto Condensed"/>
              </a:rPr>
              <a:t> </a:t>
            </a:r>
            <a:r>
              <a:rPr lang="en-US" sz="3400" dirty="0" err="1">
                <a:solidFill>
                  <a:schemeClr val="bg2">
                    <a:lumMod val="25000"/>
                  </a:schemeClr>
                </a:solidFill>
                <a:latin typeface="Roboto Condensed"/>
              </a:rPr>
              <a:t>điểm</a:t>
            </a:r>
            <a:r>
              <a:rPr lang="en-US" sz="3400" dirty="0">
                <a:solidFill>
                  <a:schemeClr val="bg2">
                    <a:lumMod val="25000"/>
                  </a:schemeClr>
                </a:solidFill>
                <a:latin typeface="Roboto Condensed"/>
              </a:rPr>
              <a:t> </a:t>
            </a:r>
            <a:r>
              <a:rPr lang="en-US" sz="3400" dirty="0" err="1">
                <a:solidFill>
                  <a:schemeClr val="bg2">
                    <a:lumMod val="25000"/>
                  </a:schemeClr>
                </a:solidFill>
                <a:latin typeface="Roboto Condensed"/>
              </a:rPr>
              <a:t>về</a:t>
            </a:r>
            <a:r>
              <a:rPr lang="en-US" sz="3400" dirty="0">
                <a:solidFill>
                  <a:schemeClr val="bg2">
                    <a:lumMod val="25000"/>
                  </a:schemeClr>
                </a:solidFill>
                <a:latin typeface="Roboto Condensed"/>
              </a:rPr>
              <a:t> </a:t>
            </a:r>
            <a:r>
              <a:rPr lang="en-US" sz="3400" dirty="0" err="1">
                <a:solidFill>
                  <a:schemeClr val="bg2">
                    <a:lumMod val="25000"/>
                  </a:schemeClr>
                </a:solidFill>
                <a:latin typeface="Roboto Condensed"/>
              </a:rPr>
              <a:t>hình</a:t>
            </a:r>
            <a:r>
              <a:rPr lang="en-US" sz="3400" dirty="0">
                <a:solidFill>
                  <a:schemeClr val="bg2">
                    <a:lumMod val="25000"/>
                  </a:schemeClr>
                </a:solidFill>
                <a:latin typeface="Roboto Condensed"/>
              </a:rPr>
              <a:t> </a:t>
            </a:r>
            <a:r>
              <a:rPr lang="en-US" sz="3400" dirty="0" err="1">
                <a:solidFill>
                  <a:schemeClr val="bg2">
                    <a:lumMod val="25000"/>
                  </a:schemeClr>
                </a:solidFill>
                <a:latin typeface="Roboto Condensed"/>
              </a:rPr>
              <a:t>thức</a:t>
            </a:r>
            <a:r>
              <a:rPr lang="en-US" sz="3400" dirty="0">
                <a:solidFill>
                  <a:schemeClr val="bg2">
                    <a:lumMod val="25000"/>
                  </a:schemeClr>
                </a:solidFill>
                <a:latin typeface="Roboto Condensed"/>
              </a:rPr>
              <a:t> </a:t>
            </a:r>
            <a:r>
              <a:rPr lang="en-US" sz="3400" dirty="0" err="1">
                <a:solidFill>
                  <a:schemeClr val="bg2">
                    <a:lumMod val="25000"/>
                  </a:schemeClr>
                </a:solidFill>
                <a:latin typeface="Roboto Condensed"/>
              </a:rPr>
              <a:t>nghệ</a:t>
            </a:r>
            <a:r>
              <a:rPr lang="en-US" sz="3400" dirty="0">
                <a:solidFill>
                  <a:schemeClr val="bg2">
                    <a:lumMod val="25000"/>
                  </a:schemeClr>
                </a:solidFill>
                <a:latin typeface="Roboto Condensed"/>
              </a:rPr>
              <a:t> </a:t>
            </a:r>
            <a:r>
              <a:rPr lang="en-US" sz="3400" dirty="0" err="1">
                <a:solidFill>
                  <a:schemeClr val="bg2">
                    <a:lumMod val="25000"/>
                  </a:schemeClr>
                </a:solidFill>
                <a:latin typeface="Roboto Condensed"/>
              </a:rPr>
              <a:t>thuật</a:t>
            </a:r>
            <a:r>
              <a:rPr lang="en-US" sz="3400" dirty="0">
                <a:solidFill>
                  <a:schemeClr val="bg2">
                    <a:lumMod val="25000"/>
                  </a:schemeClr>
                </a:solidFill>
                <a:latin typeface="Roboto Condensed"/>
              </a:rPr>
              <a:t>.</a:t>
            </a:r>
          </a:p>
          <a:p>
            <a:pPr algn="just">
              <a:lnSpc>
                <a:spcPts val="4760"/>
              </a:lnSpc>
            </a:pPr>
            <a:r>
              <a:rPr lang="en-US" sz="3400" dirty="0">
                <a:solidFill>
                  <a:schemeClr val="bg2">
                    <a:lumMod val="25000"/>
                  </a:schemeClr>
                </a:solidFill>
                <a:latin typeface="Roboto Condensed"/>
              </a:rPr>
              <a:t>- </a:t>
            </a:r>
            <a:r>
              <a:rPr lang="en-US" sz="3400" dirty="0" err="1">
                <a:solidFill>
                  <a:schemeClr val="bg2">
                    <a:lumMod val="25000"/>
                  </a:schemeClr>
                </a:solidFill>
                <a:latin typeface="Roboto Condensed"/>
              </a:rPr>
              <a:t>Cách</a:t>
            </a:r>
            <a:r>
              <a:rPr lang="en-US" sz="3400" dirty="0">
                <a:solidFill>
                  <a:schemeClr val="bg2">
                    <a:lumMod val="25000"/>
                  </a:schemeClr>
                </a:solidFill>
                <a:latin typeface="Roboto Condensed"/>
              </a:rPr>
              <a:t> 2: </a:t>
            </a:r>
            <a:r>
              <a:rPr lang="en-US" sz="3400" dirty="0" err="1">
                <a:solidFill>
                  <a:schemeClr val="bg2">
                    <a:lumMod val="25000"/>
                  </a:schemeClr>
                </a:solidFill>
                <a:latin typeface="Roboto Condensed"/>
              </a:rPr>
              <a:t>nêu</a:t>
            </a:r>
            <a:r>
              <a:rPr lang="en-US" sz="3400" dirty="0">
                <a:solidFill>
                  <a:schemeClr val="bg2">
                    <a:lumMod val="25000"/>
                  </a:schemeClr>
                </a:solidFill>
                <a:latin typeface="Roboto Condensed"/>
              </a:rPr>
              <a:t> </a:t>
            </a:r>
            <a:r>
              <a:rPr lang="en-US" sz="3400" dirty="0" err="1">
                <a:solidFill>
                  <a:schemeClr val="bg2">
                    <a:lumMod val="25000"/>
                  </a:schemeClr>
                </a:solidFill>
                <a:latin typeface="Roboto Condensed"/>
              </a:rPr>
              <a:t>luận</a:t>
            </a:r>
            <a:r>
              <a:rPr lang="en-US" sz="3400" dirty="0">
                <a:solidFill>
                  <a:schemeClr val="bg2">
                    <a:lumMod val="25000"/>
                  </a:schemeClr>
                </a:solidFill>
                <a:latin typeface="Roboto Condensed"/>
              </a:rPr>
              <a:t> </a:t>
            </a:r>
            <a:r>
              <a:rPr lang="en-US" sz="3400" dirty="0" err="1">
                <a:solidFill>
                  <a:schemeClr val="bg2">
                    <a:lumMod val="25000"/>
                  </a:schemeClr>
                </a:solidFill>
                <a:latin typeface="Roboto Condensed"/>
              </a:rPr>
              <a:t>điểm</a:t>
            </a:r>
            <a:r>
              <a:rPr lang="en-US" sz="3400" dirty="0">
                <a:solidFill>
                  <a:schemeClr val="bg2">
                    <a:lumMod val="25000"/>
                  </a:schemeClr>
                </a:solidFill>
                <a:latin typeface="Roboto Condensed"/>
              </a:rPr>
              <a:t> </a:t>
            </a:r>
            <a:r>
              <a:rPr lang="en-US" sz="3400" dirty="0" err="1">
                <a:solidFill>
                  <a:schemeClr val="bg2">
                    <a:lumMod val="25000"/>
                  </a:schemeClr>
                </a:solidFill>
                <a:latin typeface="Roboto Condensed"/>
              </a:rPr>
              <a:t>về</a:t>
            </a:r>
            <a:r>
              <a:rPr lang="en-US" sz="3400" dirty="0">
                <a:solidFill>
                  <a:schemeClr val="bg2">
                    <a:lumMod val="25000"/>
                  </a:schemeClr>
                </a:solidFill>
                <a:latin typeface="Roboto Condensed"/>
              </a:rPr>
              <a:t> </a:t>
            </a:r>
            <a:r>
              <a:rPr lang="en-US" sz="3400" dirty="0" err="1">
                <a:solidFill>
                  <a:schemeClr val="bg2">
                    <a:lumMod val="25000"/>
                  </a:schemeClr>
                </a:solidFill>
                <a:latin typeface="Roboto Condensed"/>
              </a:rPr>
              <a:t>hình</a:t>
            </a:r>
            <a:r>
              <a:rPr lang="en-US" sz="3400" dirty="0">
                <a:solidFill>
                  <a:schemeClr val="bg2">
                    <a:lumMod val="25000"/>
                  </a:schemeClr>
                </a:solidFill>
                <a:latin typeface="Roboto Condensed"/>
              </a:rPr>
              <a:t> </a:t>
            </a:r>
            <a:r>
              <a:rPr lang="en-US" sz="3400" dirty="0" err="1">
                <a:solidFill>
                  <a:schemeClr val="bg2">
                    <a:lumMod val="25000"/>
                  </a:schemeClr>
                </a:solidFill>
                <a:latin typeface="Roboto Condensed"/>
              </a:rPr>
              <a:t>thức</a:t>
            </a:r>
            <a:r>
              <a:rPr lang="en-US" sz="3400" dirty="0">
                <a:solidFill>
                  <a:schemeClr val="bg2">
                    <a:lumMod val="25000"/>
                  </a:schemeClr>
                </a:solidFill>
                <a:latin typeface="Roboto Condensed"/>
              </a:rPr>
              <a:t> </a:t>
            </a:r>
            <a:r>
              <a:rPr lang="en-US" sz="3400" dirty="0" err="1">
                <a:solidFill>
                  <a:schemeClr val="bg2">
                    <a:lumMod val="25000"/>
                  </a:schemeClr>
                </a:solidFill>
                <a:latin typeface="Roboto Condensed"/>
              </a:rPr>
              <a:t>nghệ</a:t>
            </a:r>
            <a:r>
              <a:rPr lang="en-US" sz="3400" dirty="0">
                <a:solidFill>
                  <a:schemeClr val="bg2">
                    <a:lumMod val="25000"/>
                  </a:schemeClr>
                </a:solidFill>
                <a:latin typeface="Roboto Condensed"/>
              </a:rPr>
              <a:t> </a:t>
            </a:r>
            <a:r>
              <a:rPr lang="en-US" sz="3400" dirty="0" err="1">
                <a:solidFill>
                  <a:schemeClr val="bg2">
                    <a:lumMod val="25000"/>
                  </a:schemeClr>
                </a:solidFill>
                <a:latin typeface="Roboto Condensed"/>
              </a:rPr>
              <a:t>thuật</a:t>
            </a:r>
            <a:r>
              <a:rPr lang="en-US" sz="3400" dirty="0">
                <a:solidFill>
                  <a:schemeClr val="bg2">
                    <a:lumMod val="25000"/>
                  </a:schemeClr>
                </a:solidFill>
                <a:latin typeface="Roboto Condensed"/>
              </a:rPr>
              <a:t>, </a:t>
            </a:r>
            <a:r>
              <a:rPr lang="en-US" sz="3400" dirty="0" err="1">
                <a:solidFill>
                  <a:schemeClr val="bg2">
                    <a:lumMod val="25000"/>
                  </a:schemeClr>
                </a:solidFill>
                <a:latin typeface="Roboto Condensed"/>
              </a:rPr>
              <a:t>nêu</a:t>
            </a:r>
            <a:r>
              <a:rPr lang="en-US" sz="3400" dirty="0">
                <a:solidFill>
                  <a:schemeClr val="bg2">
                    <a:lumMod val="25000"/>
                  </a:schemeClr>
                </a:solidFill>
                <a:latin typeface="Roboto Condensed"/>
              </a:rPr>
              <a:t> </a:t>
            </a:r>
            <a:r>
              <a:rPr lang="en-US" sz="3400" dirty="0" err="1">
                <a:solidFill>
                  <a:schemeClr val="bg2">
                    <a:lumMod val="25000"/>
                  </a:schemeClr>
                </a:solidFill>
                <a:latin typeface="Roboto Condensed"/>
              </a:rPr>
              <a:t>luận</a:t>
            </a:r>
            <a:r>
              <a:rPr lang="en-US" sz="3400" dirty="0">
                <a:solidFill>
                  <a:schemeClr val="bg2">
                    <a:lumMod val="25000"/>
                  </a:schemeClr>
                </a:solidFill>
                <a:latin typeface="Roboto Condensed"/>
              </a:rPr>
              <a:t> </a:t>
            </a:r>
            <a:r>
              <a:rPr lang="en-US" sz="3400" dirty="0" err="1">
                <a:solidFill>
                  <a:schemeClr val="bg2">
                    <a:lumMod val="25000"/>
                  </a:schemeClr>
                </a:solidFill>
                <a:latin typeface="Roboto Condensed"/>
              </a:rPr>
              <a:t>điểm</a:t>
            </a:r>
            <a:r>
              <a:rPr lang="en-US" sz="3400" dirty="0">
                <a:solidFill>
                  <a:schemeClr val="bg2">
                    <a:lumMod val="25000"/>
                  </a:schemeClr>
                </a:solidFill>
                <a:latin typeface="Roboto Condensed"/>
              </a:rPr>
              <a:t> </a:t>
            </a:r>
            <a:r>
              <a:rPr lang="en-US" sz="3400" dirty="0" err="1">
                <a:solidFill>
                  <a:schemeClr val="bg2">
                    <a:lumMod val="25000"/>
                  </a:schemeClr>
                </a:solidFill>
                <a:latin typeface="Roboto Condensed"/>
              </a:rPr>
              <a:t>về</a:t>
            </a:r>
            <a:r>
              <a:rPr lang="en-US" sz="3400" dirty="0">
                <a:solidFill>
                  <a:schemeClr val="bg2">
                    <a:lumMod val="25000"/>
                  </a:schemeClr>
                </a:solidFill>
                <a:latin typeface="Roboto Condensed"/>
              </a:rPr>
              <a:t> </a:t>
            </a:r>
            <a:r>
              <a:rPr lang="en-US" sz="3400" dirty="0" err="1">
                <a:solidFill>
                  <a:schemeClr val="bg2">
                    <a:lumMod val="25000"/>
                  </a:schemeClr>
                </a:solidFill>
                <a:latin typeface="Roboto Condensed"/>
              </a:rPr>
              <a:t>chủ</a:t>
            </a:r>
            <a:r>
              <a:rPr lang="en-US" sz="3400" dirty="0">
                <a:solidFill>
                  <a:schemeClr val="bg2">
                    <a:lumMod val="25000"/>
                  </a:schemeClr>
                </a:solidFill>
                <a:latin typeface="Roboto Condensed"/>
              </a:rPr>
              <a:t> </a:t>
            </a:r>
            <a:r>
              <a:rPr lang="en-US" sz="3400" dirty="0" err="1">
                <a:solidFill>
                  <a:schemeClr val="bg2">
                    <a:lumMod val="25000"/>
                  </a:schemeClr>
                </a:solidFill>
                <a:latin typeface="Roboto Condensed"/>
              </a:rPr>
              <a:t>đề</a:t>
            </a:r>
            <a:r>
              <a:rPr lang="en-US" sz="3400" dirty="0">
                <a:solidFill>
                  <a:schemeClr val="bg2">
                    <a:lumMod val="25000"/>
                  </a:schemeClr>
                </a:solidFill>
                <a:latin typeface="Roboto Condensed"/>
              </a:rPr>
              <a:t>.</a:t>
            </a:r>
          </a:p>
          <a:p>
            <a:pPr algn="just">
              <a:lnSpc>
                <a:spcPts val="4760"/>
              </a:lnSpc>
            </a:pPr>
            <a:r>
              <a:rPr lang="en-US" sz="3400" dirty="0">
                <a:solidFill>
                  <a:schemeClr val="bg2">
                    <a:lumMod val="25000"/>
                  </a:schemeClr>
                </a:solidFill>
                <a:latin typeface="Roboto Condensed"/>
              </a:rPr>
              <a:t>- </a:t>
            </a:r>
            <a:r>
              <a:rPr lang="en-US" sz="3400" dirty="0" err="1">
                <a:solidFill>
                  <a:schemeClr val="bg2">
                    <a:lumMod val="25000"/>
                  </a:schemeClr>
                </a:solidFill>
                <a:latin typeface="Roboto Condensed"/>
              </a:rPr>
              <a:t>Cách</a:t>
            </a:r>
            <a:r>
              <a:rPr lang="en-US" sz="3400" dirty="0">
                <a:solidFill>
                  <a:schemeClr val="bg2">
                    <a:lumMod val="25000"/>
                  </a:schemeClr>
                </a:solidFill>
                <a:latin typeface="Roboto Condensed"/>
              </a:rPr>
              <a:t> 3: </a:t>
            </a:r>
            <a:r>
              <a:rPr lang="en-US" sz="3400" dirty="0" err="1">
                <a:solidFill>
                  <a:schemeClr val="bg2">
                    <a:lumMod val="25000"/>
                  </a:schemeClr>
                </a:solidFill>
                <a:latin typeface="Roboto Condensed"/>
              </a:rPr>
              <a:t>triển</a:t>
            </a:r>
            <a:r>
              <a:rPr lang="en-US" sz="3400" dirty="0">
                <a:solidFill>
                  <a:schemeClr val="bg2">
                    <a:lumMod val="25000"/>
                  </a:schemeClr>
                </a:solidFill>
                <a:latin typeface="Roboto Condensed"/>
              </a:rPr>
              <a:t> </a:t>
            </a:r>
            <a:r>
              <a:rPr lang="en-US" sz="3400" dirty="0" err="1">
                <a:solidFill>
                  <a:schemeClr val="bg2">
                    <a:lumMod val="25000"/>
                  </a:schemeClr>
                </a:solidFill>
                <a:latin typeface="Roboto Condensed"/>
              </a:rPr>
              <a:t>khai</a:t>
            </a:r>
            <a:r>
              <a:rPr lang="en-US" sz="3400" dirty="0">
                <a:solidFill>
                  <a:schemeClr val="bg2">
                    <a:lumMod val="25000"/>
                  </a:schemeClr>
                </a:solidFill>
                <a:latin typeface="Roboto Condensed"/>
              </a:rPr>
              <a:t> song </a:t>
            </a:r>
            <a:r>
              <a:rPr lang="en-US" sz="3400" dirty="0" err="1">
                <a:solidFill>
                  <a:schemeClr val="bg2">
                    <a:lumMod val="25000"/>
                  </a:schemeClr>
                </a:solidFill>
                <a:latin typeface="Roboto Condensed"/>
              </a:rPr>
              <a:t>song</a:t>
            </a:r>
            <a:r>
              <a:rPr lang="en-US" sz="3400" dirty="0">
                <a:solidFill>
                  <a:schemeClr val="bg2">
                    <a:lumMod val="25000"/>
                  </a:schemeClr>
                </a:solidFill>
                <a:latin typeface="Roboto Condensed"/>
              </a:rPr>
              <a:t> </a:t>
            </a:r>
            <a:r>
              <a:rPr lang="en-US" sz="3400" dirty="0" err="1">
                <a:solidFill>
                  <a:schemeClr val="bg2">
                    <a:lumMod val="25000"/>
                  </a:schemeClr>
                </a:solidFill>
                <a:latin typeface="Roboto Condensed"/>
              </a:rPr>
              <a:t>luận</a:t>
            </a:r>
            <a:r>
              <a:rPr lang="en-US" sz="3400" dirty="0">
                <a:solidFill>
                  <a:schemeClr val="bg2">
                    <a:lumMod val="25000"/>
                  </a:schemeClr>
                </a:solidFill>
                <a:latin typeface="Roboto Condensed"/>
              </a:rPr>
              <a:t> </a:t>
            </a:r>
            <a:r>
              <a:rPr lang="en-US" sz="3400" dirty="0" err="1">
                <a:solidFill>
                  <a:schemeClr val="bg2">
                    <a:lumMod val="25000"/>
                  </a:schemeClr>
                </a:solidFill>
                <a:latin typeface="Roboto Condensed"/>
              </a:rPr>
              <a:t>điểm</a:t>
            </a:r>
            <a:r>
              <a:rPr lang="en-US" sz="3400" dirty="0">
                <a:solidFill>
                  <a:schemeClr val="bg2">
                    <a:lumMod val="25000"/>
                  </a:schemeClr>
                </a:solidFill>
                <a:latin typeface="Roboto Condensed"/>
              </a:rPr>
              <a:t> </a:t>
            </a:r>
            <a:r>
              <a:rPr lang="en-US" sz="3400" dirty="0" err="1">
                <a:solidFill>
                  <a:schemeClr val="bg2">
                    <a:lumMod val="25000"/>
                  </a:schemeClr>
                </a:solidFill>
                <a:latin typeface="Roboto Condensed"/>
              </a:rPr>
              <a:t>về</a:t>
            </a:r>
            <a:r>
              <a:rPr lang="en-US" sz="3400" dirty="0">
                <a:solidFill>
                  <a:schemeClr val="bg2">
                    <a:lumMod val="25000"/>
                  </a:schemeClr>
                </a:solidFill>
                <a:latin typeface="Roboto Condensed"/>
              </a:rPr>
              <a:t> </a:t>
            </a:r>
            <a:r>
              <a:rPr lang="en-US" sz="3400" dirty="0" err="1">
                <a:solidFill>
                  <a:schemeClr val="bg2">
                    <a:lumMod val="25000"/>
                  </a:schemeClr>
                </a:solidFill>
                <a:latin typeface="Roboto Condensed"/>
              </a:rPr>
              <a:t>hình</a:t>
            </a:r>
            <a:r>
              <a:rPr lang="en-US" sz="3400" dirty="0">
                <a:solidFill>
                  <a:schemeClr val="bg2">
                    <a:lumMod val="25000"/>
                  </a:schemeClr>
                </a:solidFill>
                <a:latin typeface="Roboto Condensed"/>
              </a:rPr>
              <a:t> </a:t>
            </a:r>
            <a:r>
              <a:rPr lang="en-US" sz="3400" dirty="0" err="1">
                <a:solidFill>
                  <a:schemeClr val="bg2">
                    <a:lumMod val="25000"/>
                  </a:schemeClr>
                </a:solidFill>
                <a:latin typeface="Roboto Condensed"/>
              </a:rPr>
              <a:t>thức</a:t>
            </a:r>
            <a:r>
              <a:rPr lang="en-US" sz="3400" dirty="0">
                <a:solidFill>
                  <a:schemeClr val="bg2">
                    <a:lumMod val="25000"/>
                  </a:schemeClr>
                </a:solidFill>
                <a:latin typeface="Roboto Condensed"/>
              </a:rPr>
              <a:t> </a:t>
            </a:r>
            <a:r>
              <a:rPr lang="en-US" sz="3400" dirty="0" err="1">
                <a:solidFill>
                  <a:schemeClr val="bg2">
                    <a:lumMod val="25000"/>
                  </a:schemeClr>
                </a:solidFill>
                <a:latin typeface="Roboto Condensed"/>
              </a:rPr>
              <a:t>nghệ</a:t>
            </a:r>
            <a:r>
              <a:rPr lang="en-US" sz="3400" dirty="0">
                <a:solidFill>
                  <a:schemeClr val="bg2">
                    <a:lumMod val="25000"/>
                  </a:schemeClr>
                </a:solidFill>
                <a:latin typeface="Roboto Condensed"/>
              </a:rPr>
              <a:t> </a:t>
            </a:r>
            <a:r>
              <a:rPr lang="en-US" sz="3400" dirty="0" err="1">
                <a:solidFill>
                  <a:schemeClr val="bg2">
                    <a:lumMod val="25000"/>
                  </a:schemeClr>
                </a:solidFill>
                <a:latin typeface="Roboto Condensed"/>
              </a:rPr>
              <a:t>thuật</a:t>
            </a:r>
            <a:r>
              <a:rPr lang="en-US" sz="3400" dirty="0">
                <a:solidFill>
                  <a:schemeClr val="bg2">
                    <a:lumMod val="25000"/>
                  </a:schemeClr>
                </a:solidFill>
                <a:latin typeface="Roboto Condensed"/>
              </a:rPr>
              <a:t> </a:t>
            </a:r>
            <a:r>
              <a:rPr lang="en-US" sz="3400" dirty="0" err="1">
                <a:solidFill>
                  <a:schemeClr val="bg2">
                    <a:lumMod val="25000"/>
                  </a:schemeClr>
                </a:solidFill>
                <a:latin typeface="Roboto Condensed"/>
              </a:rPr>
              <a:t>và</a:t>
            </a:r>
            <a:r>
              <a:rPr lang="en-US" sz="3400" dirty="0">
                <a:solidFill>
                  <a:schemeClr val="bg2">
                    <a:lumMod val="25000"/>
                  </a:schemeClr>
                </a:solidFill>
                <a:latin typeface="Roboto Condensed"/>
              </a:rPr>
              <a:t> </a:t>
            </a:r>
            <a:r>
              <a:rPr lang="en-US" sz="3400" dirty="0" err="1">
                <a:solidFill>
                  <a:schemeClr val="bg2">
                    <a:lumMod val="25000"/>
                  </a:schemeClr>
                </a:solidFill>
                <a:latin typeface="Roboto Condensed"/>
              </a:rPr>
              <a:t>chủ</a:t>
            </a:r>
            <a:r>
              <a:rPr lang="en-US" sz="3400" dirty="0">
                <a:solidFill>
                  <a:schemeClr val="bg2">
                    <a:lumMod val="25000"/>
                  </a:schemeClr>
                </a:solidFill>
                <a:latin typeface="Roboto Condensed"/>
              </a:rPr>
              <a:t> </a:t>
            </a:r>
            <a:r>
              <a:rPr lang="en-US" sz="3400" dirty="0" err="1">
                <a:solidFill>
                  <a:schemeClr val="bg2">
                    <a:lumMod val="25000"/>
                  </a:schemeClr>
                </a:solidFill>
                <a:latin typeface="Roboto Condensed"/>
              </a:rPr>
              <a:t>đề</a:t>
            </a:r>
            <a:r>
              <a:rPr lang="en-US" sz="3400" dirty="0">
                <a:solidFill>
                  <a:schemeClr val="bg2">
                    <a:lumMod val="25000"/>
                  </a:schemeClr>
                </a:solidFill>
                <a:latin typeface="Roboto Condensed"/>
              </a:rPr>
              <a:t> (</a:t>
            </a:r>
            <a:r>
              <a:rPr lang="en-US" sz="3400" dirty="0" err="1">
                <a:solidFill>
                  <a:schemeClr val="bg2">
                    <a:lumMod val="25000"/>
                  </a:schemeClr>
                </a:solidFill>
                <a:latin typeface="Roboto Condensed"/>
              </a:rPr>
              <a:t>luận</a:t>
            </a:r>
            <a:r>
              <a:rPr lang="en-US" sz="3400" dirty="0">
                <a:solidFill>
                  <a:schemeClr val="bg2">
                    <a:lumMod val="25000"/>
                  </a:schemeClr>
                </a:solidFill>
                <a:latin typeface="Roboto Condensed"/>
              </a:rPr>
              <a:t> </a:t>
            </a:r>
            <a:r>
              <a:rPr lang="en-US" sz="3400" dirty="0" err="1">
                <a:solidFill>
                  <a:schemeClr val="bg2">
                    <a:lumMod val="25000"/>
                  </a:schemeClr>
                </a:solidFill>
                <a:latin typeface="Roboto Condensed"/>
              </a:rPr>
              <a:t>điểm</a:t>
            </a:r>
            <a:r>
              <a:rPr lang="en-US" sz="3400" dirty="0">
                <a:solidFill>
                  <a:schemeClr val="bg2">
                    <a:lumMod val="25000"/>
                  </a:schemeClr>
                </a:solidFill>
                <a:latin typeface="Roboto Condensed"/>
              </a:rPr>
              <a:t> 1 </a:t>
            </a:r>
            <a:r>
              <a:rPr lang="en-US" sz="3400" dirty="0" err="1">
                <a:solidFill>
                  <a:schemeClr val="bg2">
                    <a:lumMod val="25000"/>
                  </a:schemeClr>
                </a:solidFill>
                <a:latin typeface="Roboto Condensed"/>
              </a:rPr>
              <a:t>về</a:t>
            </a:r>
            <a:r>
              <a:rPr lang="en-US" sz="3400" dirty="0">
                <a:solidFill>
                  <a:schemeClr val="bg2">
                    <a:lumMod val="25000"/>
                  </a:schemeClr>
                </a:solidFill>
                <a:latin typeface="Roboto Condensed"/>
              </a:rPr>
              <a:t> </a:t>
            </a:r>
            <a:r>
              <a:rPr lang="en-US" sz="3400" dirty="0" err="1">
                <a:solidFill>
                  <a:schemeClr val="bg2">
                    <a:lumMod val="25000"/>
                  </a:schemeClr>
                </a:solidFill>
                <a:latin typeface="Roboto Condensed"/>
              </a:rPr>
              <a:t>chủ</a:t>
            </a:r>
            <a:r>
              <a:rPr lang="en-US" sz="3400" dirty="0">
                <a:solidFill>
                  <a:schemeClr val="bg2">
                    <a:lumMod val="25000"/>
                  </a:schemeClr>
                </a:solidFill>
                <a:latin typeface="Roboto Condensed"/>
              </a:rPr>
              <a:t> </a:t>
            </a:r>
            <a:r>
              <a:rPr lang="en-US" sz="3400" dirty="0" err="1">
                <a:solidFill>
                  <a:schemeClr val="bg2">
                    <a:lumMod val="25000"/>
                  </a:schemeClr>
                </a:solidFill>
                <a:latin typeface="Roboto Condensed"/>
              </a:rPr>
              <a:t>đề</a:t>
            </a:r>
            <a:r>
              <a:rPr lang="en-US" sz="3400" dirty="0">
                <a:solidFill>
                  <a:schemeClr val="bg2">
                    <a:lumMod val="25000"/>
                  </a:schemeClr>
                </a:solidFill>
                <a:latin typeface="Roboto Condensed"/>
              </a:rPr>
              <a:t> </a:t>
            </a:r>
            <a:r>
              <a:rPr lang="en-US" sz="3400" dirty="0" err="1">
                <a:solidFill>
                  <a:schemeClr val="bg2">
                    <a:lumMod val="25000"/>
                  </a:schemeClr>
                </a:solidFill>
                <a:latin typeface="Roboto Condensed"/>
              </a:rPr>
              <a:t>và</a:t>
            </a:r>
            <a:r>
              <a:rPr lang="en-US" sz="3400" dirty="0">
                <a:solidFill>
                  <a:schemeClr val="bg2">
                    <a:lumMod val="25000"/>
                  </a:schemeClr>
                </a:solidFill>
                <a:latin typeface="Roboto Condensed"/>
              </a:rPr>
              <a:t> </a:t>
            </a:r>
            <a:r>
              <a:rPr lang="en-US" sz="3400" dirty="0" err="1">
                <a:solidFill>
                  <a:schemeClr val="bg2">
                    <a:lumMod val="25000"/>
                  </a:schemeClr>
                </a:solidFill>
                <a:latin typeface="Roboto Condensed"/>
              </a:rPr>
              <a:t>hình</a:t>
            </a:r>
            <a:r>
              <a:rPr lang="en-US" sz="3400" dirty="0">
                <a:solidFill>
                  <a:schemeClr val="bg2">
                    <a:lumMod val="25000"/>
                  </a:schemeClr>
                </a:solidFill>
                <a:latin typeface="Roboto Condensed"/>
              </a:rPr>
              <a:t> </a:t>
            </a:r>
            <a:r>
              <a:rPr lang="en-US" sz="3400" dirty="0" err="1">
                <a:solidFill>
                  <a:schemeClr val="bg2">
                    <a:lumMod val="25000"/>
                  </a:schemeClr>
                </a:solidFill>
                <a:latin typeface="Roboto Condensed"/>
              </a:rPr>
              <a:t>thức</a:t>
            </a:r>
            <a:r>
              <a:rPr lang="en-US" sz="3400" dirty="0">
                <a:solidFill>
                  <a:schemeClr val="bg2">
                    <a:lumMod val="25000"/>
                  </a:schemeClr>
                </a:solidFill>
                <a:latin typeface="Roboto Condensed"/>
              </a:rPr>
              <a:t> </a:t>
            </a:r>
            <a:r>
              <a:rPr lang="en-US" sz="3400" dirty="0" err="1">
                <a:solidFill>
                  <a:schemeClr val="bg2">
                    <a:lumMod val="25000"/>
                  </a:schemeClr>
                </a:solidFill>
                <a:latin typeface="Roboto Condensed"/>
              </a:rPr>
              <a:t>nghệ</a:t>
            </a:r>
            <a:r>
              <a:rPr lang="en-US" sz="3400" dirty="0">
                <a:solidFill>
                  <a:schemeClr val="bg2">
                    <a:lumMod val="25000"/>
                  </a:schemeClr>
                </a:solidFill>
                <a:latin typeface="Roboto Condensed"/>
              </a:rPr>
              <a:t> </a:t>
            </a:r>
            <a:r>
              <a:rPr lang="en-US" sz="3400" dirty="0" err="1">
                <a:solidFill>
                  <a:schemeClr val="bg2">
                    <a:lumMod val="25000"/>
                  </a:schemeClr>
                </a:solidFill>
                <a:latin typeface="Roboto Condensed"/>
              </a:rPr>
              <a:t>thuật</a:t>
            </a:r>
            <a:r>
              <a:rPr lang="en-US" sz="3400" dirty="0">
                <a:solidFill>
                  <a:schemeClr val="bg2">
                    <a:lumMod val="25000"/>
                  </a:schemeClr>
                </a:solidFill>
                <a:latin typeface="Roboto Condensed"/>
              </a:rPr>
              <a:t> → </a:t>
            </a:r>
            <a:r>
              <a:rPr lang="en-US" sz="3400" dirty="0" err="1">
                <a:solidFill>
                  <a:schemeClr val="bg2">
                    <a:lumMod val="25000"/>
                  </a:schemeClr>
                </a:solidFill>
                <a:latin typeface="Roboto Condensed"/>
              </a:rPr>
              <a:t>luận</a:t>
            </a:r>
            <a:r>
              <a:rPr lang="en-US" sz="3400" dirty="0">
                <a:solidFill>
                  <a:schemeClr val="bg2">
                    <a:lumMod val="25000"/>
                  </a:schemeClr>
                </a:solidFill>
                <a:latin typeface="Roboto Condensed"/>
              </a:rPr>
              <a:t> </a:t>
            </a:r>
            <a:r>
              <a:rPr lang="en-US" sz="3400" dirty="0" err="1">
                <a:solidFill>
                  <a:schemeClr val="bg2">
                    <a:lumMod val="25000"/>
                  </a:schemeClr>
                </a:solidFill>
                <a:latin typeface="Roboto Condensed"/>
              </a:rPr>
              <a:t>điểm</a:t>
            </a:r>
            <a:r>
              <a:rPr lang="en-US" sz="3400" dirty="0">
                <a:solidFill>
                  <a:schemeClr val="bg2">
                    <a:lumMod val="25000"/>
                  </a:schemeClr>
                </a:solidFill>
                <a:latin typeface="Roboto Condensed"/>
              </a:rPr>
              <a:t> 2 </a:t>
            </a:r>
            <a:r>
              <a:rPr lang="en-US" sz="3400" dirty="0" err="1">
                <a:solidFill>
                  <a:schemeClr val="bg2">
                    <a:lumMod val="25000"/>
                  </a:schemeClr>
                </a:solidFill>
                <a:latin typeface="Roboto Condensed"/>
              </a:rPr>
              <a:t>về</a:t>
            </a:r>
            <a:r>
              <a:rPr lang="en-US" sz="3400" dirty="0">
                <a:solidFill>
                  <a:schemeClr val="bg2">
                    <a:lumMod val="25000"/>
                  </a:schemeClr>
                </a:solidFill>
                <a:latin typeface="Roboto Condensed"/>
              </a:rPr>
              <a:t> </a:t>
            </a:r>
            <a:r>
              <a:rPr lang="en-US" sz="3400" dirty="0" err="1">
                <a:solidFill>
                  <a:schemeClr val="bg2">
                    <a:lumMod val="25000"/>
                  </a:schemeClr>
                </a:solidFill>
                <a:latin typeface="Roboto Condensed"/>
              </a:rPr>
              <a:t>chủ</a:t>
            </a:r>
            <a:r>
              <a:rPr lang="en-US" sz="3400" dirty="0">
                <a:solidFill>
                  <a:schemeClr val="bg2">
                    <a:lumMod val="25000"/>
                  </a:schemeClr>
                </a:solidFill>
                <a:latin typeface="Roboto Condensed"/>
              </a:rPr>
              <a:t> </a:t>
            </a:r>
            <a:r>
              <a:rPr lang="en-US" sz="3400" dirty="0" err="1">
                <a:solidFill>
                  <a:schemeClr val="bg2">
                    <a:lumMod val="25000"/>
                  </a:schemeClr>
                </a:solidFill>
                <a:latin typeface="Roboto Condensed"/>
              </a:rPr>
              <a:t>đề</a:t>
            </a:r>
            <a:r>
              <a:rPr lang="en-US" sz="3400" dirty="0">
                <a:solidFill>
                  <a:schemeClr val="bg2">
                    <a:lumMod val="25000"/>
                  </a:schemeClr>
                </a:solidFill>
                <a:latin typeface="Roboto Condensed"/>
              </a:rPr>
              <a:t> </a:t>
            </a:r>
            <a:r>
              <a:rPr lang="en-US" sz="3400" dirty="0" err="1">
                <a:solidFill>
                  <a:schemeClr val="bg2">
                    <a:lumMod val="25000"/>
                  </a:schemeClr>
                </a:solidFill>
                <a:latin typeface="Roboto Condensed"/>
              </a:rPr>
              <a:t>và</a:t>
            </a:r>
            <a:r>
              <a:rPr lang="en-US" sz="3400" dirty="0">
                <a:solidFill>
                  <a:schemeClr val="bg2">
                    <a:lumMod val="25000"/>
                  </a:schemeClr>
                </a:solidFill>
                <a:latin typeface="Roboto Condensed"/>
              </a:rPr>
              <a:t> </a:t>
            </a:r>
            <a:r>
              <a:rPr lang="en-US" sz="3400" dirty="0" err="1">
                <a:solidFill>
                  <a:schemeClr val="bg2">
                    <a:lumMod val="25000"/>
                  </a:schemeClr>
                </a:solidFill>
                <a:latin typeface="Roboto Condensed"/>
              </a:rPr>
              <a:t>hình</a:t>
            </a:r>
            <a:r>
              <a:rPr lang="en-US" sz="3400" dirty="0">
                <a:solidFill>
                  <a:schemeClr val="bg2">
                    <a:lumMod val="25000"/>
                  </a:schemeClr>
                </a:solidFill>
                <a:latin typeface="Roboto Condensed"/>
              </a:rPr>
              <a:t> </a:t>
            </a:r>
            <a:r>
              <a:rPr lang="en-US" sz="3400" dirty="0" err="1">
                <a:solidFill>
                  <a:schemeClr val="bg2">
                    <a:lumMod val="25000"/>
                  </a:schemeClr>
                </a:solidFill>
                <a:latin typeface="Roboto Condensed"/>
              </a:rPr>
              <a:t>thức</a:t>
            </a:r>
            <a:r>
              <a:rPr lang="en-US" sz="3400" dirty="0">
                <a:solidFill>
                  <a:schemeClr val="bg2">
                    <a:lumMod val="25000"/>
                  </a:schemeClr>
                </a:solidFill>
                <a:latin typeface="Roboto Condensed"/>
              </a:rPr>
              <a:t> </a:t>
            </a:r>
            <a:r>
              <a:rPr lang="en-US" sz="3400" dirty="0" err="1">
                <a:solidFill>
                  <a:schemeClr val="bg2">
                    <a:lumMod val="25000"/>
                  </a:schemeClr>
                </a:solidFill>
                <a:latin typeface="Roboto Condensed"/>
              </a:rPr>
              <a:t>nghệ</a:t>
            </a:r>
            <a:r>
              <a:rPr lang="en-US" sz="3400" dirty="0">
                <a:solidFill>
                  <a:schemeClr val="bg2">
                    <a:lumMod val="25000"/>
                  </a:schemeClr>
                </a:solidFill>
                <a:latin typeface="Roboto Condensed"/>
              </a:rPr>
              <a:t> </a:t>
            </a:r>
            <a:r>
              <a:rPr lang="en-US" sz="3400" dirty="0" err="1">
                <a:solidFill>
                  <a:schemeClr val="bg2">
                    <a:lumMod val="25000"/>
                  </a:schemeClr>
                </a:solidFill>
                <a:latin typeface="Roboto Condensed"/>
              </a:rPr>
              <a:t>thuật</a:t>
            </a:r>
            <a:r>
              <a:rPr lang="en-US" sz="3400" dirty="0">
                <a:solidFill>
                  <a:schemeClr val="bg2">
                    <a:lumMod val="25000"/>
                  </a:schemeClr>
                </a:solidFill>
                <a:latin typeface="Roboto Condensed"/>
              </a:rPr>
              <a:t> → </a:t>
            </a:r>
            <a:r>
              <a:rPr lang="en-US" sz="3400" dirty="0" err="1">
                <a:solidFill>
                  <a:schemeClr val="bg2">
                    <a:lumMod val="25000"/>
                  </a:schemeClr>
                </a:solidFill>
                <a:latin typeface="Roboto Condensed"/>
              </a:rPr>
              <a:t>luận</a:t>
            </a:r>
            <a:r>
              <a:rPr lang="en-US" sz="3400" dirty="0">
                <a:solidFill>
                  <a:schemeClr val="bg2">
                    <a:lumMod val="25000"/>
                  </a:schemeClr>
                </a:solidFill>
                <a:latin typeface="Roboto Condensed"/>
              </a:rPr>
              <a:t> </a:t>
            </a:r>
            <a:r>
              <a:rPr lang="en-US" sz="3400" dirty="0" err="1">
                <a:solidFill>
                  <a:schemeClr val="bg2">
                    <a:lumMod val="25000"/>
                  </a:schemeClr>
                </a:solidFill>
                <a:latin typeface="Roboto Condensed"/>
              </a:rPr>
              <a:t>điểm</a:t>
            </a:r>
            <a:r>
              <a:rPr lang="en-US" sz="3400" dirty="0">
                <a:solidFill>
                  <a:schemeClr val="bg2">
                    <a:lumMod val="25000"/>
                  </a:schemeClr>
                </a:solidFill>
                <a:latin typeface="Roboto Condensed"/>
              </a:rPr>
              <a:t>... </a:t>
            </a:r>
            <a:r>
              <a:rPr lang="en-US" sz="3400" dirty="0" err="1">
                <a:solidFill>
                  <a:schemeClr val="bg2">
                    <a:lumMod val="25000"/>
                  </a:schemeClr>
                </a:solidFill>
                <a:latin typeface="Roboto Condensed"/>
              </a:rPr>
              <a:t>về</a:t>
            </a:r>
            <a:r>
              <a:rPr lang="en-US" sz="3400" dirty="0">
                <a:solidFill>
                  <a:schemeClr val="bg2">
                    <a:lumMod val="25000"/>
                  </a:schemeClr>
                </a:solidFill>
                <a:latin typeface="Roboto Condensed"/>
              </a:rPr>
              <a:t> </a:t>
            </a:r>
            <a:r>
              <a:rPr lang="en-US" sz="3400" dirty="0" err="1">
                <a:solidFill>
                  <a:schemeClr val="bg2">
                    <a:lumMod val="25000"/>
                  </a:schemeClr>
                </a:solidFill>
                <a:latin typeface="Roboto Condensed"/>
              </a:rPr>
              <a:t>chủ</a:t>
            </a:r>
            <a:r>
              <a:rPr lang="en-US" sz="3400" dirty="0">
                <a:solidFill>
                  <a:schemeClr val="bg2">
                    <a:lumMod val="25000"/>
                  </a:schemeClr>
                </a:solidFill>
                <a:latin typeface="Roboto Condensed"/>
              </a:rPr>
              <a:t> </a:t>
            </a:r>
            <a:r>
              <a:rPr lang="en-US" sz="3400" dirty="0" err="1">
                <a:solidFill>
                  <a:schemeClr val="bg2">
                    <a:lumMod val="25000"/>
                  </a:schemeClr>
                </a:solidFill>
                <a:latin typeface="Roboto Condensed"/>
              </a:rPr>
              <a:t>đề</a:t>
            </a:r>
            <a:r>
              <a:rPr lang="en-US" sz="3400" dirty="0">
                <a:solidFill>
                  <a:schemeClr val="bg2">
                    <a:lumMod val="25000"/>
                  </a:schemeClr>
                </a:solidFill>
                <a:latin typeface="Roboto Condensed"/>
              </a:rPr>
              <a:t> </a:t>
            </a:r>
            <a:r>
              <a:rPr lang="en-US" sz="3400" dirty="0" err="1">
                <a:solidFill>
                  <a:schemeClr val="bg2">
                    <a:lumMod val="25000"/>
                  </a:schemeClr>
                </a:solidFill>
                <a:latin typeface="Roboto Condensed"/>
              </a:rPr>
              <a:t>và</a:t>
            </a:r>
            <a:r>
              <a:rPr lang="en-US" sz="3400" dirty="0">
                <a:solidFill>
                  <a:schemeClr val="bg2">
                    <a:lumMod val="25000"/>
                  </a:schemeClr>
                </a:solidFill>
                <a:latin typeface="Roboto Condensed"/>
              </a:rPr>
              <a:t> </a:t>
            </a:r>
            <a:r>
              <a:rPr lang="en-US" sz="3400" dirty="0" err="1">
                <a:solidFill>
                  <a:schemeClr val="bg2">
                    <a:lumMod val="25000"/>
                  </a:schemeClr>
                </a:solidFill>
                <a:latin typeface="Roboto Condensed"/>
              </a:rPr>
              <a:t>hình</a:t>
            </a:r>
            <a:r>
              <a:rPr lang="en-US" sz="3400" dirty="0">
                <a:solidFill>
                  <a:schemeClr val="bg2">
                    <a:lumMod val="25000"/>
                  </a:schemeClr>
                </a:solidFill>
                <a:latin typeface="Roboto Condensed"/>
              </a:rPr>
              <a:t> </a:t>
            </a:r>
            <a:r>
              <a:rPr lang="en-US" sz="3400" dirty="0" err="1">
                <a:solidFill>
                  <a:schemeClr val="bg2">
                    <a:lumMod val="25000"/>
                  </a:schemeClr>
                </a:solidFill>
                <a:latin typeface="Roboto Condensed"/>
              </a:rPr>
              <a:t>thức</a:t>
            </a:r>
            <a:r>
              <a:rPr lang="en-US" sz="3400" dirty="0">
                <a:solidFill>
                  <a:schemeClr val="bg2">
                    <a:lumMod val="25000"/>
                  </a:schemeClr>
                </a:solidFill>
                <a:latin typeface="Roboto Condensed"/>
              </a:rPr>
              <a:t> </a:t>
            </a:r>
            <a:r>
              <a:rPr lang="en-US" sz="3400" dirty="0" err="1">
                <a:solidFill>
                  <a:schemeClr val="bg2">
                    <a:lumMod val="25000"/>
                  </a:schemeClr>
                </a:solidFill>
                <a:latin typeface="Roboto Condensed"/>
              </a:rPr>
              <a:t>nghệ</a:t>
            </a:r>
            <a:r>
              <a:rPr lang="en-US" sz="3400" dirty="0">
                <a:solidFill>
                  <a:schemeClr val="bg2">
                    <a:lumMod val="25000"/>
                  </a:schemeClr>
                </a:solidFill>
                <a:latin typeface="Roboto Condensed"/>
              </a:rPr>
              <a:t> </a:t>
            </a:r>
            <a:r>
              <a:rPr lang="en-US" sz="3400" dirty="0" err="1">
                <a:solidFill>
                  <a:schemeClr val="bg2">
                    <a:lumMod val="25000"/>
                  </a:schemeClr>
                </a:solidFill>
                <a:latin typeface="Roboto Condensed"/>
              </a:rPr>
              <a:t>thuật</a:t>
            </a:r>
            <a:r>
              <a:rPr lang="en-US" sz="3400" dirty="0">
                <a:solidFill>
                  <a:schemeClr val="bg2">
                    <a:lumMod val="25000"/>
                  </a:schemeClr>
                </a:solidFill>
                <a:latin typeface="Roboto Condensed"/>
              </a:rPr>
              <a:t>).</a:t>
            </a:r>
          </a:p>
          <a:p>
            <a:pPr algn="just">
              <a:lnSpc>
                <a:spcPts val="4760"/>
              </a:lnSpc>
            </a:pPr>
            <a:r>
              <a:rPr lang="en-US" sz="3400" dirty="0" err="1">
                <a:solidFill>
                  <a:schemeClr val="bg2">
                    <a:lumMod val="25000"/>
                  </a:schemeClr>
                </a:solidFill>
                <a:latin typeface="Roboto Condensed"/>
              </a:rPr>
              <a:t>Lưu</a:t>
            </a:r>
            <a:r>
              <a:rPr lang="en-US" sz="3400" dirty="0">
                <a:solidFill>
                  <a:schemeClr val="bg2">
                    <a:lumMod val="25000"/>
                  </a:schemeClr>
                </a:solidFill>
                <a:latin typeface="Roboto Condensed"/>
              </a:rPr>
              <a:t> ý: Khi </a:t>
            </a:r>
            <a:r>
              <a:rPr lang="en-US" sz="3400" dirty="0" err="1">
                <a:solidFill>
                  <a:schemeClr val="bg2">
                    <a:lumMod val="25000"/>
                  </a:schemeClr>
                </a:solidFill>
                <a:latin typeface="Roboto Condensed"/>
              </a:rPr>
              <a:t>triển</a:t>
            </a:r>
            <a:r>
              <a:rPr lang="en-US" sz="3400" dirty="0">
                <a:solidFill>
                  <a:schemeClr val="bg2">
                    <a:lumMod val="25000"/>
                  </a:schemeClr>
                </a:solidFill>
                <a:latin typeface="Roboto Condensed"/>
              </a:rPr>
              <a:t> </a:t>
            </a:r>
            <a:r>
              <a:rPr lang="en-US" sz="3400" dirty="0" err="1">
                <a:solidFill>
                  <a:schemeClr val="bg2">
                    <a:lumMod val="25000"/>
                  </a:schemeClr>
                </a:solidFill>
                <a:latin typeface="Roboto Condensed"/>
              </a:rPr>
              <a:t>khai</a:t>
            </a:r>
            <a:r>
              <a:rPr lang="en-US" sz="3400" dirty="0">
                <a:solidFill>
                  <a:schemeClr val="bg2">
                    <a:lumMod val="25000"/>
                  </a:schemeClr>
                </a:solidFill>
                <a:latin typeface="Roboto Condensed"/>
              </a:rPr>
              <a:t> </a:t>
            </a:r>
            <a:r>
              <a:rPr lang="en-US" sz="3400" dirty="0" err="1">
                <a:solidFill>
                  <a:schemeClr val="bg2">
                    <a:lumMod val="25000"/>
                  </a:schemeClr>
                </a:solidFill>
                <a:latin typeface="Roboto Condensed"/>
              </a:rPr>
              <a:t>lí</a:t>
            </a:r>
            <a:r>
              <a:rPr lang="en-US" sz="3400" dirty="0">
                <a:solidFill>
                  <a:schemeClr val="bg2">
                    <a:lumMod val="25000"/>
                  </a:schemeClr>
                </a:solidFill>
                <a:latin typeface="Roboto Condensed"/>
              </a:rPr>
              <a:t> </a:t>
            </a:r>
            <a:r>
              <a:rPr lang="en-US" sz="3400" dirty="0" err="1">
                <a:solidFill>
                  <a:schemeClr val="bg2">
                    <a:lumMod val="25000"/>
                  </a:schemeClr>
                </a:solidFill>
                <a:latin typeface="Roboto Condensed"/>
              </a:rPr>
              <a:t>lẽ</a:t>
            </a:r>
            <a:r>
              <a:rPr lang="en-US" sz="3400" dirty="0">
                <a:solidFill>
                  <a:schemeClr val="bg2">
                    <a:lumMod val="25000"/>
                  </a:schemeClr>
                </a:solidFill>
                <a:latin typeface="Roboto Condensed"/>
              </a:rPr>
              <a:t>, </a:t>
            </a:r>
            <a:r>
              <a:rPr lang="en-US" sz="3400" dirty="0" err="1">
                <a:solidFill>
                  <a:schemeClr val="bg2">
                    <a:lumMod val="25000"/>
                  </a:schemeClr>
                </a:solidFill>
                <a:latin typeface="Roboto Condensed"/>
              </a:rPr>
              <a:t>bằng</a:t>
            </a:r>
            <a:r>
              <a:rPr lang="en-US" sz="3400" dirty="0">
                <a:solidFill>
                  <a:schemeClr val="bg2">
                    <a:lumMod val="25000"/>
                  </a:schemeClr>
                </a:solidFill>
                <a:latin typeface="Roboto Condensed"/>
              </a:rPr>
              <a:t> </a:t>
            </a:r>
            <a:r>
              <a:rPr lang="en-US" sz="3400" dirty="0" err="1">
                <a:solidFill>
                  <a:schemeClr val="bg2">
                    <a:lumMod val="25000"/>
                  </a:schemeClr>
                </a:solidFill>
                <a:latin typeface="Roboto Condensed"/>
              </a:rPr>
              <a:t>chứng</a:t>
            </a:r>
            <a:r>
              <a:rPr lang="en-US" sz="3400" dirty="0">
                <a:solidFill>
                  <a:schemeClr val="bg2">
                    <a:lumMod val="25000"/>
                  </a:schemeClr>
                </a:solidFill>
                <a:latin typeface="Roboto Condensed"/>
              </a:rPr>
              <a:t> </a:t>
            </a:r>
            <a:r>
              <a:rPr lang="en-US" sz="3400" dirty="0" err="1">
                <a:solidFill>
                  <a:schemeClr val="bg2">
                    <a:lumMod val="25000"/>
                  </a:schemeClr>
                </a:solidFill>
                <a:latin typeface="Roboto Condensed"/>
              </a:rPr>
              <a:t>để</a:t>
            </a:r>
            <a:r>
              <a:rPr lang="en-US" sz="3400" dirty="0">
                <a:solidFill>
                  <a:schemeClr val="bg2">
                    <a:lumMod val="25000"/>
                  </a:schemeClr>
                </a:solidFill>
                <a:latin typeface="Roboto Condensed"/>
              </a:rPr>
              <a:t> </a:t>
            </a:r>
            <a:r>
              <a:rPr lang="en-US" sz="3400" dirty="0" err="1">
                <a:solidFill>
                  <a:schemeClr val="bg2">
                    <a:lumMod val="25000"/>
                  </a:schemeClr>
                </a:solidFill>
                <a:latin typeface="Roboto Condensed"/>
              </a:rPr>
              <a:t>làm</a:t>
            </a:r>
            <a:r>
              <a:rPr lang="en-US" sz="3400" dirty="0">
                <a:solidFill>
                  <a:schemeClr val="bg2">
                    <a:lumMod val="25000"/>
                  </a:schemeClr>
                </a:solidFill>
                <a:latin typeface="Roboto Condensed"/>
              </a:rPr>
              <a:t> </a:t>
            </a:r>
            <a:r>
              <a:rPr lang="en-US" sz="3400" dirty="0" err="1">
                <a:solidFill>
                  <a:schemeClr val="bg2">
                    <a:lumMod val="25000"/>
                  </a:schemeClr>
                </a:solidFill>
                <a:latin typeface="Roboto Condensed"/>
              </a:rPr>
              <a:t>sáng</a:t>
            </a:r>
            <a:r>
              <a:rPr lang="en-US" sz="3400" dirty="0">
                <a:solidFill>
                  <a:schemeClr val="bg2">
                    <a:lumMod val="25000"/>
                  </a:schemeClr>
                </a:solidFill>
                <a:latin typeface="Roboto Condensed"/>
              </a:rPr>
              <a:t> </a:t>
            </a:r>
            <a:r>
              <a:rPr lang="en-US" sz="3400" dirty="0" err="1">
                <a:solidFill>
                  <a:schemeClr val="bg2">
                    <a:lumMod val="25000"/>
                  </a:schemeClr>
                </a:solidFill>
                <a:latin typeface="Roboto Condensed"/>
              </a:rPr>
              <a:t>tỏ</a:t>
            </a:r>
            <a:r>
              <a:rPr lang="en-US" sz="3400" dirty="0">
                <a:solidFill>
                  <a:schemeClr val="bg2">
                    <a:lumMod val="25000"/>
                  </a:schemeClr>
                </a:solidFill>
                <a:latin typeface="Roboto Condensed"/>
              </a:rPr>
              <a:t> </a:t>
            </a:r>
            <a:r>
              <a:rPr lang="en-US" sz="3400" dirty="0" err="1">
                <a:solidFill>
                  <a:schemeClr val="bg2">
                    <a:lumMod val="25000"/>
                  </a:schemeClr>
                </a:solidFill>
                <a:latin typeface="Roboto Condensed"/>
              </a:rPr>
              <a:t>luận</a:t>
            </a:r>
            <a:r>
              <a:rPr lang="en-US" sz="3400" dirty="0">
                <a:solidFill>
                  <a:schemeClr val="bg2">
                    <a:lumMod val="25000"/>
                  </a:schemeClr>
                </a:solidFill>
                <a:latin typeface="Roboto Condensed"/>
              </a:rPr>
              <a:t> </a:t>
            </a:r>
            <a:r>
              <a:rPr lang="en-US" sz="3400" dirty="0" err="1">
                <a:solidFill>
                  <a:schemeClr val="bg2">
                    <a:lumMod val="25000"/>
                  </a:schemeClr>
                </a:solidFill>
                <a:latin typeface="Roboto Condensed"/>
              </a:rPr>
              <a:t>điểm</a:t>
            </a:r>
            <a:r>
              <a:rPr lang="en-US" sz="3400" dirty="0">
                <a:solidFill>
                  <a:schemeClr val="bg2">
                    <a:lumMod val="25000"/>
                  </a:schemeClr>
                </a:solidFill>
                <a:latin typeface="Roboto Condensed"/>
              </a:rPr>
              <a:t>, </a:t>
            </a:r>
            <a:r>
              <a:rPr lang="en-US" sz="3400" dirty="0" err="1">
                <a:solidFill>
                  <a:schemeClr val="bg2">
                    <a:lumMod val="25000"/>
                  </a:schemeClr>
                </a:solidFill>
                <a:latin typeface="Roboto Condensed"/>
              </a:rPr>
              <a:t>cần</a:t>
            </a:r>
            <a:r>
              <a:rPr lang="en-US" sz="3400" dirty="0">
                <a:solidFill>
                  <a:schemeClr val="bg2">
                    <a:lumMod val="25000"/>
                  </a:schemeClr>
                </a:solidFill>
                <a:latin typeface="Roboto Condensed"/>
              </a:rPr>
              <a:t> </a:t>
            </a:r>
            <a:r>
              <a:rPr lang="en-US" sz="3400" dirty="0" err="1">
                <a:solidFill>
                  <a:schemeClr val="bg2">
                    <a:lumMod val="25000"/>
                  </a:schemeClr>
                </a:solidFill>
                <a:latin typeface="Roboto Condensed"/>
              </a:rPr>
              <a:t>tránh</a:t>
            </a:r>
            <a:r>
              <a:rPr lang="en-US" sz="3400" dirty="0">
                <a:solidFill>
                  <a:schemeClr val="bg2">
                    <a:lumMod val="25000"/>
                  </a:schemeClr>
                </a:solidFill>
                <a:latin typeface="Roboto Condensed"/>
              </a:rPr>
              <a:t> </a:t>
            </a:r>
            <a:r>
              <a:rPr lang="en-US" sz="3400" dirty="0" err="1">
                <a:solidFill>
                  <a:schemeClr val="bg2">
                    <a:lumMod val="25000"/>
                  </a:schemeClr>
                </a:solidFill>
                <a:latin typeface="Roboto Condensed"/>
              </a:rPr>
              <a:t>sự</a:t>
            </a:r>
            <a:r>
              <a:rPr lang="en-US" sz="3400" dirty="0">
                <a:solidFill>
                  <a:schemeClr val="bg2">
                    <a:lumMod val="25000"/>
                  </a:schemeClr>
                </a:solidFill>
                <a:latin typeface="Roboto Condensed"/>
              </a:rPr>
              <a:t> </a:t>
            </a:r>
            <a:r>
              <a:rPr lang="en-US" sz="3400" dirty="0" err="1">
                <a:solidFill>
                  <a:schemeClr val="bg2">
                    <a:lumMod val="25000"/>
                  </a:schemeClr>
                </a:solidFill>
                <a:latin typeface="Roboto Condensed"/>
              </a:rPr>
              <a:t>trùng</a:t>
            </a:r>
            <a:r>
              <a:rPr lang="en-US" sz="3400" dirty="0">
                <a:solidFill>
                  <a:schemeClr val="bg2">
                    <a:lumMod val="25000"/>
                  </a:schemeClr>
                </a:solidFill>
                <a:latin typeface="Roboto Condensed"/>
              </a:rPr>
              <a:t> </a:t>
            </a:r>
            <a:r>
              <a:rPr lang="en-US" sz="3400" dirty="0" err="1">
                <a:solidFill>
                  <a:schemeClr val="bg2">
                    <a:lumMod val="25000"/>
                  </a:schemeClr>
                </a:solidFill>
                <a:latin typeface="Roboto Condensed"/>
              </a:rPr>
              <a:t>lặp</a:t>
            </a:r>
            <a:r>
              <a:rPr lang="en-US" sz="3400" dirty="0">
                <a:solidFill>
                  <a:schemeClr val="bg2">
                    <a:lumMod val="25000"/>
                  </a:schemeClr>
                </a:solidFill>
                <a:latin typeface="Roboto Condensed"/>
              </a:rPr>
              <a:t> </a:t>
            </a:r>
            <a:r>
              <a:rPr lang="en-US" sz="3400" dirty="0" err="1">
                <a:solidFill>
                  <a:schemeClr val="bg2">
                    <a:lumMod val="25000"/>
                  </a:schemeClr>
                </a:solidFill>
                <a:latin typeface="Roboto Condensed"/>
              </a:rPr>
              <a:t>về</a:t>
            </a:r>
            <a:r>
              <a:rPr lang="en-US" sz="3400" dirty="0">
                <a:solidFill>
                  <a:schemeClr val="bg2">
                    <a:lumMod val="25000"/>
                  </a:schemeClr>
                </a:solidFill>
                <a:latin typeface="Roboto Condensed"/>
              </a:rPr>
              <a:t> ý </a:t>
            </a:r>
            <a:r>
              <a:rPr lang="en-US" sz="3400" dirty="0" err="1">
                <a:solidFill>
                  <a:schemeClr val="bg2">
                    <a:lumMod val="25000"/>
                  </a:schemeClr>
                </a:solidFill>
                <a:latin typeface="Roboto Condensed"/>
              </a:rPr>
              <a:t>giữa</a:t>
            </a:r>
            <a:r>
              <a:rPr lang="en-US" sz="3400" dirty="0">
                <a:solidFill>
                  <a:schemeClr val="bg2">
                    <a:lumMod val="25000"/>
                  </a:schemeClr>
                </a:solidFill>
                <a:latin typeface="Roboto Condensed"/>
              </a:rPr>
              <a:t> </a:t>
            </a:r>
            <a:r>
              <a:rPr lang="en-US" sz="3400" dirty="0" err="1">
                <a:solidFill>
                  <a:schemeClr val="bg2">
                    <a:lumMod val="25000"/>
                  </a:schemeClr>
                </a:solidFill>
                <a:latin typeface="Roboto Condensed"/>
              </a:rPr>
              <a:t>các</a:t>
            </a:r>
            <a:r>
              <a:rPr lang="en-US" sz="3400" dirty="0">
                <a:solidFill>
                  <a:schemeClr val="bg2">
                    <a:lumMod val="25000"/>
                  </a:schemeClr>
                </a:solidFill>
                <a:latin typeface="Roboto Condensed"/>
              </a:rPr>
              <a:t> </a:t>
            </a:r>
            <a:r>
              <a:rPr lang="en-US" sz="3400" dirty="0" err="1">
                <a:solidFill>
                  <a:schemeClr val="bg2">
                    <a:lumMod val="25000"/>
                  </a:schemeClr>
                </a:solidFill>
                <a:latin typeface="Roboto Condensed"/>
              </a:rPr>
              <a:t>luận</a:t>
            </a:r>
            <a:r>
              <a:rPr lang="en-US" sz="3400" dirty="0">
                <a:solidFill>
                  <a:schemeClr val="bg2">
                    <a:lumMod val="25000"/>
                  </a:schemeClr>
                </a:solidFill>
                <a:latin typeface="Roboto Condensed"/>
              </a:rPr>
              <a:t> </a:t>
            </a:r>
            <a:r>
              <a:rPr lang="en-US" sz="3400" dirty="0" err="1">
                <a:solidFill>
                  <a:schemeClr val="bg2">
                    <a:lumMod val="25000"/>
                  </a:schemeClr>
                </a:solidFill>
                <a:latin typeface="Roboto Condensed"/>
              </a:rPr>
              <a:t>điểm</a:t>
            </a:r>
            <a:r>
              <a:rPr lang="en-US" sz="3400" dirty="0">
                <a:solidFill>
                  <a:schemeClr val="bg2">
                    <a:lumMod val="25000"/>
                  </a:schemeClr>
                </a:solidFill>
                <a:latin typeface="Roboto Condensed"/>
              </a:rPr>
              <a:t>. </a:t>
            </a:r>
            <a:r>
              <a:rPr lang="en-US" sz="3400" dirty="0" err="1">
                <a:solidFill>
                  <a:schemeClr val="bg2">
                    <a:lumMod val="25000"/>
                  </a:schemeClr>
                </a:solidFill>
                <a:latin typeface="Roboto Condensed"/>
              </a:rPr>
              <a:t>Một</a:t>
            </a:r>
            <a:r>
              <a:rPr lang="en-US" sz="3400" dirty="0">
                <a:solidFill>
                  <a:schemeClr val="bg2">
                    <a:lumMod val="25000"/>
                  </a:schemeClr>
                </a:solidFill>
                <a:latin typeface="Roboto Condensed"/>
              </a:rPr>
              <a:t> </a:t>
            </a:r>
            <a:r>
              <a:rPr lang="en-US" sz="3400" dirty="0" err="1">
                <a:solidFill>
                  <a:schemeClr val="bg2">
                    <a:lumMod val="25000"/>
                  </a:schemeClr>
                </a:solidFill>
                <a:latin typeface="Roboto Condensed"/>
              </a:rPr>
              <a:t>số</a:t>
            </a:r>
            <a:r>
              <a:rPr lang="en-US" sz="3400" dirty="0">
                <a:solidFill>
                  <a:schemeClr val="bg2">
                    <a:lumMod val="25000"/>
                  </a:schemeClr>
                </a:solidFill>
                <a:latin typeface="Roboto Condensed"/>
              </a:rPr>
              <a:t> </a:t>
            </a:r>
            <a:r>
              <a:rPr lang="en-US" sz="3400" dirty="0" err="1">
                <a:solidFill>
                  <a:schemeClr val="bg2">
                    <a:lumMod val="25000"/>
                  </a:schemeClr>
                </a:solidFill>
                <a:latin typeface="Roboto Condensed"/>
              </a:rPr>
              <a:t>bằng</a:t>
            </a:r>
            <a:r>
              <a:rPr lang="en-US" sz="3400" dirty="0">
                <a:solidFill>
                  <a:schemeClr val="bg2">
                    <a:lumMod val="25000"/>
                  </a:schemeClr>
                </a:solidFill>
                <a:latin typeface="Roboto Condensed"/>
              </a:rPr>
              <a:t> </a:t>
            </a:r>
            <a:r>
              <a:rPr lang="en-US" sz="3400" dirty="0" err="1">
                <a:solidFill>
                  <a:schemeClr val="bg2">
                    <a:lumMod val="25000"/>
                  </a:schemeClr>
                </a:solidFill>
                <a:latin typeface="Roboto Condensed"/>
              </a:rPr>
              <a:t>chứng</a:t>
            </a:r>
            <a:r>
              <a:rPr lang="en-US" sz="3400" dirty="0">
                <a:solidFill>
                  <a:schemeClr val="bg2">
                    <a:lumMod val="25000"/>
                  </a:schemeClr>
                </a:solidFill>
                <a:latin typeface="Roboto Condensed"/>
              </a:rPr>
              <a:t> </a:t>
            </a:r>
            <a:r>
              <a:rPr lang="en-US" sz="3400" dirty="0" err="1">
                <a:solidFill>
                  <a:schemeClr val="bg2">
                    <a:lumMod val="25000"/>
                  </a:schemeClr>
                </a:solidFill>
                <a:latin typeface="Roboto Condensed"/>
              </a:rPr>
              <a:t>có</a:t>
            </a:r>
            <a:r>
              <a:rPr lang="en-US" sz="3400" dirty="0">
                <a:solidFill>
                  <a:schemeClr val="bg2">
                    <a:lumMod val="25000"/>
                  </a:schemeClr>
                </a:solidFill>
                <a:latin typeface="Roboto Condensed"/>
              </a:rPr>
              <a:t> </a:t>
            </a:r>
            <a:r>
              <a:rPr lang="en-US" sz="3400" dirty="0" err="1">
                <a:solidFill>
                  <a:schemeClr val="bg2">
                    <a:lumMod val="25000"/>
                  </a:schemeClr>
                </a:solidFill>
                <a:latin typeface="Roboto Condensed"/>
              </a:rPr>
              <a:t>thể</a:t>
            </a:r>
            <a:r>
              <a:rPr lang="en-US" sz="3400" dirty="0">
                <a:solidFill>
                  <a:schemeClr val="bg2">
                    <a:lumMod val="25000"/>
                  </a:schemeClr>
                </a:solidFill>
                <a:latin typeface="Roboto Condensed"/>
              </a:rPr>
              <a:t> </a:t>
            </a:r>
            <a:r>
              <a:rPr lang="en-US" sz="3400" dirty="0" err="1">
                <a:solidFill>
                  <a:schemeClr val="bg2">
                    <a:lumMod val="25000"/>
                  </a:schemeClr>
                </a:solidFill>
                <a:latin typeface="Roboto Condensed"/>
              </a:rPr>
              <a:t>dùng</a:t>
            </a:r>
            <a:r>
              <a:rPr lang="en-US" sz="3400" dirty="0">
                <a:solidFill>
                  <a:schemeClr val="bg2">
                    <a:lumMod val="25000"/>
                  </a:schemeClr>
                </a:solidFill>
                <a:latin typeface="Roboto Condensed"/>
              </a:rPr>
              <a:t> </a:t>
            </a:r>
            <a:r>
              <a:rPr lang="en-US" sz="3400" dirty="0" err="1">
                <a:solidFill>
                  <a:schemeClr val="bg2">
                    <a:lumMod val="25000"/>
                  </a:schemeClr>
                </a:solidFill>
                <a:latin typeface="Roboto Condensed"/>
              </a:rPr>
              <a:t>để</a:t>
            </a:r>
            <a:r>
              <a:rPr lang="en-US" sz="3400" dirty="0">
                <a:solidFill>
                  <a:schemeClr val="bg2">
                    <a:lumMod val="25000"/>
                  </a:schemeClr>
                </a:solidFill>
                <a:latin typeface="Roboto Condensed"/>
              </a:rPr>
              <a:t> </a:t>
            </a:r>
            <a:r>
              <a:rPr lang="en-US" sz="3400" dirty="0" err="1">
                <a:solidFill>
                  <a:schemeClr val="bg2">
                    <a:lumMod val="25000"/>
                  </a:schemeClr>
                </a:solidFill>
                <a:latin typeface="Roboto Condensed"/>
              </a:rPr>
              <a:t>làm</a:t>
            </a:r>
            <a:r>
              <a:rPr lang="en-US" sz="3400" dirty="0">
                <a:solidFill>
                  <a:schemeClr val="bg2">
                    <a:lumMod val="25000"/>
                  </a:schemeClr>
                </a:solidFill>
                <a:latin typeface="Roboto Condensed"/>
              </a:rPr>
              <a:t> </a:t>
            </a:r>
          </a:p>
        </p:txBody>
      </p:sp>
      <p:grpSp>
        <p:nvGrpSpPr>
          <p:cNvPr id="21" name="Group 21"/>
          <p:cNvGrpSpPr/>
          <p:nvPr/>
        </p:nvGrpSpPr>
        <p:grpSpPr>
          <a:xfrm>
            <a:off x="0" y="8511598"/>
            <a:ext cx="2184112" cy="1493405"/>
            <a:chOff x="0" y="0"/>
            <a:chExt cx="575239" cy="393325"/>
          </a:xfrm>
        </p:grpSpPr>
        <p:sp>
          <p:nvSpPr>
            <p:cNvPr id="22" name="Freeform 22"/>
            <p:cNvSpPr/>
            <p:nvPr/>
          </p:nvSpPr>
          <p:spPr>
            <a:xfrm>
              <a:off x="0" y="0"/>
              <a:ext cx="575239" cy="393325"/>
            </a:xfrm>
            <a:custGeom>
              <a:avLst/>
              <a:gdLst/>
              <a:ahLst/>
              <a:cxnLst/>
              <a:rect l="l" t="t" r="r" b="b"/>
              <a:pathLst>
                <a:path w="575239" h="393325">
                  <a:moveTo>
                    <a:pt x="180777" y="0"/>
                  </a:moveTo>
                  <a:lnTo>
                    <a:pt x="394462" y="0"/>
                  </a:lnTo>
                  <a:cubicBezTo>
                    <a:pt x="442407" y="0"/>
                    <a:pt x="488389" y="19046"/>
                    <a:pt x="522291" y="52948"/>
                  </a:cubicBezTo>
                  <a:cubicBezTo>
                    <a:pt x="556193" y="86851"/>
                    <a:pt x="575239" y="132832"/>
                    <a:pt x="575239" y="180777"/>
                  </a:cubicBezTo>
                  <a:lnTo>
                    <a:pt x="575239" y="212547"/>
                  </a:lnTo>
                  <a:cubicBezTo>
                    <a:pt x="575239" y="260493"/>
                    <a:pt x="556193" y="306474"/>
                    <a:pt x="522291" y="340376"/>
                  </a:cubicBezTo>
                  <a:cubicBezTo>
                    <a:pt x="488389" y="374279"/>
                    <a:pt x="442407" y="393325"/>
                    <a:pt x="394462" y="393325"/>
                  </a:cubicBezTo>
                  <a:lnTo>
                    <a:pt x="180777" y="393325"/>
                  </a:lnTo>
                  <a:cubicBezTo>
                    <a:pt x="132832" y="393325"/>
                    <a:pt x="86851" y="374279"/>
                    <a:pt x="52948" y="340376"/>
                  </a:cubicBezTo>
                  <a:cubicBezTo>
                    <a:pt x="19046" y="306474"/>
                    <a:pt x="0" y="260493"/>
                    <a:pt x="0" y="212547"/>
                  </a:cubicBezTo>
                  <a:lnTo>
                    <a:pt x="0" y="180777"/>
                  </a:lnTo>
                  <a:cubicBezTo>
                    <a:pt x="0" y="132832"/>
                    <a:pt x="19046" y="86851"/>
                    <a:pt x="52948" y="52948"/>
                  </a:cubicBezTo>
                  <a:cubicBezTo>
                    <a:pt x="86851" y="19046"/>
                    <a:pt x="132832" y="0"/>
                    <a:pt x="180777" y="0"/>
                  </a:cubicBezTo>
                  <a:close/>
                </a:path>
              </a:pathLst>
            </a:custGeom>
            <a:solidFill>
              <a:srgbClr val="DBBAB0"/>
            </a:solidFill>
          </p:spPr>
          <p:txBody>
            <a:bodyPr/>
            <a:lstStyle/>
            <a:p>
              <a:endParaRPr lang="en-US"/>
            </a:p>
          </p:txBody>
        </p:sp>
        <p:sp>
          <p:nvSpPr>
            <p:cNvPr id="23" name="TextBox 23"/>
            <p:cNvSpPr txBox="1"/>
            <p:nvPr/>
          </p:nvSpPr>
          <p:spPr>
            <a:xfrm>
              <a:off x="0" y="-28575"/>
              <a:ext cx="575239" cy="421900"/>
            </a:xfrm>
            <a:prstGeom prst="rect">
              <a:avLst/>
            </a:prstGeom>
          </p:spPr>
          <p:txBody>
            <a:bodyPr lIns="50800" tIns="50800" rIns="50800" bIns="50800" rtlCol="0" anchor="ctr"/>
            <a:lstStyle/>
            <a:p>
              <a:pPr algn="ctr">
                <a:lnSpc>
                  <a:spcPts val="1960"/>
                </a:lnSpc>
              </a:pPr>
              <a:endParaRPr/>
            </a:p>
          </p:txBody>
        </p:sp>
      </p:grpSp>
      <p:sp>
        <p:nvSpPr>
          <p:cNvPr id="24" name="TextBox 24"/>
          <p:cNvSpPr txBox="1"/>
          <p:nvPr/>
        </p:nvSpPr>
        <p:spPr>
          <a:xfrm>
            <a:off x="234096" y="8960220"/>
            <a:ext cx="1495093" cy="596317"/>
          </a:xfrm>
          <a:prstGeom prst="rect">
            <a:avLst/>
          </a:prstGeom>
        </p:spPr>
        <p:txBody>
          <a:bodyPr wrap="square" lIns="0" tIns="0" rIns="0" bIns="0" rtlCol="0" anchor="t">
            <a:spAutoFit/>
          </a:bodyPr>
          <a:lstStyle/>
          <a:p>
            <a:pPr algn="ctr">
              <a:lnSpc>
                <a:spcPts val="5040"/>
              </a:lnSpc>
            </a:pPr>
            <a:r>
              <a:rPr lang="en-US" sz="3600" dirty="0" err="1">
                <a:solidFill>
                  <a:srgbClr val="000000"/>
                </a:solidFill>
                <a:latin typeface="Roboto Condensed Bold"/>
              </a:rPr>
              <a:t>Kết</a:t>
            </a:r>
            <a:r>
              <a:rPr lang="en-US" sz="3600" dirty="0">
                <a:solidFill>
                  <a:srgbClr val="000000"/>
                </a:solidFill>
                <a:latin typeface="Roboto Condensed Bold"/>
              </a:rPr>
              <a:t> </a:t>
            </a:r>
            <a:r>
              <a:rPr lang="en-US" sz="3600" dirty="0" err="1">
                <a:solidFill>
                  <a:srgbClr val="000000"/>
                </a:solidFill>
                <a:latin typeface="Roboto Condensed Bold"/>
              </a:rPr>
              <a:t>bài</a:t>
            </a:r>
            <a:endParaRPr lang="en-US" sz="3600" dirty="0">
              <a:solidFill>
                <a:srgbClr val="000000"/>
              </a:solidFill>
              <a:latin typeface="Roboto Condensed Bold"/>
            </a:endParaRPr>
          </a:p>
        </p:txBody>
      </p:sp>
      <p:grpSp>
        <p:nvGrpSpPr>
          <p:cNvPr id="25" name="Group 25"/>
          <p:cNvGrpSpPr/>
          <p:nvPr/>
        </p:nvGrpSpPr>
        <p:grpSpPr>
          <a:xfrm>
            <a:off x="2437239" y="8785172"/>
            <a:ext cx="15381834" cy="1219830"/>
            <a:chOff x="0" y="0"/>
            <a:chExt cx="4051183" cy="321272"/>
          </a:xfrm>
        </p:grpSpPr>
        <p:sp>
          <p:nvSpPr>
            <p:cNvPr id="26" name="Freeform 26"/>
            <p:cNvSpPr/>
            <p:nvPr/>
          </p:nvSpPr>
          <p:spPr>
            <a:xfrm>
              <a:off x="0" y="0"/>
              <a:ext cx="4051183" cy="321272"/>
            </a:xfrm>
            <a:custGeom>
              <a:avLst/>
              <a:gdLst/>
              <a:ahLst/>
              <a:cxnLst/>
              <a:rect l="l" t="t" r="r" b="b"/>
              <a:pathLst>
                <a:path w="4051183" h="321272">
                  <a:moveTo>
                    <a:pt x="0" y="0"/>
                  </a:moveTo>
                  <a:lnTo>
                    <a:pt x="4051183" y="0"/>
                  </a:lnTo>
                  <a:lnTo>
                    <a:pt x="4051183" y="321272"/>
                  </a:lnTo>
                  <a:lnTo>
                    <a:pt x="0" y="321272"/>
                  </a:lnTo>
                  <a:close/>
                </a:path>
              </a:pathLst>
            </a:custGeom>
            <a:solidFill>
              <a:srgbClr val="FDF7E4"/>
            </a:solidFill>
          </p:spPr>
          <p:txBody>
            <a:bodyPr/>
            <a:lstStyle/>
            <a:p>
              <a:endParaRPr lang="en-US"/>
            </a:p>
          </p:txBody>
        </p:sp>
        <p:sp>
          <p:nvSpPr>
            <p:cNvPr id="27" name="TextBox 27"/>
            <p:cNvSpPr txBox="1"/>
            <p:nvPr/>
          </p:nvSpPr>
          <p:spPr>
            <a:xfrm>
              <a:off x="0" y="-28575"/>
              <a:ext cx="4051183" cy="349847"/>
            </a:xfrm>
            <a:prstGeom prst="rect">
              <a:avLst/>
            </a:prstGeom>
          </p:spPr>
          <p:txBody>
            <a:bodyPr lIns="50800" tIns="50800" rIns="50800" bIns="50800" rtlCol="0" anchor="ctr"/>
            <a:lstStyle/>
            <a:p>
              <a:pPr algn="ctr">
                <a:lnSpc>
                  <a:spcPts val="1960"/>
                </a:lnSpc>
              </a:pPr>
              <a:endParaRPr/>
            </a:p>
          </p:txBody>
        </p:sp>
      </p:grpSp>
      <p:sp>
        <p:nvSpPr>
          <p:cNvPr id="28" name="TextBox 28"/>
          <p:cNvSpPr txBox="1"/>
          <p:nvPr/>
        </p:nvSpPr>
        <p:spPr>
          <a:xfrm>
            <a:off x="2717126" y="9031534"/>
            <a:ext cx="6788746" cy="589915"/>
          </a:xfrm>
          <a:prstGeom prst="rect">
            <a:avLst/>
          </a:prstGeom>
        </p:spPr>
        <p:txBody>
          <a:bodyPr lIns="0" tIns="0" rIns="0" bIns="0" rtlCol="0" anchor="t">
            <a:spAutoFit/>
          </a:bodyPr>
          <a:lstStyle/>
          <a:p>
            <a:pPr algn="ctr">
              <a:lnSpc>
                <a:spcPts val="4759"/>
              </a:lnSpc>
              <a:spcBef>
                <a:spcPct val="0"/>
              </a:spcBef>
            </a:pPr>
            <a:r>
              <a:rPr lang="en-US" sz="3399" dirty="0" err="1">
                <a:solidFill>
                  <a:schemeClr val="bg2">
                    <a:lumMod val="25000"/>
                  </a:schemeClr>
                </a:solidFill>
                <a:latin typeface="Roboto Condensed"/>
              </a:rPr>
              <a:t>Khẳng</a:t>
            </a:r>
            <a:r>
              <a:rPr lang="en-US" sz="3399" dirty="0">
                <a:solidFill>
                  <a:schemeClr val="bg2">
                    <a:lumMod val="25000"/>
                  </a:schemeClr>
                </a:solidFill>
                <a:latin typeface="Roboto Condensed"/>
              </a:rPr>
              <a:t> </a:t>
            </a:r>
            <a:r>
              <a:rPr lang="en-US" sz="3399" dirty="0" err="1">
                <a:solidFill>
                  <a:schemeClr val="bg2">
                    <a:lumMod val="25000"/>
                  </a:schemeClr>
                </a:solidFill>
                <a:latin typeface="Roboto Condensed"/>
              </a:rPr>
              <a:t>định</a:t>
            </a:r>
            <a:r>
              <a:rPr lang="en-US" sz="3399" dirty="0">
                <a:solidFill>
                  <a:schemeClr val="bg2">
                    <a:lumMod val="25000"/>
                  </a:schemeClr>
                </a:solidFill>
                <a:latin typeface="Roboto Condensed"/>
              </a:rPr>
              <a:t> ý </a:t>
            </a:r>
            <a:r>
              <a:rPr lang="en-US" sz="3399" dirty="0" err="1">
                <a:solidFill>
                  <a:schemeClr val="bg2">
                    <a:lumMod val="25000"/>
                  </a:schemeClr>
                </a:solidFill>
                <a:latin typeface="Roboto Condensed"/>
              </a:rPr>
              <a:t>nghĩa</a:t>
            </a:r>
            <a:r>
              <a:rPr lang="en-US" sz="3399" dirty="0">
                <a:solidFill>
                  <a:schemeClr val="bg2">
                    <a:lumMod val="25000"/>
                  </a:schemeClr>
                </a:solidFill>
                <a:latin typeface="Roboto Condensed"/>
              </a:rPr>
              <a:t>, </a:t>
            </a:r>
            <a:r>
              <a:rPr lang="en-US" sz="3399" dirty="0" err="1">
                <a:solidFill>
                  <a:schemeClr val="bg2">
                    <a:lumMod val="25000"/>
                  </a:schemeClr>
                </a:solidFill>
                <a:latin typeface="Roboto Condensed"/>
              </a:rPr>
              <a:t>giá</a:t>
            </a:r>
            <a:r>
              <a:rPr lang="en-US" sz="3399" dirty="0">
                <a:solidFill>
                  <a:schemeClr val="bg2">
                    <a:lumMod val="25000"/>
                  </a:schemeClr>
                </a:solidFill>
                <a:latin typeface="Roboto Condensed"/>
              </a:rPr>
              <a:t> </a:t>
            </a:r>
            <a:r>
              <a:rPr lang="en-US" sz="3399" dirty="0" err="1">
                <a:solidFill>
                  <a:schemeClr val="bg2">
                    <a:lumMod val="25000"/>
                  </a:schemeClr>
                </a:solidFill>
                <a:latin typeface="Roboto Condensed"/>
              </a:rPr>
              <a:t>trị</a:t>
            </a:r>
            <a:r>
              <a:rPr lang="en-US" sz="3399" dirty="0">
                <a:solidFill>
                  <a:schemeClr val="bg2">
                    <a:lumMod val="25000"/>
                  </a:schemeClr>
                </a:solidFill>
                <a:latin typeface="Roboto Condensed"/>
              </a:rPr>
              <a:t> </a:t>
            </a:r>
            <a:r>
              <a:rPr lang="en-US" sz="3399" dirty="0" err="1">
                <a:solidFill>
                  <a:schemeClr val="bg2">
                    <a:lumMod val="25000"/>
                  </a:schemeClr>
                </a:solidFill>
                <a:latin typeface="Roboto Condensed"/>
              </a:rPr>
              <a:t>của</a:t>
            </a:r>
            <a:r>
              <a:rPr lang="en-US" sz="3399" dirty="0">
                <a:solidFill>
                  <a:schemeClr val="bg2">
                    <a:lumMod val="25000"/>
                  </a:schemeClr>
                </a:solidFill>
                <a:latin typeface="Roboto Condensed"/>
              </a:rPr>
              <a:t> </a:t>
            </a:r>
            <a:r>
              <a:rPr lang="en-US" sz="3399" dirty="0" err="1">
                <a:solidFill>
                  <a:schemeClr val="bg2">
                    <a:lumMod val="25000"/>
                  </a:schemeClr>
                </a:solidFill>
                <a:latin typeface="Roboto Condensed"/>
              </a:rPr>
              <a:t>tác</a:t>
            </a:r>
            <a:r>
              <a:rPr lang="en-US" sz="3399" dirty="0">
                <a:solidFill>
                  <a:schemeClr val="bg2">
                    <a:lumMod val="25000"/>
                  </a:schemeClr>
                </a:solidFill>
                <a:latin typeface="Roboto Condensed"/>
              </a:rPr>
              <a:t> </a:t>
            </a:r>
            <a:r>
              <a:rPr lang="en-US" sz="3399" dirty="0" err="1">
                <a:solidFill>
                  <a:schemeClr val="bg2">
                    <a:lumMod val="25000"/>
                  </a:schemeClr>
                </a:solidFill>
                <a:latin typeface="Roboto Condensed"/>
              </a:rPr>
              <a:t>phẩm</a:t>
            </a:r>
            <a:endParaRPr lang="en-US" sz="3399" dirty="0">
              <a:solidFill>
                <a:schemeClr val="bg2">
                  <a:lumMod val="25000"/>
                </a:schemeClr>
              </a:solidFill>
              <a:latin typeface="Roboto Condensed"/>
            </a:endParaRPr>
          </a:p>
        </p:txBody>
      </p:sp>
    </p:spTree>
  </p:cSld>
  <p:clrMapOvr>
    <a:masterClrMapping/>
  </p:clrMapOvr>
  <p:transition spd="slow">
    <p:wipe/>
  </p:transition>
</p:sld>
</file>

<file path=ppt/slides/slide28.xml><?xml version="1.0" encoding="utf-8"?>
<p:sld xmlns:a="http://schemas.openxmlformats.org/drawingml/2006/main" xmlns:r="http://schemas.openxmlformats.org/officeDocument/2006/relationships" xmlns:p="http://schemas.openxmlformats.org/presentationml/2006/main">
  <p:cSld>
    <p:bg>
      <p:bgPr>
        <a:solidFill>
          <a:srgbClr val="F5E9DA"/>
        </a:solidFill>
        <a:effectLst/>
      </p:bgPr>
    </p:bg>
    <p:spTree>
      <p:nvGrpSpPr>
        <p:cNvPr id="1" name=""/>
        <p:cNvGrpSpPr/>
        <p:nvPr/>
      </p:nvGrpSpPr>
      <p:grpSpPr>
        <a:xfrm>
          <a:off x="0" y="0"/>
          <a:ext cx="0" cy="0"/>
          <a:chOff x="0" y="0"/>
          <a:chExt cx="0" cy="0"/>
        </a:xfrm>
      </p:grpSpPr>
      <p:grpSp>
        <p:nvGrpSpPr>
          <p:cNvPr id="2" name="Group 2"/>
          <p:cNvGrpSpPr/>
          <p:nvPr/>
        </p:nvGrpSpPr>
        <p:grpSpPr>
          <a:xfrm rot="-10800000">
            <a:off x="-1413655" y="-443384"/>
            <a:ext cx="21115310" cy="2200940"/>
            <a:chOff x="0" y="0"/>
            <a:chExt cx="1734364" cy="180780"/>
          </a:xfrm>
        </p:grpSpPr>
        <p:sp>
          <p:nvSpPr>
            <p:cNvPr id="3" name="Freeform 3"/>
            <p:cNvSpPr/>
            <p:nvPr/>
          </p:nvSpPr>
          <p:spPr>
            <a:xfrm>
              <a:off x="0" y="-1270"/>
              <a:ext cx="1735634" cy="179510"/>
            </a:xfrm>
            <a:custGeom>
              <a:avLst/>
              <a:gdLst/>
              <a:ahLst/>
              <a:cxnLst/>
              <a:rect l="l" t="t" r="r" b="b"/>
              <a:pathLst>
                <a:path w="1735634" h="179510">
                  <a:moveTo>
                    <a:pt x="1724204" y="27940"/>
                  </a:moveTo>
                  <a:cubicBezTo>
                    <a:pt x="1715314" y="24130"/>
                    <a:pt x="1706425" y="21590"/>
                    <a:pt x="1697534" y="21590"/>
                  </a:cubicBezTo>
                  <a:cubicBezTo>
                    <a:pt x="1670864" y="20320"/>
                    <a:pt x="1645005" y="20320"/>
                    <a:pt x="1617807" y="17780"/>
                  </a:cubicBezTo>
                  <a:cubicBezTo>
                    <a:pt x="1555639" y="12700"/>
                    <a:pt x="1494766" y="6350"/>
                    <a:pt x="1432597" y="3810"/>
                  </a:cubicBezTo>
                  <a:cubicBezTo>
                    <a:pt x="1382086" y="1270"/>
                    <a:pt x="1332869" y="3810"/>
                    <a:pt x="1282357" y="2540"/>
                  </a:cubicBezTo>
                  <a:cubicBezTo>
                    <a:pt x="1260339" y="2540"/>
                    <a:pt x="1238322" y="0"/>
                    <a:pt x="1216304" y="2540"/>
                  </a:cubicBezTo>
                  <a:cubicBezTo>
                    <a:pt x="1163202" y="10160"/>
                    <a:pt x="1110100" y="11430"/>
                    <a:pt x="1055703" y="8890"/>
                  </a:cubicBezTo>
                  <a:cubicBezTo>
                    <a:pt x="1028504" y="7620"/>
                    <a:pt x="1001305" y="7620"/>
                    <a:pt x="974107" y="7620"/>
                  </a:cubicBezTo>
                  <a:cubicBezTo>
                    <a:pt x="924890" y="7620"/>
                    <a:pt x="875674" y="7620"/>
                    <a:pt x="826457" y="6350"/>
                  </a:cubicBezTo>
                  <a:cubicBezTo>
                    <a:pt x="774650" y="5080"/>
                    <a:pt x="264353" y="2540"/>
                    <a:pt x="213841" y="1270"/>
                  </a:cubicBezTo>
                  <a:cubicBezTo>
                    <a:pt x="172396" y="0"/>
                    <a:pt x="132245" y="1270"/>
                    <a:pt x="90800" y="1270"/>
                  </a:cubicBezTo>
                  <a:cubicBezTo>
                    <a:pt x="62306" y="1270"/>
                    <a:pt x="33020" y="3810"/>
                    <a:pt x="5080" y="5080"/>
                  </a:cubicBezTo>
                  <a:cubicBezTo>
                    <a:pt x="3810" y="5080"/>
                    <a:pt x="2540" y="7620"/>
                    <a:pt x="0" y="8890"/>
                  </a:cubicBezTo>
                  <a:cubicBezTo>
                    <a:pt x="1270" y="21590"/>
                    <a:pt x="3810" y="34290"/>
                    <a:pt x="5080" y="46990"/>
                  </a:cubicBezTo>
                  <a:cubicBezTo>
                    <a:pt x="15240" y="67560"/>
                    <a:pt x="16510" y="69867"/>
                    <a:pt x="17780" y="72133"/>
                  </a:cubicBezTo>
                  <a:cubicBezTo>
                    <a:pt x="19050" y="74440"/>
                    <a:pt x="17780" y="76746"/>
                    <a:pt x="16510" y="79093"/>
                  </a:cubicBezTo>
                  <a:cubicBezTo>
                    <a:pt x="15240" y="81481"/>
                    <a:pt x="2540" y="106529"/>
                    <a:pt x="2540" y="108916"/>
                  </a:cubicBezTo>
                  <a:cubicBezTo>
                    <a:pt x="2540" y="111263"/>
                    <a:pt x="1270" y="113610"/>
                    <a:pt x="0" y="115957"/>
                  </a:cubicBezTo>
                  <a:cubicBezTo>
                    <a:pt x="0" y="124900"/>
                    <a:pt x="3810" y="135060"/>
                    <a:pt x="15240" y="140140"/>
                  </a:cubicBezTo>
                  <a:cubicBezTo>
                    <a:pt x="22860" y="143950"/>
                    <a:pt x="31750" y="146490"/>
                    <a:pt x="40640" y="147760"/>
                  </a:cubicBezTo>
                  <a:cubicBezTo>
                    <a:pt x="89505" y="152840"/>
                    <a:pt x="138721" y="156650"/>
                    <a:pt x="187938" y="161730"/>
                  </a:cubicBezTo>
                  <a:cubicBezTo>
                    <a:pt x="215136" y="164270"/>
                    <a:pt x="242335" y="169350"/>
                    <a:pt x="269534" y="170620"/>
                  </a:cubicBezTo>
                  <a:cubicBezTo>
                    <a:pt x="314865" y="173160"/>
                    <a:pt x="819981" y="174430"/>
                    <a:pt x="865312" y="175700"/>
                  </a:cubicBezTo>
                  <a:cubicBezTo>
                    <a:pt x="871788" y="175700"/>
                    <a:pt x="878264" y="175700"/>
                    <a:pt x="884740" y="175700"/>
                  </a:cubicBezTo>
                  <a:cubicBezTo>
                    <a:pt x="915824" y="175700"/>
                    <a:pt x="948203" y="174430"/>
                    <a:pt x="979287" y="174430"/>
                  </a:cubicBezTo>
                  <a:cubicBezTo>
                    <a:pt x="1015552" y="174430"/>
                    <a:pt x="1050522" y="175700"/>
                    <a:pt x="1086787" y="175700"/>
                  </a:cubicBezTo>
                  <a:cubicBezTo>
                    <a:pt x="1139889" y="175700"/>
                    <a:pt x="1194286" y="175700"/>
                    <a:pt x="1247388" y="175700"/>
                  </a:cubicBezTo>
                  <a:cubicBezTo>
                    <a:pt x="1296604" y="175700"/>
                    <a:pt x="1345821" y="176970"/>
                    <a:pt x="1395037" y="178240"/>
                  </a:cubicBezTo>
                  <a:cubicBezTo>
                    <a:pt x="1417055" y="178240"/>
                    <a:pt x="1440368" y="179510"/>
                    <a:pt x="1462386" y="179510"/>
                  </a:cubicBezTo>
                  <a:cubicBezTo>
                    <a:pt x="1533621" y="178240"/>
                    <a:pt x="1603560" y="171890"/>
                    <a:pt x="1674674" y="171890"/>
                  </a:cubicBezTo>
                  <a:cubicBezTo>
                    <a:pt x="1678484" y="171890"/>
                    <a:pt x="1683564" y="169350"/>
                    <a:pt x="1687374" y="166810"/>
                  </a:cubicBezTo>
                  <a:cubicBezTo>
                    <a:pt x="1692454" y="163000"/>
                    <a:pt x="1694994" y="156650"/>
                    <a:pt x="1697534" y="154110"/>
                  </a:cubicBezTo>
                  <a:cubicBezTo>
                    <a:pt x="1698804" y="115674"/>
                    <a:pt x="1700074" y="113974"/>
                    <a:pt x="1701344" y="112275"/>
                  </a:cubicBezTo>
                  <a:cubicBezTo>
                    <a:pt x="1702614" y="109645"/>
                    <a:pt x="1712774" y="84394"/>
                    <a:pt x="1714044" y="81764"/>
                  </a:cubicBezTo>
                  <a:cubicBezTo>
                    <a:pt x="1714044" y="80186"/>
                    <a:pt x="1715314" y="78608"/>
                    <a:pt x="1716584" y="77029"/>
                  </a:cubicBezTo>
                  <a:cubicBezTo>
                    <a:pt x="1717854" y="75330"/>
                    <a:pt x="1719124" y="73630"/>
                    <a:pt x="1721664" y="71931"/>
                  </a:cubicBezTo>
                  <a:cubicBezTo>
                    <a:pt x="1722934" y="70919"/>
                    <a:pt x="1722934" y="69867"/>
                    <a:pt x="1728014" y="68855"/>
                  </a:cubicBezTo>
                  <a:cubicBezTo>
                    <a:pt x="1733094" y="67641"/>
                    <a:pt x="1735634" y="66468"/>
                    <a:pt x="1734364" y="44450"/>
                  </a:cubicBezTo>
                  <a:cubicBezTo>
                    <a:pt x="1734364" y="38100"/>
                    <a:pt x="1730554" y="30480"/>
                    <a:pt x="1724204" y="27940"/>
                  </a:cubicBezTo>
                  <a:close/>
                </a:path>
              </a:pathLst>
            </a:custGeom>
            <a:solidFill>
              <a:srgbClr val="536B40"/>
            </a:solidFill>
          </p:spPr>
          <p:txBody>
            <a:bodyPr/>
            <a:lstStyle/>
            <a:p>
              <a:endParaRPr lang="en-US"/>
            </a:p>
          </p:txBody>
        </p:sp>
      </p:grpSp>
      <p:sp>
        <p:nvSpPr>
          <p:cNvPr id="4" name="TextBox 4"/>
          <p:cNvSpPr txBox="1"/>
          <p:nvPr/>
        </p:nvSpPr>
        <p:spPr>
          <a:xfrm>
            <a:off x="606916" y="288077"/>
            <a:ext cx="11725078" cy="1304925"/>
          </a:xfrm>
          <a:prstGeom prst="rect">
            <a:avLst/>
          </a:prstGeom>
        </p:spPr>
        <p:txBody>
          <a:bodyPr lIns="0" tIns="0" rIns="0" bIns="0" rtlCol="0" anchor="t">
            <a:spAutoFit/>
          </a:bodyPr>
          <a:lstStyle/>
          <a:p>
            <a:pPr algn="just">
              <a:lnSpc>
                <a:spcPts val="10500"/>
              </a:lnSpc>
            </a:pPr>
            <a:r>
              <a:rPr lang="en-US" sz="7500">
                <a:solidFill>
                  <a:srgbClr val="F5E9DA"/>
                </a:solidFill>
                <a:latin typeface="#9Slide07 SVNUT Triumph Press"/>
              </a:rPr>
              <a:t>3. Viết bài</a:t>
            </a:r>
          </a:p>
        </p:txBody>
      </p:sp>
      <p:sp>
        <p:nvSpPr>
          <p:cNvPr id="5" name="TextBox 5"/>
          <p:cNvSpPr txBox="1"/>
          <p:nvPr/>
        </p:nvSpPr>
        <p:spPr>
          <a:xfrm>
            <a:off x="903680" y="1969852"/>
            <a:ext cx="5565775" cy="714939"/>
          </a:xfrm>
          <a:prstGeom prst="rect">
            <a:avLst/>
          </a:prstGeom>
        </p:spPr>
        <p:txBody>
          <a:bodyPr lIns="0" tIns="0" rIns="0" bIns="0" rtlCol="0" anchor="t">
            <a:spAutoFit/>
          </a:bodyPr>
          <a:lstStyle/>
          <a:p>
            <a:pPr algn="ctr">
              <a:lnSpc>
                <a:spcPts val="6019"/>
              </a:lnSpc>
              <a:spcBef>
                <a:spcPct val="0"/>
              </a:spcBef>
            </a:pPr>
            <a:r>
              <a:rPr lang="en-US" sz="4299" dirty="0">
                <a:solidFill>
                  <a:schemeClr val="tx1">
                    <a:lumMod val="75000"/>
                    <a:lumOff val="25000"/>
                  </a:schemeClr>
                </a:solidFill>
                <a:latin typeface="Roboto Condensed Bold"/>
              </a:rPr>
              <a:t>Khi </a:t>
            </a:r>
            <a:r>
              <a:rPr lang="en-US" sz="4299" dirty="0" err="1">
                <a:solidFill>
                  <a:schemeClr val="tx1">
                    <a:lumMod val="75000"/>
                    <a:lumOff val="25000"/>
                  </a:schemeClr>
                </a:solidFill>
                <a:latin typeface="Roboto Condensed Bold"/>
              </a:rPr>
              <a:t>viết</a:t>
            </a:r>
            <a:r>
              <a:rPr lang="en-US" sz="4299" dirty="0">
                <a:solidFill>
                  <a:schemeClr val="tx1">
                    <a:lumMod val="75000"/>
                    <a:lumOff val="25000"/>
                  </a:schemeClr>
                </a:solidFill>
                <a:latin typeface="Roboto Condensed Bold"/>
              </a:rPr>
              <a:t> </a:t>
            </a:r>
            <a:r>
              <a:rPr lang="en-US" sz="4299" dirty="0" err="1">
                <a:solidFill>
                  <a:schemeClr val="tx1">
                    <a:lumMod val="75000"/>
                    <a:lumOff val="25000"/>
                  </a:schemeClr>
                </a:solidFill>
                <a:latin typeface="Roboto Condensed Bold"/>
              </a:rPr>
              <a:t>bài</a:t>
            </a:r>
            <a:r>
              <a:rPr lang="en-US" sz="4299" dirty="0">
                <a:solidFill>
                  <a:schemeClr val="tx1">
                    <a:lumMod val="75000"/>
                    <a:lumOff val="25000"/>
                  </a:schemeClr>
                </a:solidFill>
                <a:latin typeface="Roboto Condensed Bold"/>
              </a:rPr>
              <a:t> </a:t>
            </a:r>
            <a:r>
              <a:rPr lang="en-US" sz="4299" dirty="0" err="1">
                <a:solidFill>
                  <a:schemeClr val="tx1">
                    <a:lumMod val="75000"/>
                    <a:lumOff val="25000"/>
                  </a:schemeClr>
                </a:solidFill>
                <a:latin typeface="Roboto Condensed Bold"/>
              </a:rPr>
              <a:t>em</a:t>
            </a:r>
            <a:r>
              <a:rPr lang="en-US" sz="4299" dirty="0">
                <a:solidFill>
                  <a:schemeClr val="tx1">
                    <a:lumMod val="75000"/>
                    <a:lumOff val="25000"/>
                  </a:schemeClr>
                </a:solidFill>
                <a:latin typeface="Roboto Condensed Bold"/>
              </a:rPr>
              <a:t> </a:t>
            </a:r>
            <a:r>
              <a:rPr lang="en-US" sz="4299" dirty="0" err="1">
                <a:solidFill>
                  <a:schemeClr val="tx1">
                    <a:lumMod val="75000"/>
                    <a:lumOff val="25000"/>
                  </a:schemeClr>
                </a:solidFill>
                <a:latin typeface="Roboto Condensed Bold"/>
              </a:rPr>
              <a:t>cần</a:t>
            </a:r>
            <a:r>
              <a:rPr lang="en-US" sz="4299" dirty="0">
                <a:solidFill>
                  <a:schemeClr val="tx1">
                    <a:lumMod val="75000"/>
                    <a:lumOff val="25000"/>
                  </a:schemeClr>
                </a:solidFill>
                <a:latin typeface="Roboto Condensed Bold"/>
              </a:rPr>
              <a:t> </a:t>
            </a:r>
            <a:r>
              <a:rPr lang="en-US" sz="4299" dirty="0" err="1">
                <a:solidFill>
                  <a:schemeClr val="tx1">
                    <a:lumMod val="75000"/>
                    <a:lumOff val="25000"/>
                  </a:schemeClr>
                </a:solidFill>
                <a:latin typeface="Roboto Condensed Bold"/>
              </a:rPr>
              <a:t>chú</a:t>
            </a:r>
            <a:r>
              <a:rPr lang="en-US" sz="4299" dirty="0">
                <a:solidFill>
                  <a:schemeClr val="tx1">
                    <a:lumMod val="75000"/>
                    <a:lumOff val="25000"/>
                  </a:schemeClr>
                </a:solidFill>
                <a:latin typeface="Roboto Condensed Bold"/>
              </a:rPr>
              <a:t> ý:</a:t>
            </a:r>
          </a:p>
        </p:txBody>
      </p:sp>
      <p:grpSp>
        <p:nvGrpSpPr>
          <p:cNvPr id="6" name="Group 6"/>
          <p:cNvGrpSpPr/>
          <p:nvPr/>
        </p:nvGrpSpPr>
        <p:grpSpPr>
          <a:xfrm>
            <a:off x="326571" y="4215897"/>
            <a:ext cx="2498430" cy="5604912"/>
            <a:chOff x="0" y="0"/>
            <a:chExt cx="665595" cy="1493178"/>
          </a:xfrm>
        </p:grpSpPr>
        <p:sp>
          <p:nvSpPr>
            <p:cNvPr id="7" name="Freeform 7"/>
            <p:cNvSpPr/>
            <p:nvPr/>
          </p:nvSpPr>
          <p:spPr>
            <a:xfrm>
              <a:off x="0" y="0"/>
              <a:ext cx="665595" cy="1493179"/>
            </a:xfrm>
            <a:custGeom>
              <a:avLst/>
              <a:gdLst/>
              <a:ahLst/>
              <a:cxnLst/>
              <a:rect l="l" t="t" r="r" b="b"/>
              <a:pathLst>
                <a:path w="665595" h="1493179">
                  <a:moveTo>
                    <a:pt x="61974" y="0"/>
                  </a:moveTo>
                  <a:lnTo>
                    <a:pt x="603621" y="0"/>
                  </a:lnTo>
                  <a:cubicBezTo>
                    <a:pt x="620057" y="0"/>
                    <a:pt x="635821" y="6529"/>
                    <a:pt x="647443" y="18152"/>
                  </a:cubicBezTo>
                  <a:cubicBezTo>
                    <a:pt x="659066" y="29774"/>
                    <a:pt x="665595" y="45538"/>
                    <a:pt x="665595" y="61974"/>
                  </a:cubicBezTo>
                  <a:lnTo>
                    <a:pt x="665595" y="1431204"/>
                  </a:lnTo>
                  <a:cubicBezTo>
                    <a:pt x="665595" y="1447641"/>
                    <a:pt x="659066" y="1463404"/>
                    <a:pt x="647443" y="1475027"/>
                  </a:cubicBezTo>
                  <a:cubicBezTo>
                    <a:pt x="635821" y="1486649"/>
                    <a:pt x="620057" y="1493179"/>
                    <a:pt x="603621" y="1493179"/>
                  </a:cubicBezTo>
                  <a:lnTo>
                    <a:pt x="61974" y="1493179"/>
                  </a:lnTo>
                  <a:cubicBezTo>
                    <a:pt x="45538" y="1493179"/>
                    <a:pt x="29774" y="1486649"/>
                    <a:pt x="18152" y="1475027"/>
                  </a:cubicBezTo>
                  <a:cubicBezTo>
                    <a:pt x="6529" y="1463404"/>
                    <a:pt x="0" y="1447641"/>
                    <a:pt x="0" y="1431204"/>
                  </a:cubicBezTo>
                  <a:lnTo>
                    <a:pt x="0" y="61974"/>
                  </a:lnTo>
                  <a:cubicBezTo>
                    <a:pt x="0" y="45538"/>
                    <a:pt x="6529" y="29774"/>
                    <a:pt x="18152" y="18152"/>
                  </a:cubicBezTo>
                  <a:cubicBezTo>
                    <a:pt x="29774" y="6529"/>
                    <a:pt x="45538" y="0"/>
                    <a:pt x="61974" y="0"/>
                  </a:cubicBezTo>
                  <a:close/>
                </a:path>
              </a:pathLst>
            </a:custGeom>
            <a:solidFill>
              <a:srgbClr val="FFE7CF"/>
            </a:solidFill>
          </p:spPr>
          <p:txBody>
            <a:bodyPr/>
            <a:lstStyle/>
            <a:p>
              <a:endParaRPr lang="en-US"/>
            </a:p>
          </p:txBody>
        </p:sp>
        <p:sp>
          <p:nvSpPr>
            <p:cNvPr id="8" name="TextBox 8"/>
            <p:cNvSpPr txBox="1"/>
            <p:nvPr/>
          </p:nvSpPr>
          <p:spPr>
            <a:xfrm>
              <a:off x="0" y="-76200"/>
              <a:ext cx="665595" cy="1569378"/>
            </a:xfrm>
            <a:prstGeom prst="rect">
              <a:avLst/>
            </a:prstGeom>
          </p:spPr>
          <p:txBody>
            <a:bodyPr lIns="139700" tIns="139700" rIns="139700" bIns="139700" rtlCol="0" anchor="ctr"/>
            <a:lstStyle/>
            <a:p>
              <a:pPr algn="just">
                <a:lnSpc>
                  <a:spcPts val="5319"/>
                </a:lnSpc>
              </a:pPr>
              <a:r>
                <a:rPr lang="en-US" sz="3799">
                  <a:solidFill>
                    <a:srgbClr val="000000"/>
                  </a:solidFill>
                  <a:latin typeface="Roboto Condensed"/>
                </a:rPr>
                <a:t>Kết hợp nêu luận điểm, lí lẽ, bằng chứng.</a:t>
              </a:r>
            </a:p>
          </p:txBody>
        </p:sp>
      </p:grpSp>
      <p:sp>
        <p:nvSpPr>
          <p:cNvPr id="9" name="Freeform 9"/>
          <p:cNvSpPr/>
          <p:nvPr/>
        </p:nvSpPr>
        <p:spPr>
          <a:xfrm>
            <a:off x="903776" y="3110582"/>
            <a:ext cx="1186446" cy="955089"/>
          </a:xfrm>
          <a:custGeom>
            <a:avLst/>
            <a:gdLst/>
            <a:ahLst/>
            <a:cxnLst/>
            <a:rect l="l" t="t" r="r" b="b"/>
            <a:pathLst>
              <a:path w="1186446" h="955089">
                <a:moveTo>
                  <a:pt x="0" y="0"/>
                </a:moveTo>
                <a:lnTo>
                  <a:pt x="1186446" y="0"/>
                </a:lnTo>
                <a:lnTo>
                  <a:pt x="1186446" y="955090"/>
                </a:lnTo>
                <a:lnTo>
                  <a:pt x="0" y="95509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grpSp>
        <p:nvGrpSpPr>
          <p:cNvPr id="10" name="Group 10"/>
          <p:cNvGrpSpPr/>
          <p:nvPr/>
        </p:nvGrpSpPr>
        <p:grpSpPr>
          <a:xfrm>
            <a:off x="3525647" y="4212429"/>
            <a:ext cx="3414066" cy="5773153"/>
            <a:chOff x="0" y="0"/>
            <a:chExt cx="909526" cy="1537999"/>
          </a:xfrm>
        </p:grpSpPr>
        <p:sp>
          <p:nvSpPr>
            <p:cNvPr id="11" name="Freeform 11"/>
            <p:cNvSpPr/>
            <p:nvPr/>
          </p:nvSpPr>
          <p:spPr>
            <a:xfrm>
              <a:off x="0" y="0"/>
              <a:ext cx="909525" cy="1537999"/>
            </a:xfrm>
            <a:custGeom>
              <a:avLst/>
              <a:gdLst/>
              <a:ahLst/>
              <a:cxnLst/>
              <a:rect l="l" t="t" r="r" b="b"/>
              <a:pathLst>
                <a:path w="909525" h="1537999">
                  <a:moveTo>
                    <a:pt x="45353" y="0"/>
                  </a:moveTo>
                  <a:lnTo>
                    <a:pt x="864172" y="0"/>
                  </a:lnTo>
                  <a:cubicBezTo>
                    <a:pt x="889220" y="0"/>
                    <a:pt x="909525" y="20305"/>
                    <a:pt x="909525" y="45353"/>
                  </a:cubicBezTo>
                  <a:lnTo>
                    <a:pt x="909525" y="1492646"/>
                  </a:lnTo>
                  <a:cubicBezTo>
                    <a:pt x="909525" y="1517694"/>
                    <a:pt x="889220" y="1537999"/>
                    <a:pt x="864172" y="1537999"/>
                  </a:cubicBezTo>
                  <a:lnTo>
                    <a:pt x="45353" y="1537999"/>
                  </a:lnTo>
                  <a:cubicBezTo>
                    <a:pt x="20305" y="1537999"/>
                    <a:pt x="0" y="1517694"/>
                    <a:pt x="0" y="1492646"/>
                  </a:cubicBezTo>
                  <a:lnTo>
                    <a:pt x="0" y="45353"/>
                  </a:lnTo>
                  <a:cubicBezTo>
                    <a:pt x="0" y="20305"/>
                    <a:pt x="20305" y="0"/>
                    <a:pt x="45353" y="0"/>
                  </a:cubicBezTo>
                  <a:close/>
                </a:path>
              </a:pathLst>
            </a:custGeom>
            <a:solidFill>
              <a:srgbClr val="FFE7CF"/>
            </a:solidFill>
          </p:spPr>
          <p:txBody>
            <a:bodyPr/>
            <a:lstStyle/>
            <a:p>
              <a:endParaRPr lang="en-US"/>
            </a:p>
          </p:txBody>
        </p:sp>
        <p:sp>
          <p:nvSpPr>
            <p:cNvPr id="12" name="TextBox 12"/>
            <p:cNvSpPr txBox="1"/>
            <p:nvPr/>
          </p:nvSpPr>
          <p:spPr>
            <a:xfrm>
              <a:off x="0" y="-76200"/>
              <a:ext cx="909526" cy="1614199"/>
            </a:xfrm>
            <a:prstGeom prst="rect">
              <a:avLst/>
            </a:prstGeom>
          </p:spPr>
          <p:txBody>
            <a:bodyPr lIns="139700" tIns="139700" rIns="139700" bIns="139700" rtlCol="0" anchor="ctr"/>
            <a:lstStyle/>
            <a:p>
              <a:pPr algn="just">
                <a:lnSpc>
                  <a:spcPts val="5319"/>
                </a:lnSpc>
              </a:pPr>
              <a:r>
                <a:rPr lang="en-US" sz="3799" dirty="0" err="1">
                  <a:solidFill>
                    <a:srgbClr val="000000"/>
                  </a:solidFill>
                  <a:latin typeface="Roboto Condensed"/>
                </a:rPr>
                <a:t>Tách</a:t>
              </a:r>
              <a:r>
                <a:rPr lang="en-US" sz="3799" dirty="0">
                  <a:solidFill>
                    <a:srgbClr val="000000"/>
                  </a:solidFill>
                  <a:latin typeface="Roboto Condensed"/>
                </a:rPr>
                <a:t> </a:t>
              </a:r>
              <a:r>
                <a:rPr lang="en-US" sz="3799" dirty="0" err="1">
                  <a:solidFill>
                    <a:srgbClr val="000000"/>
                  </a:solidFill>
                  <a:latin typeface="Roboto Condensed"/>
                </a:rPr>
                <a:t>đoạn</a:t>
              </a:r>
              <a:r>
                <a:rPr lang="en-US" sz="3799" dirty="0">
                  <a:solidFill>
                    <a:srgbClr val="000000"/>
                  </a:solidFill>
                  <a:latin typeface="Roboto Condensed"/>
                </a:rPr>
                <a:t> </a:t>
              </a:r>
              <a:r>
                <a:rPr lang="en-US" sz="3799" dirty="0" err="1">
                  <a:solidFill>
                    <a:srgbClr val="000000"/>
                  </a:solidFill>
                  <a:latin typeface="Roboto Condensed"/>
                </a:rPr>
                <a:t>hợp</a:t>
              </a:r>
              <a:r>
                <a:rPr lang="en-US" sz="3799" dirty="0">
                  <a:solidFill>
                    <a:srgbClr val="000000"/>
                  </a:solidFill>
                  <a:latin typeface="Roboto Condensed"/>
                </a:rPr>
                <a:t> </a:t>
              </a:r>
              <a:r>
                <a:rPr lang="en-US" sz="3799" dirty="0" err="1">
                  <a:solidFill>
                    <a:srgbClr val="000000"/>
                  </a:solidFill>
                  <a:latin typeface="Roboto Condensed"/>
                </a:rPr>
                <a:t>lí</a:t>
              </a:r>
              <a:r>
                <a:rPr lang="en-US" sz="3799" dirty="0">
                  <a:solidFill>
                    <a:srgbClr val="000000"/>
                  </a:solidFill>
                  <a:latin typeface="Roboto Condensed"/>
                </a:rPr>
                <a:t> </a:t>
              </a:r>
              <a:r>
                <a:rPr lang="en-US" sz="3799" dirty="0" err="1">
                  <a:solidFill>
                    <a:srgbClr val="000000"/>
                  </a:solidFill>
                  <a:latin typeface="Roboto Condensed"/>
                </a:rPr>
                <a:t>và</a:t>
              </a:r>
              <a:r>
                <a:rPr lang="en-US" sz="3799" dirty="0">
                  <a:solidFill>
                    <a:srgbClr val="000000"/>
                  </a:solidFill>
                  <a:latin typeface="Roboto Condensed"/>
                </a:rPr>
                <a:t> </a:t>
              </a:r>
              <a:r>
                <a:rPr lang="en-US" sz="3799" dirty="0" err="1">
                  <a:solidFill>
                    <a:srgbClr val="000000"/>
                  </a:solidFill>
                  <a:latin typeface="Roboto Condensed"/>
                </a:rPr>
                <a:t>sử</a:t>
              </a:r>
              <a:r>
                <a:rPr lang="en-US" sz="3799" dirty="0">
                  <a:solidFill>
                    <a:srgbClr val="000000"/>
                  </a:solidFill>
                  <a:latin typeface="Roboto Condensed"/>
                </a:rPr>
                <a:t> </a:t>
              </a:r>
              <a:r>
                <a:rPr lang="en-US" sz="3799" dirty="0" err="1">
                  <a:solidFill>
                    <a:srgbClr val="000000"/>
                  </a:solidFill>
                  <a:latin typeface="Roboto Condensed"/>
                </a:rPr>
                <a:t>dụng</a:t>
              </a:r>
              <a:r>
                <a:rPr lang="en-US" sz="3799" dirty="0">
                  <a:solidFill>
                    <a:srgbClr val="000000"/>
                  </a:solidFill>
                  <a:latin typeface="Roboto Condensed"/>
                </a:rPr>
                <a:t> </a:t>
              </a:r>
              <a:r>
                <a:rPr lang="en-US" sz="3799" dirty="0" err="1">
                  <a:solidFill>
                    <a:srgbClr val="000000"/>
                  </a:solidFill>
                  <a:latin typeface="Roboto Condensed"/>
                </a:rPr>
                <a:t>các</a:t>
              </a:r>
              <a:r>
                <a:rPr lang="en-US" sz="3799" dirty="0">
                  <a:solidFill>
                    <a:srgbClr val="000000"/>
                  </a:solidFill>
                  <a:latin typeface="Roboto Condensed"/>
                </a:rPr>
                <a:t> </a:t>
              </a:r>
              <a:r>
                <a:rPr lang="en-US" sz="3799" dirty="0" err="1">
                  <a:solidFill>
                    <a:srgbClr val="000000"/>
                  </a:solidFill>
                  <a:latin typeface="Roboto Condensed"/>
                </a:rPr>
                <a:t>phương</a:t>
              </a:r>
              <a:r>
                <a:rPr lang="en-US" sz="3799" dirty="0">
                  <a:solidFill>
                    <a:srgbClr val="000000"/>
                  </a:solidFill>
                  <a:latin typeface="Roboto Condensed"/>
                </a:rPr>
                <a:t> </a:t>
              </a:r>
              <a:r>
                <a:rPr lang="en-US" sz="3799" dirty="0" err="1">
                  <a:solidFill>
                    <a:srgbClr val="000000"/>
                  </a:solidFill>
                  <a:latin typeface="Roboto Condensed"/>
                </a:rPr>
                <a:t>tiện</a:t>
              </a:r>
              <a:r>
                <a:rPr lang="en-US" sz="3799" dirty="0">
                  <a:solidFill>
                    <a:srgbClr val="000000"/>
                  </a:solidFill>
                  <a:latin typeface="Roboto Condensed"/>
                </a:rPr>
                <a:t> </a:t>
              </a:r>
              <a:r>
                <a:rPr lang="en-US" sz="3799" dirty="0" err="1">
                  <a:solidFill>
                    <a:srgbClr val="000000"/>
                  </a:solidFill>
                  <a:latin typeface="Roboto Condensed"/>
                </a:rPr>
                <a:t>liên</a:t>
              </a:r>
              <a:r>
                <a:rPr lang="en-US" sz="3799" dirty="0">
                  <a:solidFill>
                    <a:srgbClr val="000000"/>
                  </a:solidFill>
                  <a:latin typeface="Roboto Condensed"/>
                </a:rPr>
                <a:t> </a:t>
              </a:r>
              <a:r>
                <a:rPr lang="en-US" sz="3799" dirty="0" err="1">
                  <a:solidFill>
                    <a:srgbClr val="000000"/>
                  </a:solidFill>
                  <a:latin typeface="Roboto Condensed"/>
                </a:rPr>
                <a:t>kết</a:t>
              </a:r>
              <a:r>
                <a:rPr lang="en-US" sz="3799" dirty="0">
                  <a:solidFill>
                    <a:srgbClr val="000000"/>
                  </a:solidFill>
                  <a:latin typeface="Roboto Condensed"/>
                </a:rPr>
                <a:t> </a:t>
              </a:r>
              <a:r>
                <a:rPr lang="en-US" sz="3799" dirty="0" err="1">
                  <a:solidFill>
                    <a:srgbClr val="000000"/>
                  </a:solidFill>
                  <a:latin typeface="Roboto Condensed"/>
                </a:rPr>
                <a:t>để</a:t>
              </a:r>
              <a:r>
                <a:rPr lang="en-US" sz="3799" dirty="0">
                  <a:solidFill>
                    <a:srgbClr val="000000"/>
                  </a:solidFill>
                  <a:latin typeface="Roboto Condensed"/>
                </a:rPr>
                <a:t> </a:t>
              </a:r>
              <a:r>
                <a:rPr lang="en-US" sz="3799" dirty="0" err="1">
                  <a:solidFill>
                    <a:srgbClr val="000000"/>
                  </a:solidFill>
                  <a:latin typeface="Roboto Condensed"/>
                </a:rPr>
                <a:t>liên</a:t>
              </a:r>
              <a:r>
                <a:rPr lang="en-US" sz="3799" dirty="0">
                  <a:solidFill>
                    <a:srgbClr val="000000"/>
                  </a:solidFill>
                  <a:latin typeface="Roboto Condensed"/>
                </a:rPr>
                <a:t> </a:t>
              </a:r>
              <a:r>
                <a:rPr lang="en-US" sz="3799" dirty="0" err="1">
                  <a:solidFill>
                    <a:srgbClr val="000000"/>
                  </a:solidFill>
                  <a:latin typeface="Roboto Condensed"/>
                </a:rPr>
                <a:t>kết</a:t>
              </a:r>
              <a:r>
                <a:rPr lang="en-US" sz="3799" dirty="0">
                  <a:solidFill>
                    <a:srgbClr val="000000"/>
                  </a:solidFill>
                  <a:latin typeface="Roboto Condensed"/>
                </a:rPr>
                <a:t> </a:t>
              </a:r>
              <a:r>
                <a:rPr lang="en-US" sz="3799" dirty="0" err="1">
                  <a:solidFill>
                    <a:srgbClr val="000000"/>
                  </a:solidFill>
                  <a:latin typeface="Roboto Condensed"/>
                </a:rPr>
                <a:t>luận</a:t>
              </a:r>
              <a:r>
                <a:rPr lang="en-US" sz="3799" dirty="0">
                  <a:solidFill>
                    <a:srgbClr val="000000"/>
                  </a:solidFill>
                  <a:latin typeface="Roboto Condensed"/>
                </a:rPr>
                <a:t> </a:t>
              </a:r>
              <a:r>
                <a:rPr lang="en-US" sz="3799" dirty="0" err="1">
                  <a:solidFill>
                    <a:srgbClr val="000000"/>
                  </a:solidFill>
                  <a:latin typeface="Roboto Condensed"/>
                </a:rPr>
                <a:t>điểm</a:t>
              </a:r>
              <a:r>
                <a:rPr lang="en-US" sz="3799" dirty="0">
                  <a:solidFill>
                    <a:srgbClr val="000000"/>
                  </a:solidFill>
                  <a:latin typeface="Roboto Condensed"/>
                </a:rPr>
                <a:t>, </a:t>
              </a:r>
              <a:r>
                <a:rPr lang="en-US" sz="3799" dirty="0" err="1">
                  <a:solidFill>
                    <a:srgbClr val="000000"/>
                  </a:solidFill>
                  <a:latin typeface="Roboto Condensed"/>
                </a:rPr>
                <a:t>lí</a:t>
              </a:r>
              <a:r>
                <a:rPr lang="en-US" sz="3799" dirty="0">
                  <a:solidFill>
                    <a:srgbClr val="000000"/>
                  </a:solidFill>
                  <a:latin typeface="Roboto Condensed"/>
                </a:rPr>
                <a:t> </a:t>
              </a:r>
              <a:r>
                <a:rPr lang="en-US" sz="3799" dirty="0" err="1">
                  <a:solidFill>
                    <a:srgbClr val="000000"/>
                  </a:solidFill>
                  <a:latin typeface="Roboto Condensed"/>
                </a:rPr>
                <a:t>lẽ</a:t>
              </a:r>
              <a:r>
                <a:rPr lang="en-US" sz="3799" dirty="0">
                  <a:solidFill>
                    <a:srgbClr val="000000"/>
                  </a:solidFill>
                  <a:latin typeface="Roboto Condensed"/>
                </a:rPr>
                <a:t>, </a:t>
              </a:r>
              <a:r>
                <a:rPr lang="en-US" sz="3799" dirty="0" err="1">
                  <a:solidFill>
                    <a:srgbClr val="000000"/>
                  </a:solidFill>
                  <a:latin typeface="Roboto Condensed"/>
                </a:rPr>
                <a:t>bằng</a:t>
              </a:r>
              <a:r>
                <a:rPr lang="en-US" sz="3799" dirty="0">
                  <a:solidFill>
                    <a:srgbClr val="000000"/>
                  </a:solidFill>
                  <a:latin typeface="Roboto Condensed"/>
                </a:rPr>
                <a:t> </a:t>
              </a:r>
              <a:r>
                <a:rPr lang="en-US" sz="3799" dirty="0" err="1">
                  <a:solidFill>
                    <a:srgbClr val="000000"/>
                  </a:solidFill>
                  <a:latin typeface="Roboto Condensed"/>
                </a:rPr>
                <a:t>chứng</a:t>
              </a:r>
              <a:r>
                <a:rPr lang="en-US" sz="3799" dirty="0">
                  <a:solidFill>
                    <a:srgbClr val="000000"/>
                  </a:solidFill>
                  <a:latin typeface="Roboto Condensed"/>
                </a:rPr>
                <a:t>.</a:t>
              </a:r>
            </a:p>
          </p:txBody>
        </p:sp>
      </p:grpSp>
      <p:grpSp>
        <p:nvGrpSpPr>
          <p:cNvPr id="13" name="Group 13"/>
          <p:cNvGrpSpPr/>
          <p:nvPr/>
        </p:nvGrpSpPr>
        <p:grpSpPr>
          <a:xfrm>
            <a:off x="7739814" y="3906888"/>
            <a:ext cx="5518987" cy="5580546"/>
            <a:chOff x="0" y="-76200"/>
            <a:chExt cx="1470288" cy="1391753"/>
          </a:xfrm>
        </p:grpSpPr>
        <p:sp>
          <p:nvSpPr>
            <p:cNvPr id="14" name="Freeform 14"/>
            <p:cNvSpPr/>
            <p:nvPr/>
          </p:nvSpPr>
          <p:spPr>
            <a:xfrm>
              <a:off x="0" y="0"/>
              <a:ext cx="1402367" cy="1315553"/>
            </a:xfrm>
            <a:custGeom>
              <a:avLst/>
              <a:gdLst/>
              <a:ahLst/>
              <a:cxnLst/>
              <a:rect l="l" t="t" r="r" b="b"/>
              <a:pathLst>
                <a:path w="1402367" h="1315553">
                  <a:moveTo>
                    <a:pt x="29414" y="0"/>
                  </a:moveTo>
                  <a:lnTo>
                    <a:pt x="1372952" y="0"/>
                  </a:lnTo>
                  <a:cubicBezTo>
                    <a:pt x="1380753" y="0"/>
                    <a:pt x="1388235" y="3099"/>
                    <a:pt x="1393751" y="8615"/>
                  </a:cubicBezTo>
                  <a:cubicBezTo>
                    <a:pt x="1399267" y="14132"/>
                    <a:pt x="1402367" y="21613"/>
                    <a:pt x="1402367" y="29414"/>
                  </a:cubicBezTo>
                  <a:lnTo>
                    <a:pt x="1402367" y="1286138"/>
                  </a:lnTo>
                  <a:cubicBezTo>
                    <a:pt x="1402367" y="1302383"/>
                    <a:pt x="1389197" y="1315553"/>
                    <a:pt x="1372952" y="1315553"/>
                  </a:cubicBezTo>
                  <a:lnTo>
                    <a:pt x="29414" y="1315553"/>
                  </a:lnTo>
                  <a:cubicBezTo>
                    <a:pt x="13169" y="1315553"/>
                    <a:pt x="0" y="1302383"/>
                    <a:pt x="0" y="1286138"/>
                  </a:cubicBezTo>
                  <a:lnTo>
                    <a:pt x="0" y="29414"/>
                  </a:lnTo>
                  <a:cubicBezTo>
                    <a:pt x="0" y="13169"/>
                    <a:pt x="13169" y="0"/>
                    <a:pt x="29414" y="0"/>
                  </a:cubicBezTo>
                  <a:close/>
                </a:path>
              </a:pathLst>
            </a:custGeom>
            <a:solidFill>
              <a:srgbClr val="FFE7CF"/>
            </a:solidFill>
          </p:spPr>
          <p:txBody>
            <a:bodyPr/>
            <a:lstStyle/>
            <a:p>
              <a:endParaRPr lang="en-US"/>
            </a:p>
          </p:txBody>
        </p:sp>
        <p:sp>
          <p:nvSpPr>
            <p:cNvPr id="15" name="TextBox 15"/>
            <p:cNvSpPr txBox="1"/>
            <p:nvPr/>
          </p:nvSpPr>
          <p:spPr>
            <a:xfrm>
              <a:off x="0" y="-76200"/>
              <a:ext cx="1470288" cy="1391753"/>
            </a:xfrm>
            <a:prstGeom prst="rect">
              <a:avLst/>
            </a:prstGeom>
          </p:spPr>
          <p:txBody>
            <a:bodyPr lIns="139700" tIns="139700" rIns="139700" bIns="139700" rtlCol="0" anchor="ctr"/>
            <a:lstStyle/>
            <a:p>
              <a:pPr algn="just">
                <a:lnSpc>
                  <a:spcPts val="5319"/>
                </a:lnSpc>
              </a:pPr>
              <a:r>
                <a:rPr lang="en-US" sz="3799" dirty="0" err="1">
                  <a:solidFill>
                    <a:srgbClr val="000000"/>
                  </a:solidFill>
                  <a:latin typeface="Roboto Condensed"/>
                </a:rPr>
                <a:t>Sử</a:t>
              </a:r>
              <a:r>
                <a:rPr lang="en-US" sz="3799" dirty="0">
                  <a:solidFill>
                    <a:srgbClr val="000000"/>
                  </a:solidFill>
                  <a:latin typeface="Roboto Condensed"/>
                </a:rPr>
                <a:t> </a:t>
              </a:r>
              <a:r>
                <a:rPr lang="en-US" sz="3799" dirty="0" err="1">
                  <a:solidFill>
                    <a:srgbClr val="000000"/>
                  </a:solidFill>
                  <a:latin typeface="Roboto Condensed"/>
                </a:rPr>
                <a:t>dụng</a:t>
              </a:r>
              <a:r>
                <a:rPr lang="en-US" sz="3799" dirty="0">
                  <a:solidFill>
                    <a:srgbClr val="000000"/>
                  </a:solidFill>
                  <a:latin typeface="Roboto Condensed"/>
                </a:rPr>
                <a:t> </a:t>
              </a:r>
              <a:r>
                <a:rPr lang="en-US" sz="3799" dirty="0" err="1">
                  <a:solidFill>
                    <a:srgbClr val="000000"/>
                  </a:solidFill>
                  <a:latin typeface="Roboto Condensed"/>
                </a:rPr>
                <a:t>một</a:t>
              </a:r>
              <a:r>
                <a:rPr lang="en-US" sz="3799" dirty="0">
                  <a:solidFill>
                    <a:srgbClr val="000000"/>
                  </a:solidFill>
                  <a:latin typeface="Roboto Condensed"/>
                </a:rPr>
                <a:t> </a:t>
              </a:r>
              <a:r>
                <a:rPr lang="en-US" sz="3799" dirty="0" err="1">
                  <a:solidFill>
                    <a:srgbClr val="000000"/>
                  </a:solidFill>
                  <a:latin typeface="Roboto Condensed"/>
                </a:rPr>
                <a:t>số</a:t>
              </a:r>
              <a:r>
                <a:rPr lang="en-US" sz="3799" dirty="0">
                  <a:solidFill>
                    <a:srgbClr val="000000"/>
                  </a:solidFill>
                  <a:latin typeface="Roboto Condensed"/>
                </a:rPr>
                <a:t> </a:t>
              </a:r>
              <a:r>
                <a:rPr lang="en-US" sz="3799" dirty="0" err="1">
                  <a:solidFill>
                    <a:srgbClr val="000000"/>
                  </a:solidFill>
                  <a:latin typeface="Roboto Condensed"/>
                </a:rPr>
                <a:t>cách</a:t>
              </a:r>
              <a:r>
                <a:rPr lang="en-US" sz="3799" dirty="0">
                  <a:solidFill>
                    <a:srgbClr val="000000"/>
                  </a:solidFill>
                  <a:latin typeface="Roboto Condensed"/>
                </a:rPr>
                <a:t> </a:t>
              </a:r>
              <a:r>
                <a:rPr lang="en-US" sz="3799" dirty="0" err="1">
                  <a:solidFill>
                    <a:srgbClr val="000000"/>
                  </a:solidFill>
                  <a:latin typeface="Roboto Condensed"/>
                </a:rPr>
                <a:t>viết</a:t>
              </a:r>
              <a:r>
                <a:rPr lang="en-US" sz="3799" dirty="0">
                  <a:solidFill>
                    <a:srgbClr val="000000"/>
                  </a:solidFill>
                  <a:latin typeface="Roboto Condensed"/>
                </a:rPr>
                <a:t> </a:t>
              </a:r>
              <a:r>
                <a:rPr lang="en-US" sz="3799" dirty="0" err="1">
                  <a:solidFill>
                    <a:srgbClr val="000000"/>
                  </a:solidFill>
                  <a:latin typeface="Roboto Condensed"/>
                </a:rPr>
                <a:t>để</a:t>
              </a:r>
              <a:r>
                <a:rPr lang="en-US" sz="3799" dirty="0">
                  <a:solidFill>
                    <a:srgbClr val="000000"/>
                  </a:solidFill>
                  <a:latin typeface="Roboto Condensed"/>
                </a:rPr>
                <a:t> </a:t>
              </a:r>
              <a:r>
                <a:rPr lang="en-US" sz="3799" dirty="0" err="1">
                  <a:solidFill>
                    <a:srgbClr val="000000"/>
                  </a:solidFill>
                  <a:latin typeface="Roboto Condensed"/>
                </a:rPr>
                <a:t>mở</a:t>
              </a:r>
              <a:r>
                <a:rPr lang="en-US" sz="3799" dirty="0">
                  <a:solidFill>
                    <a:srgbClr val="000000"/>
                  </a:solidFill>
                  <a:latin typeface="Roboto Condensed"/>
                </a:rPr>
                <a:t> </a:t>
              </a:r>
              <a:r>
                <a:rPr lang="en-US" sz="3799" dirty="0" err="1">
                  <a:solidFill>
                    <a:srgbClr val="000000"/>
                  </a:solidFill>
                  <a:latin typeface="Roboto Condensed"/>
                </a:rPr>
                <a:t>bài</a:t>
              </a:r>
              <a:r>
                <a:rPr lang="en-US" sz="3799" dirty="0">
                  <a:solidFill>
                    <a:srgbClr val="000000"/>
                  </a:solidFill>
                  <a:latin typeface="Roboto Condensed"/>
                </a:rPr>
                <a:t> </a:t>
              </a:r>
              <a:r>
                <a:rPr lang="en-US" sz="3799" dirty="0" err="1">
                  <a:solidFill>
                    <a:srgbClr val="000000"/>
                  </a:solidFill>
                  <a:latin typeface="Roboto Condensed"/>
                </a:rPr>
                <a:t>và</a:t>
              </a:r>
              <a:r>
                <a:rPr lang="en-US" sz="3799" dirty="0">
                  <a:solidFill>
                    <a:srgbClr val="000000"/>
                  </a:solidFill>
                  <a:latin typeface="Roboto Condensed"/>
                </a:rPr>
                <a:t> </a:t>
              </a:r>
              <a:r>
                <a:rPr lang="en-US" sz="3799" dirty="0" err="1">
                  <a:solidFill>
                    <a:srgbClr val="000000"/>
                  </a:solidFill>
                  <a:latin typeface="Roboto Condensed"/>
                </a:rPr>
                <a:t>kết</a:t>
              </a:r>
              <a:r>
                <a:rPr lang="en-US" sz="3799" dirty="0">
                  <a:solidFill>
                    <a:srgbClr val="000000"/>
                  </a:solidFill>
                  <a:latin typeface="Roboto Condensed"/>
                </a:rPr>
                <a:t> </a:t>
              </a:r>
              <a:r>
                <a:rPr lang="en-US" sz="3799" dirty="0" err="1">
                  <a:solidFill>
                    <a:srgbClr val="000000"/>
                  </a:solidFill>
                  <a:latin typeface="Roboto Condensed"/>
                </a:rPr>
                <a:t>bài</a:t>
              </a:r>
              <a:r>
                <a:rPr lang="en-US" sz="3799" dirty="0">
                  <a:solidFill>
                    <a:srgbClr val="000000"/>
                  </a:solidFill>
                  <a:latin typeface="Roboto Condensed"/>
                </a:rPr>
                <a:t> </a:t>
              </a:r>
              <a:r>
                <a:rPr lang="en-US" sz="3799" dirty="0" err="1">
                  <a:solidFill>
                    <a:srgbClr val="000000"/>
                  </a:solidFill>
                  <a:latin typeface="Roboto Condensed"/>
                </a:rPr>
                <a:t>hấp</a:t>
              </a:r>
              <a:r>
                <a:rPr lang="en-US" sz="3799" dirty="0">
                  <a:solidFill>
                    <a:srgbClr val="000000"/>
                  </a:solidFill>
                  <a:latin typeface="Roboto Condensed"/>
                </a:rPr>
                <a:t> </a:t>
              </a:r>
              <a:r>
                <a:rPr lang="en-US" sz="3799" dirty="0" err="1">
                  <a:solidFill>
                    <a:srgbClr val="000000"/>
                  </a:solidFill>
                  <a:latin typeface="Roboto Condensed"/>
                </a:rPr>
                <a:t>dẫn</a:t>
              </a:r>
              <a:r>
                <a:rPr lang="en-US" sz="3799" dirty="0">
                  <a:solidFill>
                    <a:srgbClr val="000000"/>
                  </a:solidFill>
                  <a:latin typeface="Roboto Condensed"/>
                </a:rPr>
                <a:t> </a:t>
              </a:r>
              <a:r>
                <a:rPr lang="en-US" sz="3799" dirty="0" err="1">
                  <a:solidFill>
                    <a:srgbClr val="000000"/>
                  </a:solidFill>
                  <a:latin typeface="Roboto Condensed"/>
                </a:rPr>
                <a:t>như</a:t>
              </a:r>
              <a:r>
                <a:rPr lang="en-US" sz="3799" dirty="0">
                  <a:solidFill>
                    <a:srgbClr val="000000"/>
                  </a:solidFill>
                  <a:latin typeface="Roboto Condensed"/>
                </a:rPr>
                <a:t>: </a:t>
              </a:r>
              <a:r>
                <a:rPr lang="en-US" sz="3799" dirty="0" err="1">
                  <a:solidFill>
                    <a:srgbClr val="000000"/>
                  </a:solidFill>
                  <a:latin typeface="Roboto Condensed"/>
                </a:rPr>
                <a:t>trích</a:t>
              </a:r>
              <a:r>
                <a:rPr lang="en-US" sz="3799" dirty="0">
                  <a:solidFill>
                    <a:srgbClr val="000000"/>
                  </a:solidFill>
                  <a:latin typeface="Roboto Condensed"/>
                </a:rPr>
                <a:t> </a:t>
              </a:r>
              <a:r>
                <a:rPr lang="en-US" sz="3799" dirty="0" err="1">
                  <a:solidFill>
                    <a:srgbClr val="000000"/>
                  </a:solidFill>
                  <a:latin typeface="Roboto Condensed"/>
                </a:rPr>
                <a:t>những</a:t>
              </a:r>
              <a:r>
                <a:rPr lang="en-US" sz="3799" dirty="0">
                  <a:solidFill>
                    <a:srgbClr val="000000"/>
                  </a:solidFill>
                  <a:latin typeface="Roboto Condensed"/>
                </a:rPr>
                <a:t> </a:t>
              </a:r>
              <a:r>
                <a:rPr lang="en-US" sz="3799" dirty="0" err="1">
                  <a:solidFill>
                    <a:srgbClr val="000000"/>
                  </a:solidFill>
                  <a:latin typeface="Roboto Condensed"/>
                </a:rPr>
                <a:t>đoạn</a:t>
              </a:r>
              <a:r>
                <a:rPr lang="en-US" sz="3799" dirty="0">
                  <a:solidFill>
                    <a:srgbClr val="000000"/>
                  </a:solidFill>
                  <a:latin typeface="Roboto Condensed"/>
                </a:rPr>
                <a:t> </a:t>
              </a:r>
              <a:r>
                <a:rPr lang="en-US" sz="3799" dirty="0" err="1">
                  <a:solidFill>
                    <a:srgbClr val="000000"/>
                  </a:solidFill>
                  <a:latin typeface="Roboto Condensed"/>
                </a:rPr>
                <a:t>thơ</a:t>
              </a:r>
              <a:r>
                <a:rPr lang="en-US" sz="3799" dirty="0">
                  <a:solidFill>
                    <a:srgbClr val="000000"/>
                  </a:solidFill>
                  <a:latin typeface="Roboto Condensed"/>
                </a:rPr>
                <a:t> </a:t>
              </a:r>
              <a:r>
                <a:rPr lang="en-US" sz="3799" dirty="0" err="1">
                  <a:solidFill>
                    <a:srgbClr val="000000"/>
                  </a:solidFill>
                  <a:latin typeface="Roboto Condensed"/>
                </a:rPr>
                <a:t>cùng</a:t>
              </a:r>
              <a:r>
                <a:rPr lang="en-US" sz="3799" dirty="0">
                  <a:solidFill>
                    <a:srgbClr val="000000"/>
                  </a:solidFill>
                  <a:latin typeface="Roboto Condensed"/>
                </a:rPr>
                <a:t> </a:t>
              </a:r>
              <a:r>
                <a:rPr lang="en-US" sz="3799" dirty="0" err="1">
                  <a:solidFill>
                    <a:srgbClr val="000000"/>
                  </a:solidFill>
                  <a:latin typeface="Roboto Condensed"/>
                </a:rPr>
                <a:t>chủ</a:t>
              </a:r>
              <a:r>
                <a:rPr lang="en-US" sz="3799" dirty="0">
                  <a:solidFill>
                    <a:srgbClr val="000000"/>
                  </a:solidFill>
                  <a:latin typeface="Roboto Condensed"/>
                </a:rPr>
                <a:t> </a:t>
              </a:r>
              <a:r>
                <a:rPr lang="en-US" sz="3799" dirty="0" err="1">
                  <a:solidFill>
                    <a:srgbClr val="000000"/>
                  </a:solidFill>
                  <a:latin typeface="Roboto Condensed"/>
                </a:rPr>
                <a:t>đề</a:t>
              </a:r>
              <a:r>
                <a:rPr lang="en-US" sz="3799" dirty="0">
                  <a:solidFill>
                    <a:srgbClr val="000000"/>
                  </a:solidFill>
                  <a:latin typeface="Roboto Condensed"/>
                </a:rPr>
                <a:t> </a:t>
              </a:r>
              <a:r>
                <a:rPr lang="en-US" sz="3799" dirty="0" err="1">
                  <a:solidFill>
                    <a:srgbClr val="000000"/>
                  </a:solidFill>
                  <a:latin typeface="Roboto Condensed"/>
                </a:rPr>
                <a:t>với</a:t>
              </a:r>
              <a:r>
                <a:rPr lang="en-US" sz="3799" dirty="0">
                  <a:solidFill>
                    <a:srgbClr val="000000"/>
                  </a:solidFill>
                  <a:latin typeface="Roboto Condensed"/>
                </a:rPr>
                <a:t> </a:t>
              </a:r>
              <a:r>
                <a:rPr lang="en-US" sz="3799" dirty="0" err="1">
                  <a:solidFill>
                    <a:srgbClr val="000000"/>
                  </a:solidFill>
                  <a:latin typeface="Roboto Condensed"/>
                </a:rPr>
                <a:t>tác</a:t>
              </a:r>
              <a:r>
                <a:rPr lang="en-US" sz="3799" dirty="0">
                  <a:solidFill>
                    <a:srgbClr val="000000"/>
                  </a:solidFill>
                  <a:latin typeface="Roboto Condensed"/>
                </a:rPr>
                <a:t> </a:t>
              </a:r>
              <a:r>
                <a:rPr lang="en-US" sz="3799" dirty="0" err="1">
                  <a:solidFill>
                    <a:srgbClr val="000000"/>
                  </a:solidFill>
                  <a:latin typeface="Roboto Condensed"/>
                </a:rPr>
                <a:t>phẩm</a:t>
              </a:r>
              <a:r>
                <a:rPr lang="en-US" sz="3799" dirty="0">
                  <a:solidFill>
                    <a:srgbClr val="000000"/>
                  </a:solidFill>
                  <a:latin typeface="Roboto Condensed"/>
                </a:rPr>
                <a:t> </a:t>
              </a:r>
              <a:r>
                <a:rPr lang="en-US" sz="3799" dirty="0" err="1">
                  <a:solidFill>
                    <a:srgbClr val="000000"/>
                  </a:solidFill>
                  <a:latin typeface="Roboto Condensed"/>
                </a:rPr>
                <a:t>cần</a:t>
              </a:r>
              <a:r>
                <a:rPr lang="en-US" sz="3799" dirty="0">
                  <a:solidFill>
                    <a:srgbClr val="000000"/>
                  </a:solidFill>
                  <a:latin typeface="Roboto Condensed"/>
                </a:rPr>
                <a:t> </a:t>
              </a:r>
              <a:r>
                <a:rPr lang="en-US" sz="3799" dirty="0" err="1">
                  <a:solidFill>
                    <a:srgbClr val="000000"/>
                  </a:solidFill>
                  <a:latin typeface="Roboto Condensed"/>
                </a:rPr>
                <a:t>phân</a:t>
              </a:r>
              <a:r>
                <a:rPr lang="en-US" sz="3799" dirty="0">
                  <a:solidFill>
                    <a:srgbClr val="000000"/>
                  </a:solidFill>
                  <a:latin typeface="Roboto Condensed"/>
                </a:rPr>
                <a:t> </a:t>
              </a:r>
              <a:r>
                <a:rPr lang="en-US" sz="3799" dirty="0" err="1">
                  <a:solidFill>
                    <a:srgbClr val="000000"/>
                  </a:solidFill>
                  <a:latin typeface="Roboto Condensed"/>
                </a:rPr>
                <a:t>tích</a:t>
              </a:r>
              <a:r>
                <a:rPr lang="en-US" sz="3799" dirty="0">
                  <a:solidFill>
                    <a:srgbClr val="000000"/>
                  </a:solidFill>
                  <a:latin typeface="Roboto Condensed"/>
                </a:rPr>
                <a:t>, </a:t>
              </a:r>
              <a:r>
                <a:rPr lang="en-US" sz="3799" dirty="0" err="1">
                  <a:solidFill>
                    <a:srgbClr val="000000"/>
                  </a:solidFill>
                  <a:latin typeface="Roboto Condensed"/>
                </a:rPr>
                <a:t>trích</a:t>
              </a:r>
              <a:r>
                <a:rPr lang="en-US" sz="3799" dirty="0">
                  <a:solidFill>
                    <a:srgbClr val="000000"/>
                  </a:solidFill>
                  <a:latin typeface="Roboto Condensed"/>
                </a:rPr>
                <a:t> </a:t>
              </a:r>
              <a:r>
                <a:rPr lang="en-US" sz="3799" dirty="0" err="1">
                  <a:solidFill>
                    <a:srgbClr val="000000"/>
                  </a:solidFill>
                  <a:latin typeface="Roboto Condensed"/>
                </a:rPr>
                <a:t>dẫn</a:t>
              </a:r>
              <a:r>
                <a:rPr lang="en-US" sz="3799" dirty="0">
                  <a:solidFill>
                    <a:srgbClr val="000000"/>
                  </a:solidFill>
                  <a:latin typeface="Roboto Condensed"/>
                </a:rPr>
                <a:t> </a:t>
              </a:r>
              <a:r>
                <a:rPr lang="en-US" sz="3799" dirty="0" err="1">
                  <a:solidFill>
                    <a:srgbClr val="000000"/>
                  </a:solidFill>
                  <a:latin typeface="Roboto Condensed"/>
                </a:rPr>
                <a:t>danh</a:t>
              </a:r>
              <a:r>
                <a:rPr lang="en-US" sz="3799" dirty="0">
                  <a:solidFill>
                    <a:srgbClr val="000000"/>
                  </a:solidFill>
                  <a:latin typeface="Roboto Condensed"/>
                </a:rPr>
                <a:t> </a:t>
              </a:r>
              <a:r>
                <a:rPr lang="en-US" sz="3799" dirty="0" err="1">
                  <a:solidFill>
                    <a:srgbClr val="000000"/>
                  </a:solidFill>
                  <a:latin typeface="Roboto Condensed"/>
                </a:rPr>
                <a:t>ngôn</a:t>
              </a:r>
              <a:r>
                <a:rPr lang="en-US" sz="3799" dirty="0">
                  <a:solidFill>
                    <a:srgbClr val="000000"/>
                  </a:solidFill>
                  <a:latin typeface="Roboto Condensed"/>
                </a:rPr>
                <a:t>, </a:t>
              </a:r>
              <a:r>
                <a:rPr lang="en-US" sz="3799" dirty="0" err="1">
                  <a:solidFill>
                    <a:srgbClr val="000000"/>
                  </a:solidFill>
                  <a:latin typeface="Roboto Condensed"/>
                </a:rPr>
                <a:t>nhận</a:t>
              </a:r>
              <a:r>
                <a:rPr lang="en-US" sz="3799" dirty="0">
                  <a:solidFill>
                    <a:srgbClr val="000000"/>
                  </a:solidFill>
                  <a:latin typeface="Roboto Condensed"/>
                </a:rPr>
                <a:t> </a:t>
              </a:r>
              <a:r>
                <a:rPr lang="en-US" sz="3799" dirty="0" err="1">
                  <a:solidFill>
                    <a:srgbClr val="000000"/>
                  </a:solidFill>
                  <a:latin typeface="Roboto Condensed"/>
                </a:rPr>
                <a:t>định</a:t>
              </a:r>
              <a:r>
                <a:rPr lang="en-US" sz="3799" dirty="0">
                  <a:solidFill>
                    <a:srgbClr val="000000"/>
                  </a:solidFill>
                  <a:latin typeface="Roboto Condensed"/>
                </a:rPr>
                <a:t> </a:t>
              </a:r>
              <a:r>
                <a:rPr lang="en-US" sz="3799" dirty="0" err="1">
                  <a:solidFill>
                    <a:srgbClr val="000000"/>
                  </a:solidFill>
                  <a:latin typeface="Roboto Condensed"/>
                </a:rPr>
                <a:t>về</a:t>
              </a:r>
              <a:r>
                <a:rPr lang="en-US" sz="3799" dirty="0">
                  <a:solidFill>
                    <a:srgbClr val="000000"/>
                  </a:solidFill>
                  <a:latin typeface="Roboto Condensed"/>
                </a:rPr>
                <a:t> </a:t>
              </a:r>
              <a:r>
                <a:rPr lang="en-US" sz="3799" dirty="0" err="1">
                  <a:solidFill>
                    <a:srgbClr val="000000"/>
                  </a:solidFill>
                  <a:latin typeface="Roboto Condensed"/>
                </a:rPr>
                <a:t>tác</a:t>
              </a:r>
              <a:r>
                <a:rPr lang="en-US" sz="3799" dirty="0">
                  <a:solidFill>
                    <a:srgbClr val="000000"/>
                  </a:solidFill>
                  <a:latin typeface="Roboto Condensed"/>
                </a:rPr>
                <a:t> </a:t>
              </a:r>
              <a:r>
                <a:rPr lang="en-US" sz="3799" dirty="0" err="1">
                  <a:solidFill>
                    <a:srgbClr val="000000"/>
                  </a:solidFill>
                  <a:latin typeface="Roboto Condensed"/>
                </a:rPr>
                <a:t>giả</a:t>
              </a:r>
              <a:r>
                <a:rPr lang="en-US" sz="3799" dirty="0">
                  <a:solidFill>
                    <a:srgbClr val="000000"/>
                  </a:solidFill>
                  <a:latin typeface="Roboto Condensed"/>
                </a:rPr>
                <a:t>, </a:t>
              </a:r>
              <a:r>
                <a:rPr lang="en-US" sz="3799" dirty="0" err="1">
                  <a:solidFill>
                    <a:srgbClr val="000000"/>
                  </a:solidFill>
                  <a:latin typeface="Roboto Condensed"/>
                </a:rPr>
                <a:t>tác</a:t>
              </a:r>
              <a:r>
                <a:rPr lang="en-US" sz="3799" dirty="0">
                  <a:solidFill>
                    <a:srgbClr val="000000"/>
                  </a:solidFill>
                  <a:latin typeface="Roboto Condensed"/>
                </a:rPr>
                <a:t> </a:t>
              </a:r>
              <a:r>
                <a:rPr lang="en-US" sz="3799" dirty="0" err="1">
                  <a:solidFill>
                    <a:srgbClr val="000000"/>
                  </a:solidFill>
                  <a:latin typeface="Roboto Condensed"/>
                </a:rPr>
                <a:t>phẩm</a:t>
              </a:r>
              <a:r>
                <a:rPr lang="en-US" sz="3799" dirty="0">
                  <a:solidFill>
                    <a:srgbClr val="000000"/>
                  </a:solidFill>
                  <a:latin typeface="Roboto Condensed"/>
                </a:rPr>
                <a:t>,...</a:t>
              </a:r>
            </a:p>
          </p:txBody>
        </p:sp>
      </p:grpSp>
      <p:grpSp>
        <p:nvGrpSpPr>
          <p:cNvPr id="16" name="Group 16"/>
          <p:cNvGrpSpPr/>
          <p:nvPr/>
        </p:nvGrpSpPr>
        <p:grpSpPr>
          <a:xfrm>
            <a:off x="13708696" y="4141401"/>
            <a:ext cx="4321027" cy="5346033"/>
            <a:chOff x="0" y="0"/>
            <a:chExt cx="1151145" cy="1315553"/>
          </a:xfrm>
        </p:grpSpPr>
        <p:sp>
          <p:nvSpPr>
            <p:cNvPr id="17" name="Freeform 17"/>
            <p:cNvSpPr/>
            <p:nvPr/>
          </p:nvSpPr>
          <p:spPr>
            <a:xfrm>
              <a:off x="0" y="0"/>
              <a:ext cx="1151145" cy="1315553"/>
            </a:xfrm>
            <a:custGeom>
              <a:avLst/>
              <a:gdLst/>
              <a:ahLst/>
              <a:cxnLst/>
              <a:rect l="l" t="t" r="r" b="b"/>
              <a:pathLst>
                <a:path w="1151145" h="1315553">
                  <a:moveTo>
                    <a:pt x="35834" y="0"/>
                  </a:moveTo>
                  <a:lnTo>
                    <a:pt x="1115311" y="0"/>
                  </a:lnTo>
                  <a:cubicBezTo>
                    <a:pt x="1124815" y="0"/>
                    <a:pt x="1133929" y="3775"/>
                    <a:pt x="1140649" y="10495"/>
                  </a:cubicBezTo>
                  <a:cubicBezTo>
                    <a:pt x="1147369" y="17216"/>
                    <a:pt x="1151145" y="26330"/>
                    <a:pt x="1151145" y="35834"/>
                  </a:cubicBezTo>
                  <a:lnTo>
                    <a:pt x="1151145" y="1279719"/>
                  </a:lnTo>
                  <a:cubicBezTo>
                    <a:pt x="1151145" y="1289223"/>
                    <a:pt x="1147369" y="1298337"/>
                    <a:pt x="1140649" y="1305057"/>
                  </a:cubicBezTo>
                  <a:cubicBezTo>
                    <a:pt x="1133929" y="1311777"/>
                    <a:pt x="1124815" y="1315553"/>
                    <a:pt x="1115311" y="1315553"/>
                  </a:cubicBezTo>
                  <a:lnTo>
                    <a:pt x="35834" y="1315553"/>
                  </a:lnTo>
                  <a:cubicBezTo>
                    <a:pt x="26330" y="1315553"/>
                    <a:pt x="17216" y="1311777"/>
                    <a:pt x="10495" y="1305057"/>
                  </a:cubicBezTo>
                  <a:cubicBezTo>
                    <a:pt x="3775" y="1298337"/>
                    <a:pt x="0" y="1289223"/>
                    <a:pt x="0" y="1279719"/>
                  </a:cubicBezTo>
                  <a:lnTo>
                    <a:pt x="0" y="35834"/>
                  </a:lnTo>
                  <a:cubicBezTo>
                    <a:pt x="0" y="26330"/>
                    <a:pt x="3775" y="17216"/>
                    <a:pt x="10495" y="10495"/>
                  </a:cubicBezTo>
                  <a:cubicBezTo>
                    <a:pt x="17216" y="3775"/>
                    <a:pt x="26330" y="0"/>
                    <a:pt x="35834" y="0"/>
                  </a:cubicBezTo>
                  <a:close/>
                </a:path>
              </a:pathLst>
            </a:custGeom>
            <a:solidFill>
              <a:srgbClr val="FFE7CF"/>
            </a:solidFill>
          </p:spPr>
          <p:txBody>
            <a:bodyPr/>
            <a:lstStyle/>
            <a:p>
              <a:endParaRPr lang="en-US"/>
            </a:p>
          </p:txBody>
        </p:sp>
        <p:sp>
          <p:nvSpPr>
            <p:cNvPr id="18" name="TextBox 18"/>
            <p:cNvSpPr txBox="1"/>
            <p:nvPr/>
          </p:nvSpPr>
          <p:spPr>
            <a:xfrm>
              <a:off x="0" y="116588"/>
              <a:ext cx="1151145" cy="1082376"/>
            </a:xfrm>
            <a:prstGeom prst="rect">
              <a:avLst/>
            </a:prstGeom>
          </p:spPr>
          <p:txBody>
            <a:bodyPr lIns="139700" tIns="139700" rIns="139700" bIns="139700" rtlCol="0" anchor="ctr"/>
            <a:lstStyle/>
            <a:p>
              <a:pPr algn="just">
                <a:lnSpc>
                  <a:spcPts val="5319"/>
                </a:lnSpc>
              </a:pPr>
              <a:r>
                <a:rPr lang="en-US" sz="3799" dirty="0">
                  <a:solidFill>
                    <a:srgbClr val="000000"/>
                  </a:solidFill>
                  <a:latin typeface="Roboto Condensed"/>
                </a:rPr>
                <a:t>Trong </a:t>
              </a:r>
              <a:r>
                <a:rPr lang="en-US" sz="3799" dirty="0" err="1">
                  <a:solidFill>
                    <a:srgbClr val="000000"/>
                  </a:solidFill>
                  <a:latin typeface="Roboto Condensed"/>
                </a:rPr>
                <a:t>một</a:t>
              </a:r>
              <a:r>
                <a:rPr lang="en-US" sz="3799" dirty="0">
                  <a:solidFill>
                    <a:srgbClr val="000000"/>
                  </a:solidFill>
                  <a:latin typeface="Roboto Condensed"/>
                </a:rPr>
                <a:t> </a:t>
              </a:r>
              <a:r>
                <a:rPr lang="en-US" sz="3799" dirty="0" err="1">
                  <a:solidFill>
                    <a:srgbClr val="000000"/>
                  </a:solidFill>
                  <a:latin typeface="Roboto Condensed"/>
                </a:rPr>
                <a:t>số</a:t>
              </a:r>
              <a:r>
                <a:rPr lang="en-US" sz="3799" dirty="0">
                  <a:solidFill>
                    <a:srgbClr val="000000"/>
                  </a:solidFill>
                  <a:latin typeface="Roboto Condensed"/>
                </a:rPr>
                <a:t> </a:t>
              </a:r>
              <a:r>
                <a:rPr lang="en-US" sz="3799" dirty="0" err="1">
                  <a:solidFill>
                    <a:srgbClr val="000000"/>
                  </a:solidFill>
                  <a:latin typeface="Roboto Condensed"/>
                </a:rPr>
                <a:t>trường</a:t>
              </a:r>
              <a:r>
                <a:rPr lang="en-US" sz="3799" dirty="0">
                  <a:solidFill>
                    <a:srgbClr val="000000"/>
                  </a:solidFill>
                  <a:latin typeface="Roboto Condensed"/>
                </a:rPr>
                <a:t> </a:t>
              </a:r>
              <a:r>
                <a:rPr lang="en-US" sz="3799" dirty="0" err="1">
                  <a:solidFill>
                    <a:srgbClr val="000000"/>
                  </a:solidFill>
                  <a:latin typeface="Roboto Condensed"/>
                </a:rPr>
                <a:t>hợp</a:t>
              </a:r>
              <a:r>
                <a:rPr lang="en-US" sz="3799" dirty="0">
                  <a:solidFill>
                    <a:srgbClr val="000000"/>
                  </a:solidFill>
                  <a:latin typeface="Roboto Condensed"/>
                </a:rPr>
                <a:t>, </a:t>
              </a:r>
              <a:r>
                <a:rPr lang="en-US" sz="3799" dirty="0" err="1">
                  <a:solidFill>
                    <a:srgbClr val="000000"/>
                  </a:solidFill>
                  <a:latin typeface="Roboto Condensed"/>
                </a:rPr>
                <a:t>em</a:t>
              </a:r>
              <a:r>
                <a:rPr lang="en-US" sz="3799" dirty="0">
                  <a:solidFill>
                    <a:srgbClr val="000000"/>
                  </a:solidFill>
                  <a:latin typeface="Roboto Condensed"/>
                </a:rPr>
                <a:t> </a:t>
              </a:r>
              <a:r>
                <a:rPr lang="en-US" sz="3799" dirty="0" err="1">
                  <a:solidFill>
                    <a:srgbClr val="000000"/>
                  </a:solidFill>
                  <a:latin typeface="Roboto Condensed"/>
                </a:rPr>
                <a:t>có</a:t>
              </a:r>
              <a:r>
                <a:rPr lang="en-US" sz="3799" dirty="0">
                  <a:solidFill>
                    <a:srgbClr val="000000"/>
                  </a:solidFill>
                  <a:latin typeface="Roboto Condensed"/>
                </a:rPr>
                <a:t> </a:t>
              </a:r>
              <a:r>
                <a:rPr lang="en-US" sz="3799" dirty="0" err="1">
                  <a:solidFill>
                    <a:srgbClr val="000000"/>
                  </a:solidFill>
                  <a:latin typeface="Roboto Condensed"/>
                </a:rPr>
                <a:t>thể</a:t>
              </a:r>
              <a:r>
                <a:rPr lang="en-US" sz="3799" dirty="0">
                  <a:solidFill>
                    <a:srgbClr val="000000"/>
                  </a:solidFill>
                  <a:latin typeface="Roboto Condensed"/>
                </a:rPr>
                <a:t> </a:t>
              </a:r>
              <a:r>
                <a:rPr lang="en-US" sz="3799" dirty="0" err="1">
                  <a:solidFill>
                    <a:srgbClr val="000000"/>
                  </a:solidFill>
                  <a:latin typeface="Roboto Condensed"/>
                </a:rPr>
                <a:t>trao</a:t>
              </a:r>
              <a:r>
                <a:rPr lang="en-US" sz="3799" dirty="0">
                  <a:solidFill>
                    <a:srgbClr val="000000"/>
                  </a:solidFill>
                  <a:latin typeface="Roboto Condensed"/>
                </a:rPr>
                <a:t> </a:t>
              </a:r>
              <a:r>
                <a:rPr lang="en-US" sz="3799" dirty="0" err="1">
                  <a:solidFill>
                    <a:srgbClr val="000000"/>
                  </a:solidFill>
                  <a:latin typeface="Roboto Condensed"/>
                </a:rPr>
                <a:t>đổi</a:t>
              </a:r>
              <a:r>
                <a:rPr lang="en-US" sz="3799" dirty="0">
                  <a:solidFill>
                    <a:srgbClr val="000000"/>
                  </a:solidFill>
                  <a:latin typeface="Roboto Condensed"/>
                </a:rPr>
                <a:t> </a:t>
              </a:r>
              <a:r>
                <a:rPr lang="en-US" sz="3799" dirty="0" err="1">
                  <a:solidFill>
                    <a:srgbClr val="000000"/>
                  </a:solidFill>
                  <a:latin typeface="Roboto Condensed"/>
                </a:rPr>
                <a:t>với</a:t>
              </a:r>
              <a:r>
                <a:rPr lang="en-US" sz="3799" dirty="0">
                  <a:solidFill>
                    <a:srgbClr val="000000"/>
                  </a:solidFill>
                  <a:latin typeface="Roboto Condensed"/>
                </a:rPr>
                <a:t> </a:t>
              </a:r>
              <a:r>
                <a:rPr lang="en-US" sz="3799" dirty="0" err="1">
                  <a:solidFill>
                    <a:srgbClr val="000000"/>
                  </a:solidFill>
                  <a:latin typeface="Roboto Condensed"/>
                </a:rPr>
                <a:t>các</a:t>
              </a:r>
              <a:r>
                <a:rPr lang="en-US" sz="3799" dirty="0">
                  <a:solidFill>
                    <a:srgbClr val="000000"/>
                  </a:solidFill>
                  <a:latin typeface="Roboto Condensed"/>
                </a:rPr>
                <a:t> ý </a:t>
              </a:r>
              <a:r>
                <a:rPr lang="en-US" sz="3799" dirty="0" err="1">
                  <a:solidFill>
                    <a:srgbClr val="000000"/>
                  </a:solidFill>
                  <a:latin typeface="Roboto Condensed"/>
                </a:rPr>
                <a:t>kiến</a:t>
              </a:r>
              <a:r>
                <a:rPr lang="en-US" sz="3799" dirty="0">
                  <a:solidFill>
                    <a:srgbClr val="000000"/>
                  </a:solidFill>
                  <a:latin typeface="Roboto Condensed"/>
                </a:rPr>
                <a:t> </a:t>
              </a:r>
              <a:r>
                <a:rPr lang="en-US" sz="3799" dirty="0" err="1">
                  <a:solidFill>
                    <a:srgbClr val="000000"/>
                  </a:solidFill>
                  <a:latin typeface="Roboto Condensed"/>
                </a:rPr>
                <a:t>trái</a:t>
              </a:r>
              <a:r>
                <a:rPr lang="en-US" sz="3799" dirty="0">
                  <a:solidFill>
                    <a:srgbClr val="000000"/>
                  </a:solidFill>
                  <a:latin typeface="Roboto Condensed"/>
                </a:rPr>
                <a:t> </a:t>
              </a:r>
              <a:r>
                <a:rPr lang="en-US" sz="3799" dirty="0" err="1">
                  <a:solidFill>
                    <a:srgbClr val="000000"/>
                  </a:solidFill>
                  <a:latin typeface="Roboto Condensed"/>
                </a:rPr>
                <a:t>chiều</a:t>
              </a:r>
              <a:r>
                <a:rPr lang="en-US" sz="3799" dirty="0">
                  <a:solidFill>
                    <a:srgbClr val="000000"/>
                  </a:solidFill>
                  <a:latin typeface="Roboto Condensed"/>
                </a:rPr>
                <a:t> </a:t>
              </a:r>
              <a:r>
                <a:rPr lang="en-US" sz="3799" dirty="0" err="1">
                  <a:solidFill>
                    <a:srgbClr val="000000"/>
                  </a:solidFill>
                  <a:latin typeface="Roboto Condensed"/>
                </a:rPr>
                <a:t>về</a:t>
              </a:r>
              <a:r>
                <a:rPr lang="en-US" sz="3799" dirty="0">
                  <a:solidFill>
                    <a:srgbClr val="000000"/>
                  </a:solidFill>
                  <a:latin typeface="Roboto Condensed"/>
                </a:rPr>
                <a:t> </a:t>
              </a:r>
              <a:r>
                <a:rPr lang="en-US" sz="3799" dirty="0" err="1">
                  <a:solidFill>
                    <a:srgbClr val="000000"/>
                  </a:solidFill>
                  <a:latin typeface="Roboto Condensed"/>
                </a:rPr>
                <a:t>tác</a:t>
              </a:r>
              <a:r>
                <a:rPr lang="en-US" sz="3799" dirty="0">
                  <a:solidFill>
                    <a:srgbClr val="000000"/>
                  </a:solidFill>
                  <a:latin typeface="Roboto Condensed"/>
                </a:rPr>
                <a:t> </a:t>
              </a:r>
              <a:r>
                <a:rPr lang="en-US" sz="3799" dirty="0" err="1">
                  <a:solidFill>
                    <a:srgbClr val="000000"/>
                  </a:solidFill>
                  <a:latin typeface="Roboto Condensed"/>
                </a:rPr>
                <a:t>phẩm</a:t>
              </a:r>
              <a:r>
                <a:rPr lang="en-US" sz="3799" dirty="0">
                  <a:solidFill>
                    <a:srgbClr val="000000"/>
                  </a:solidFill>
                  <a:latin typeface="Roboto Condensed"/>
                </a:rPr>
                <a:t> </a:t>
              </a:r>
              <a:r>
                <a:rPr lang="en-US" sz="3799" dirty="0" err="1">
                  <a:solidFill>
                    <a:srgbClr val="000000"/>
                  </a:solidFill>
                  <a:latin typeface="Roboto Condensed"/>
                </a:rPr>
                <a:t>để</a:t>
              </a:r>
              <a:r>
                <a:rPr lang="en-US" sz="3799" dirty="0">
                  <a:solidFill>
                    <a:srgbClr val="000000"/>
                  </a:solidFill>
                  <a:latin typeface="Roboto Condensed"/>
                </a:rPr>
                <a:t> </a:t>
              </a:r>
              <a:r>
                <a:rPr lang="en-US" sz="3799" dirty="0" err="1">
                  <a:solidFill>
                    <a:srgbClr val="000000"/>
                  </a:solidFill>
                  <a:latin typeface="Roboto Condensed"/>
                </a:rPr>
                <a:t>làm</a:t>
              </a:r>
              <a:r>
                <a:rPr lang="en-US" sz="3799" dirty="0">
                  <a:solidFill>
                    <a:srgbClr val="000000"/>
                  </a:solidFill>
                  <a:latin typeface="Roboto Condensed"/>
                </a:rPr>
                <a:t> </a:t>
              </a:r>
              <a:r>
                <a:rPr lang="en-US" sz="3799" dirty="0" err="1">
                  <a:solidFill>
                    <a:srgbClr val="000000"/>
                  </a:solidFill>
                  <a:latin typeface="Roboto Condensed"/>
                </a:rPr>
                <a:t>cho</a:t>
              </a:r>
              <a:r>
                <a:rPr lang="en-US" sz="3799" dirty="0">
                  <a:solidFill>
                    <a:srgbClr val="000000"/>
                  </a:solidFill>
                  <a:latin typeface="Roboto Condensed"/>
                </a:rPr>
                <a:t> </a:t>
              </a:r>
              <a:r>
                <a:rPr lang="en-US" sz="3799" dirty="0" err="1">
                  <a:solidFill>
                    <a:srgbClr val="000000"/>
                  </a:solidFill>
                  <a:latin typeface="Roboto Condensed"/>
                </a:rPr>
                <a:t>nội</a:t>
              </a:r>
              <a:r>
                <a:rPr lang="en-US" sz="3799" dirty="0">
                  <a:solidFill>
                    <a:srgbClr val="000000"/>
                  </a:solidFill>
                  <a:latin typeface="Roboto Condensed"/>
                </a:rPr>
                <a:t> dung </a:t>
              </a:r>
              <a:r>
                <a:rPr lang="en-US" sz="3799" dirty="0" err="1">
                  <a:solidFill>
                    <a:srgbClr val="000000"/>
                  </a:solidFill>
                  <a:latin typeface="Roboto Condensed"/>
                </a:rPr>
                <a:t>bài</a:t>
              </a:r>
              <a:r>
                <a:rPr lang="en-US" sz="3799" dirty="0">
                  <a:solidFill>
                    <a:srgbClr val="000000"/>
                  </a:solidFill>
                  <a:latin typeface="Roboto Condensed"/>
                </a:rPr>
                <a:t> </a:t>
              </a:r>
              <a:r>
                <a:rPr lang="en-US" sz="3799" dirty="0" err="1">
                  <a:solidFill>
                    <a:srgbClr val="000000"/>
                  </a:solidFill>
                  <a:latin typeface="Roboto Condensed"/>
                </a:rPr>
                <a:t>viết</a:t>
              </a:r>
              <a:r>
                <a:rPr lang="en-US" sz="3799" dirty="0">
                  <a:solidFill>
                    <a:srgbClr val="000000"/>
                  </a:solidFill>
                  <a:latin typeface="Roboto Condensed"/>
                </a:rPr>
                <a:t> </a:t>
              </a:r>
              <a:r>
                <a:rPr lang="en-US" sz="3799" dirty="0" err="1">
                  <a:solidFill>
                    <a:srgbClr val="000000"/>
                  </a:solidFill>
                  <a:latin typeface="Roboto Condensed"/>
                </a:rPr>
                <a:t>thêm</a:t>
              </a:r>
              <a:r>
                <a:rPr lang="en-US" sz="3799" dirty="0">
                  <a:solidFill>
                    <a:srgbClr val="000000"/>
                  </a:solidFill>
                  <a:latin typeface="Roboto Condensed"/>
                </a:rPr>
                <a:t> </a:t>
              </a:r>
              <a:r>
                <a:rPr lang="en-US" sz="3799" dirty="0" err="1">
                  <a:solidFill>
                    <a:srgbClr val="000000"/>
                  </a:solidFill>
                  <a:latin typeface="Roboto Condensed"/>
                </a:rPr>
                <a:t>phong</a:t>
              </a:r>
              <a:r>
                <a:rPr lang="en-US" sz="3799" dirty="0">
                  <a:solidFill>
                    <a:srgbClr val="000000"/>
                  </a:solidFill>
                  <a:latin typeface="Roboto Condensed"/>
                </a:rPr>
                <a:t> </a:t>
              </a:r>
              <a:r>
                <a:rPr lang="en-US" sz="3799" dirty="0" err="1">
                  <a:solidFill>
                    <a:srgbClr val="000000"/>
                  </a:solidFill>
                  <a:latin typeface="Roboto Condensed"/>
                </a:rPr>
                <a:t>phú</a:t>
              </a:r>
              <a:r>
                <a:rPr lang="en-US" sz="3799" dirty="0">
                  <a:solidFill>
                    <a:srgbClr val="000000"/>
                  </a:solidFill>
                  <a:latin typeface="Roboto Condensed"/>
                </a:rPr>
                <a:t>.</a:t>
              </a:r>
            </a:p>
          </p:txBody>
        </p:sp>
      </p:grpSp>
      <p:sp>
        <p:nvSpPr>
          <p:cNvPr id="19" name="Freeform 19"/>
          <p:cNvSpPr/>
          <p:nvPr/>
        </p:nvSpPr>
        <p:spPr>
          <a:xfrm>
            <a:off x="4724107" y="3257340"/>
            <a:ext cx="1186446" cy="955089"/>
          </a:xfrm>
          <a:custGeom>
            <a:avLst/>
            <a:gdLst/>
            <a:ahLst/>
            <a:cxnLst/>
            <a:rect l="l" t="t" r="r" b="b"/>
            <a:pathLst>
              <a:path w="1186446" h="955089">
                <a:moveTo>
                  <a:pt x="0" y="0"/>
                </a:moveTo>
                <a:lnTo>
                  <a:pt x="1186447" y="0"/>
                </a:lnTo>
                <a:lnTo>
                  <a:pt x="1186447" y="955089"/>
                </a:lnTo>
                <a:lnTo>
                  <a:pt x="0" y="95508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20" name="Freeform 20"/>
          <p:cNvSpPr/>
          <p:nvPr/>
        </p:nvSpPr>
        <p:spPr>
          <a:xfrm>
            <a:off x="9730981" y="3186312"/>
            <a:ext cx="1186446" cy="955089"/>
          </a:xfrm>
          <a:custGeom>
            <a:avLst/>
            <a:gdLst/>
            <a:ahLst/>
            <a:cxnLst/>
            <a:rect l="l" t="t" r="r" b="b"/>
            <a:pathLst>
              <a:path w="1186446" h="955089">
                <a:moveTo>
                  <a:pt x="0" y="0"/>
                </a:moveTo>
                <a:lnTo>
                  <a:pt x="1186446" y="0"/>
                </a:lnTo>
                <a:lnTo>
                  <a:pt x="1186446" y="955090"/>
                </a:lnTo>
                <a:lnTo>
                  <a:pt x="0" y="95509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21" name="Freeform 21"/>
          <p:cNvSpPr/>
          <p:nvPr/>
        </p:nvSpPr>
        <p:spPr>
          <a:xfrm>
            <a:off x="15468600" y="3116638"/>
            <a:ext cx="1186446" cy="955089"/>
          </a:xfrm>
          <a:custGeom>
            <a:avLst/>
            <a:gdLst/>
            <a:ahLst/>
            <a:cxnLst/>
            <a:rect l="l" t="t" r="r" b="b"/>
            <a:pathLst>
              <a:path w="1186446" h="955089">
                <a:moveTo>
                  <a:pt x="0" y="0"/>
                </a:moveTo>
                <a:lnTo>
                  <a:pt x="1186446" y="0"/>
                </a:lnTo>
                <a:lnTo>
                  <a:pt x="1186446" y="955089"/>
                </a:lnTo>
                <a:lnTo>
                  <a:pt x="0" y="95508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dirty="0"/>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bg>
      <p:bgPr>
        <a:solidFill>
          <a:srgbClr val="F5E9DA"/>
        </a:solidFill>
        <a:effectLst/>
      </p:bgPr>
    </p:bg>
    <p:spTree>
      <p:nvGrpSpPr>
        <p:cNvPr id="1" name=""/>
        <p:cNvGrpSpPr/>
        <p:nvPr/>
      </p:nvGrpSpPr>
      <p:grpSpPr>
        <a:xfrm>
          <a:off x="0" y="0"/>
          <a:ext cx="0" cy="0"/>
          <a:chOff x="0" y="0"/>
          <a:chExt cx="0" cy="0"/>
        </a:xfrm>
      </p:grpSpPr>
      <p:grpSp>
        <p:nvGrpSpPr>
          <p:cNvPr id="2" name="Group 2"/>
          <p:cNvGrpSpPr/>
          <p:nvPr/>
        </p:nvGrpSpPr>
        <p:grpSpPr>
          <a:xfrm rot="-10800000">
            <a:off x="-1413655" y="-443384"/>
            <a:ext cx="21115310" cy="2200940"/>
            <a:chOff x="0" y="0"/>
            <a:chExt cx="1734364" cy="180780"/>
          </a:xfrm>
        </p:grpSpPr>
        <p:sp>
          <p:nvSpPr>
            <p:cNvPr id="3" name="Freeform 3"/>
            <p:cNvSpPr/>
            <p:nvPr/>
          </p:nvSpPr>
          <p:spPr>
            <a:xfrm>
              <a:off x="0" y="-1270"/>
              <a:ext cx="1735634" cy="179510"/>
            </a:xfrm>
            <a:custGeom>
              <a:avLst/>
              <a:gdLst/>
              <a:ahLst/>
              <a:cxnLst/>
              <a:rect l="l" t="t" r="r" b="b"/>
              <a:pathLst>
                <a:path w="1735634" h="179510">
                  <a:moveTo>
                    <a:pt x="1724204" y="27940"/>
                  </a:moveTo>
                  <a:cubicBezTo>
                    <a:pt x="1715314" y="24130"/>
                    <a:pt x="1706425" y="21590"/>
                    <a:pt x="1697534" y="21590"/>
                  </a:cubicBezTo>
                  <a:cubicBezTo>
                    <a:pt x="1670864" y="20320"/>
                    <a:pt x="1645005" y="20320"/>
                    <a:pt x="1617807" y="17780"/>
                  </a:cubicBezTo>
                  <a:cubicBezTo>
                    <a:pt x="1555639" y="12700"/>
                    <a:pt x="1494766" y="6350"/>
                    <a:pt x="1432597" y="3810"/>
                  </a:cubicBezTo>
                  <a:cubicBezTo>
                    <a:pt x="1382086" y="1270"/>
                    <a:pt x="1332869" y="3810"/>
                    <a:pt x="1282357" y="2540"/>
                  </a:cubicBezTo>
                  <a:cubicBezTo>
                    <a:pt x="1260339" y="2540"/>
                    <a:pt x="1238322" y="0"/>
                    <a:pt x="1216304" y="2540"/>
                  </a:cubicBezTo>
                  <a:cubicBezTo>
                    <a:pt x="1163202" y="10160"/>
                    <a:pt x="1110100" y="11430"/>
                    <a:pt x="1055703" y="8890"/>
                  </a:cubicBezTo>
                  <a:cubicBezTo>
                    <a:pt x="1028504" y="7620"/>
                    <a:pt x="1001305" y="7620"/>
                    <a:pt x="974107" y="7620"/>
                  </a:cubicBezTo>
                  <a:cubicBezTo>
                    <a:pt x="924890" y="7620"/>
                    <a:pt x="875674" y="7620"/>
                    <a:pt x="826457" y="6350"/>
                  </a:cubicBezTo>
                  <a:cubicBezTo>
                    <a:pt x="774650" y="5080"/>
                    <a:pt x="264353" y="2540"/>
                    <a:pt x="213841" y="1270"/>
                  </a:cubicBezTo>
                  <a:cubicBezTo>
                    <a:pt x="172396" y="0"/>
                    <a:pt x="132245" y="1270"/>
                    <a:pt x="90800" y="1270"/>
                  </a:cubicBezTo>
                  <a:cubicBezTo>
                    <a:pt x="62306" y="1270"/>
                    <a:pt x="33020" y="3810"/>
                    <a:pt x="5080" y="5080"/>
                  </a:cubicBezTo>
                  <a:cubicBezTo>
                    <a:pt x="3810" y="5080"/>
                    <a:pt x="2540" y="7620"/>
                    <a:pt x="0" y="8890"/>
                  </a:cubicBezTo>
                  <a:cubicBezTo>
                    <a:pt x="1270" y="21590"/>
                    <a:pt x="3810" y="34290"/>
                    <a:pt x="5080" y="46990"/>
                  </a:cubicBezTo>
                  <a:cubicBezTo>
                    <a:pt x="15240" y="67560"/>
                    <a:pt x="16510" y="69867"/>
                    <a:pt x="17780" y="72133"/>
                  </a:cubicBezTo>
                  <a:cubicBezTo>
                    <a:pt x="19050" y="74440"/>
                    <a:pt x="17780" y="76746"/>
                    <a:pt x="16510" y="79093"/>
                  </a:cubicBezTo>
                  <a:cubicBezTo>
                    <a:pt x="15240" y="81481"/>
                    <a:pt x="2540" y="106529"/>
                    <a:pt x="2540" y="108916"/>
                  </a:cubicBezTo>
                  <a:cubicBezTo>
                    <a:pt x="2540" y="111263"/>
                    <a:pt x="1270" y="113610"/>
                    <a:pt x="0" y="115957"/>
                  </a:cubicBezTo>
                  <a:cubicBezTo>
                    <a:pt x="0" y="124900"/>
                    <a:pt x="3810" y="135060"/>
                    <a:pt x="15240" y="140140"/>
                  </a:cubicBezTo>
                  <a:cubicBezTo>
                    <a:pt x="22860" y="143950"/>
                    <a:pt x="31750" y="146490"/>
                    <a:pt x="40640" y="147760"/>
                  </a:cubicBezTo>
                  <a:cubicBezTo>
                    <a:pt x="89505" y="152840"/>
                    <a:pt x="138721" y="156650"/>
                    <a:pt x="187938" y="161730"/>
                  </a:cubicBezTo>
                  <a:cubicBezTo>
                    <a:pt x="215136" y="164270"/>
                    <a:pt x="242335" y="169350"/>
                    <a:pt x="269534" y="170620"/>
                  </a:cubicBezTo>
                  <a:cubicBezTo>
                    <a:pt x="314865" y="173160"/>
                    <a:pt x="819981" y="174430"/>
                    <a:pt x="865312" y="175700"/>
                  </a:cubicBezTo>
                  <a:cubicBezTo>
                    <a:pt x="871788" y="175700"/>
                    <a:pt x="878264" y="175700"/>
                    <a:pt x="884740" y="175700"/>
                  </a:cubicBezTo>
                  <a:cubicBezTo>
                    <a:pt x="915824" y="175700"/>
                    <a:pt x="948203" y="174430"/>
                    <a:pt x="979287" y="174430"/>
                  </a:cubicBezTo>
                  <a:cubicBezTo>
                    <a:pt x="1015552" y="174430"/>
                    <a:pt x="1050522" y="175700"/>
                    <a:pt x="1086787" y="175700"/>
                  </a:cubicBezTo>
                  <a:cubicBezTo>
                    <a:pt x="1139889" y="175700"/>
                    <a:pt x="1194286" y="175700"/>
                    <a:pt x="1247388" y="175700"/>
                  </a:cubicBezTo>
                  <a:cubicBezTo>
                    <a:pt x="1296604" y="175700"/>
                    <a:pt x="1345821" y="176970"/>
                    <a:pt x="1395037" y="178240"/>
                  </a:cubicBezTo>
                  <a:cubicBezTo>
                    <a:pt x="1417055" y="178240"/>
                    <a:pt x="1440368" y="179510"/>
                    <a:pt x="1462386" y="179510"/>
                  </a:cubicBezTo>
                  <a:cubicBezTo>
                    <a:pt x="1533621" y="178240"/>
                    <a:pt x="1603560" y="171890"/>
                    <a:pt x="1674674" y="171890"/>
                  </a:cubicBezTo>
                  <a:cubicBezTo>
                    <a:pt x="1678484" y="171890"/>
                    <a:pt x="1683564" y="169350"/>
                    <a:pt x="1687374" y="166810"/>
                  </a:cubicBezTo>
                  <a:cubicBezTo>
                    <a:pt x="1692454" y="163000"/>
                    <a:pt x="1694994" y="156650"/>
                    <a:pt x="1697534" y="154110"/>
                  </a:cubicBezTo>
                  <a:cubicBezTo>
                    <a:pt x="1698804" y="115674"/>
                    <a:pt x="1700074" y="113974"/>
                    <a:pt x="1701344" y="112275"/>
                  </a:cubicBezTo>
                  <a:cubicBezTo>
                    <a:pt x="1702614" y="109645"/>
                    <a:pt x="1712774" y="84394"/>
                    <a:pt x="1714044" y="81764"/>
                  </a:cubicBezTo>
                  <a:cubicBezTo>
                    <a:pt x="1714044" y="80186"/>
                    <a:pt x="1715314" y="78608"/>
                    <a:pt x="1716584" y="77029"/>
                  </a:cubicBezTo>
                  <a:cubicBezTo>
                    <a:pt x="1717854" y="75330"/>
                    <a:pt x="1719124" y="73630"/>
                    <a:pt x="1721664" y="71931"/>
                  </a:cubicBezTo>
                  <a:cubicBezTo>
                    <a:pt x="1722934" y="70919"/>
                    <a:pt x="1722934" y="69867"/>
                    <a:pt x="1728014" y="68855"/>
                  </a:cubicBezTo>
                  <a:cubicBezTo>
                    <a:pt x="1733094" y="67641"/>
                    <a:pt x="1735634" y="66468"/>
                    <a:pt x="1734364" y="44450"/>
                  </a:cubicBezTo>
                  <a:cubicBezTo>
                    <a:pt x="1734364" y="38100"/>
                    <a:pt x="1730554" y="30480"/>
                    <a:pt x="1724204" y="27940"/>
                  </a:cubicBezTo>
                  <a:close/>
                </a:path>
              </a:pathLst>
            </a:custGeom>
            <a:solidFill>
              <a:srgbClr val="536B40"/>
            </a:solidFill>
          </p:spPr>
          <p:txBody>
            <a:bodyPr/>
            <a:lstStyle/>
            <a:p>
              <a:endParaRPr lang="en-US"/>
            </a:p>
          </p:txBody>
        </p:sp>
      </p:grpSp>
      <p:sp>
        <p:nvSpPr>
          <p:cNvPr id="4" name="TextBox 4"/>
          <p:cNvSpPr txBox="1"/>
          <p:nvPr/>
        </p:nvSpPr>
        <p:spPr>
          <a:xfrm>
            <a:off x="606916" y="288077"/>
            <a:ext cx="11725078" cy="1344930"/>
          </a:xfrm>
          <a:prstGeom prst="rect">
            <a:avLst/>
          </a:prstGeom>
        </p:spPr>
        <p:txBody>
          <a:bodyPr lIns="0" tIns="0" rIns="0" bIns="0" rtlCol="0" anchor="t">
            <a:spAutoFit/>
          </a:bodyPr>
          <a:lstStyle/>
          <a:p>
            <a:pPr algn="just">
              <a:lnSpc>
                <a:spcPts val="10919"/>
              </a:lnSpc>
            </a:pPr>
            <a:r>
              <a:rPr lang="en-US" sz="7800">
                <a:solidFill>
                  <a:srgbClr val="F5E9DA"/>
                </a:solidFill>
                <a:latin typeface="#9Slide07 SVNUT Triumph Press"/>
              </a:rPr>
              <a:t>3. Viết bài</a:t>
            </a:r>
          </a:p>
        </p:txBody>
      </p:sp>
      <p:sp>
        <p:nvSpPr>
          <p:cNvPr id="5" name="TextBox 5"/>
          <p:cNvSpPr txBox="1"/>
          <p:nvPr/>
        </p:nvSpPr>
        <p:spPr>
          <a:xfrm>
            <a:off x="817808" y="2013239"/>
            <a:ext cx="16652384" cy="1510031"/>
          </a:xfrm>
          <a:prstGeom prst="rect">
            <a:avLst/>
          </a:prstGeom>
        </p:spPr>
        <p:txBody>
          <a:bodyPr lIns="0" tIns="0" rIns="0" bIns="0" rtlCol="0" anchor="t">
            <a:spAutoFit/>
          </a:bodyPr>
          <a:lstStyle/>
          <a:p>
            <a:pPr algn="just">
              <a:lnSpc>
                <a:spcPts val="6019"/>
              </a:lnSpc>
              <a:spcBef>
                <a:spcPct val="0"/>
              </a:spcBef>
            </a:pPr>
            <a:r>
              <a:rPr lang="en-US" sz="4299">
                <a:solidFill>
                  <a:srgbClr val="263D2F"/>
                </a:solidFill>
                <a:latin typeface="Roboto Condensed Bold"/>
              </a:rPr>
              <a:t>Đặc biệt với chương trình Ngữ văn lớp 9, các em cần phát triển kĩ năng viết so với lớp 8:</a:t>
            </a:r>
          </a:p>
        </p:txBody>
      </p:sp>
      <p:grpSp>
        <p:nvGrpSpPr>
          <p:cNvPr id="6" name="Group 6"/>
          <p:cNvGrpSpPr/>
          <p:nvPr/>
        </p:nvGrpSpPr>
        <p:grpSpPr>
          <a:xfrm>
            <a:off x="1028700" y="3596599"/>
            <a:ext cx="5940995" cy="5661701"/>
            <a:chOff x="0" y="0"/>
            <a:chExt cx="3250642" cy="3097825"/>
          </a:xfrm>
        </p:grpSpPr>
        <p:sp>
          <p:nvSpPr>
            <p:cNvPr id="7" name="Freeform 7"/>
            <p:cNvSpPr/>
            <p:nvPr/>
          </p:nvSpPr>
          <p:spPr>
            <a:xfrm>
              <a:off x="16510" y="11430"/>
              <a:ext cx="3220162" cy="3073695"/>
            </a:xfrm>
            <a:custGeom>
              <a:avLst/>
              <a:gdLst/>
              <a:ahLst/>
              <a:cxnLst/>
              <a:rect l="l" t="t" r="r" b="b"/>
              <a:pathLst>
                <a:path w="3220162" h="3073695">
                  <a:moveTo>
                    <a:pt x="1270" y="0"/>
                  </a:moveTo>
                  <a:lnTo>
                    <a:pt x="3220162" y="15240"/>
                  </a:lnTo>
                  <a:lnTo>
                    <a:pt x="3188412" y="3073695"/>
                  </a:lnTo>
                  <a:lnTo>
                    <a:pt x="1163403" y="3073695"/>
                  </a:lnTo>
                  <a:lnTo>
                    <a:pt x="0" y="3047025"/>
                  </a:lnTo>
                  <a:lnTo>
                    <a:pt x="11430" y="979775"/>
                  </a:lnTo>
                  <a:close/>
                </a:path>
              </a:pathLst>
            </a:custGeom>
            <a:solidFill>
              <a:srgbClr val="000000">
                <a:alpha val="0"/>
              </a:srgbClr>
            </a:solidFill>
          </p:spPr>
          <p:txBody>
            <a:bodyPr/>
            <a:lstStyle/>
            <a:p>
              <a:endParaRPr lang="en-US"/>
            </a:p>
          </p:txBody>
        </p:sp>
        <p:sp>
          <p:nvSpPr>
            <p:cNvPr id="8" name="Freeform 8"/>
            <p:cNvSpPr/>
            <p:nvPr/>
          </p:nvSpPr>
          <p:spPr>
            <a:xfrm>
              <a:off x="0" y="-1270"/>
              <a:ext cx="3249372" cy="3099095"/>
            </a:xfrm>
            <a:custGeom>
              <a:avLst/>
              <a:gdLst/>
              <a:ahLst/>
              <a:cxnLst/>
              <a:rect l="l" t="t" r="r" b="b"/>
              <a:pathLst>
                <a:path w="3249372" h="3099095">
                  <a:moveTo>
                    <a:pt x="3215082" y="3073695"/>
                  </a:moveTo>
                  <a:cubicBezTo>
                    <a:pt x="3212542" y="3077505"/>
                    <a:pt x="3208732" y="3082585"/>
                    <a:pt x="3204922" y="3086395"/>
                  </a:cubicBezTo>
                  <a:cubicBezTo>
                    <a:pt x="3201112" y="3088935"/>
                    <a:pt x="3196032" y="3091475"/>
                    <a:pt x="3192222" y="3091475"/>
                  </a:cubicBezTo>
                  <a:cubicBezTo>
                    <a:pt x="3082201" y="3090205"/>
                    <a:pt x="2945782" y="3096555"/>
                    <a:pt x="2806837" y="3099095"/>
                  </a:cubicBezTo>
                  <a:cubicBezTo>
                    <a:pt x="2763890" y="3099095"/>
                    <a:pt x="2718417" y="3097825"/>
                    <a:pt x="2675470" y="3097825"/>
                  </a:cubicBezTo>
                  <a:cubicBezTo>
                    <a:pt x="2579472" y="3096555"/>
                    <a:pt x="2483473" y="3095285"/>
                    <a:pt x="2387474" y="3095285"/>
                  </a:cubicBezTo>
                  <a:lnTo>
                    <a:pt x="2074215" y="3095285"/>
                  </a:lnTo>
                  <a:cubicBezTo>
                    <a:pt x="2003480" y="3095285"/>
                    <a:pt x="1935270" y="3094015"/>
                    <a:pt x="1864534" y="3094015"/>
                  </a:cubicBezTo>
                  <a:cubicBezTo>
                    <a:pt x="1803904" y="3094015"/>
                    <a:pt x="1740747" y="3094015"/>
                    <a:pt x="1680116" y="3095285"/>
                  </a:cubicBezTo>
                  <a:lnTo>
                    <a:pt x="1642222" y="3095285"/>
                  </a:lnTo>
                  <a:cubicBezTo>
                    <a:pt x="1553802" y="3094015"/>
                    <a:pt x="568553" y="3092745"/>
                    <a:pt x="480133" y="3090205"/>
                  </a:cubicBezTo>
                  <a:cubicBezTo>
                    <a:pt x="427081" y="3088935"/>
                    <a:pt x="374029" y="3083855"/>
                    <a:pt x="320978" y="3081315"/>
                  </a:cubicBezTo>
                  <a:cubicBezTo>
                    <a:pt x="224979" y="3076235"/>
                    <a:pt x="128980" y="3072425"/>
                    <a:pt x="41910" y="3067345"/>
                  </a:cubicBezTo>
                  <a:cubicBezTo>
                    <a:pt x="33020" y="3066075"/>
                    <a:pt x="24130" y="3063535"/>
                    <a:pt x="16510" y="3059725"/>
                  </a:cubicBezTo>
                  <a:cubicBezTo>
                    <a:pt x="5080" y="3054645"/>
                    <a:pt x="0" y="3043215"/>
                    <a:pt x="1270" y="3023118"/>
                  </a:cubicBezTo>
                  <a:cubicBezTo>
                    <a:pt x="2540" y="2884393"/>
                    <a:pt x="3810" y="2743277"/>
                    <a:pt x="3810" y="2604552"/>
                  </a:cubicBezTo>
                  <a:cubicBezTo>
                    <a:pt x="5080" y="2463436"/>
                    <a:pt x="17780" y="982908"/>
                    <a:pt x="17780" y="841792"/>
                  </a:cubicBezTo>
                  <a:cubicBezTo>
                    <a:pt x="19050" y="705459"/>
                    <a:pt x="20320" y="569126"/>
                    <a:pt x="19050" y="430401"/>
                  </a:cubicBezTo>
                  <a:cubicBezTo>
                    <a:pt x="17780" y="294068"/>
                    <a:pt x="16510" y="160127"/>
                    <a:pt x="6350" y="48260"/>
                  </a:cubicBezTo>
                  <a:cubicBezTo>
                    <a:pt x="5080" y="35560"/>
                    <a:pt x="2540" y="22860"/>
                    <a:pt x="1270" y="10160"/>
                  </a:cubicBezTo>
                  <a:cubicBezTo>
                    <a:pt x="3810" y="8890"/>
                    <a:pt x="5080" y="7620"/>
                    <a:pt x="6350" y="7620"/>
                  </a:cubicBezTo>
                  <a:cubicBezTo>
                    <a:pt x="34290" y="6350"/>
                    <a:pt x="75928" y="5080"/>
                    <a:pt x="131507" y="3810"/>
                  </a:cubicBezTo>
                  <a:cubicBezTo>
                    <a:pt x="209821" y="1270"/>
                    <a:pt x="290662" y="1270"/>
                    <a:pt x="368977" y="1270"/>
                  </a:cubicBezTo>
                  <a:cubicBezTo>
                    <a:pt x="467502" y="2540"/>
                    <a:pt x="1462856" y="5080"/>
                    <a:pt x="1561381" y="6350"/>
                  </a:cubicBezTo>
                  <a:cubicBezTo>
                    <a:pt x="1657379" y="7620"/>
                    <a:pt x="1753378" y="7620"/>
                    <a:pt x="1849377" y="7620"/>
                  </a:cubicBezTo>
                  <a:cubicBezTo>
                    <a:pt x="1902429" y="7620"/>
                    <a:pt x="1955480" y="7620"/>
                    <a:pt x="2008532" y="8890"/>
                  </a:cubicBezTo>
                  <a:cubicBezTo>
                    <a:pt x="2112110" y="11430"/>
                    <a:pt x="2218214" y="10160"/>
                    <a:pt x="2321791" y="2540"/>
                  </a:cubicBezTo>
                  <a:cubicBezTo>
                    <a:pt x="2364738" y="0"/>
                    <a:pt x="2407685" y="2540"/>
                    <a:pt x="2450631" y="2540"/>
                  </a:cubicBezTo>
                  <a:cubicBezTo>
                    <a:pt x="2546630" y="2540"/>
                    <a:pt x="2642628" y="1270"/>
                    <a:pt x="2738627" y="3810"/>
                  </a:cubicBezTo>
                  <a:cubicBezTo>
                    <a:pt x="2859888" y="6350"/>
                    <a:pt x="2978624" y="13970"/>
                    <a:pt x="3099885" y="17780"/>
                  </a:cubicBezTo>
                  <a:cubicBezTo>
                    <a:pt x="3152937" y="20320"/>
                    <a:pt x="3183332" y="19050"/>
                    <a:pt x="3210002" y="21590"/>
                  </a:cubicBezTo>
                  <a:cubicBezTo>
                    <a:pt x="3218892" y="22860"/>
                    <a:pt x="3227782" y="25400"/>
                    <a:pt x="3236672" y="27940"/>
                  </a:cubicBezTo>
                  <a:cubicBezTo>
                    <a:pt x="3244292" y="30480"/>
                    <a:pt x="3248102" y="36830"/>
                    <a:pt x="3248102" y="46990"/>
                  </a:cubicBezTo>
                  <a:cubicBezTo>
                    <a:pt x="3249372" y="95548"/>
                    <a:pt x="3245562" y="167302"/>
                    <a:pt x="3241752" y="239056"/>
                  </a:cubicBezTo>
                  <a:cubicBezTo>
                    <a:pt x="3237942" y="298851"/>
                    <a:pt x="3236672" y="361038"/>
                    <a:pt x="3235402" y="420834"/>
                  </a:cubicBezTo>
                  <a:cubicBezTo>
                    <a:pt x="3232862" y="521289"/>
                    <a:pt x="3231592" y="621745"/>
                    <a:pt x="3230322" y="722201"/>
                  </a:cubicBezTo>
                  <a:cubicBezTo>
                    <a:pt x="3229052" y="815481"/>
                    <a:pt x="3227782" y="908762"/>
                    <a:pt x="3227782" y="1002042"/>
                  </a:cubicBezTo>
                  <a:cubicBezTo>
                    <a:pt x="3227782" y="1157510"/>
                    <a:pt x="3216352" y="2649996"/>
                    <a:pt x="3215082" y="2805464"/>
                  </a:cubicBezTo>
                  <a:cubicBezTo>
                    <a:pt x="3217622" y="2905919"/>
                    <a:pt x="3216352" y="3006375"/>
                    <a:pt x="3215082" y="3073695"/>
                  </a:cubicBezTo>
                  <a:close/>
                  <a:moveTo>
                    <a:pt x="17780" y="3043215"/>
                  </a:moveTo>
                  <a:cubicBezTo>
                    <a:pt x="22860" y="3044485"/>
                    <a:pt x="29210" y="3047025"/>
                    <a:pt x="36830" y="3047025"/>
                  </a:cubicBezTo>
                  <a:cubicBezTo>
                    <a:pt x="126454" y="3052105"/>
                    <a:pt x="230031" y="3057185"/>
                    <a:pt x="331083" y="3060995"/>
                  </a:cubicBezTo>
                  <a:cubicBezTo>
                    <a:pt x="379082" y="3063535"/>
                    <a:pt x="427081" y="3067345"/>
                    <a:pt x="477607" y="3068615"/>
                  </a:cubicBezTo>
                  <a:cubicBezTo>
                    <a:pt x="510449" y="3069885"/>
                    <a:pt x="1440119" y="3066075"/>
                    <a:pt x="1470435" y="3067345"/>
                  </a:cubicBezTo>
                  <a:cubicBezTo>
                    <a:pt x="1523487" y="3068615"/>
                    <a:pt x="1576539" y="3071155"/>
                    <a:pt x="1629590" y="3072425"/>
                  </a:cubicBezTo>
                  <a:cubicBezTo>
                    <a:pt x="1654853" y="3073695"/>
                    <a:pt x="1677590" y="3073695"/>
                    <a:pt x="1702852" y="3073695"/>
                  </a:cubicBezTo>
                  <a:cubicBezTo>
                    <a:pt x="1816535" y="3073695"/>
                    <a:pt x="1927691" y="3072425"/>
                    <a:pt x="2041374" y="3073695"/>
                  </a:cubicBezTo>
                  <a:cubicBezTo>
                    <a:pt x="2084321" y="3073695"/>
                    <a:pt x="2129794" y="3076235"/>
                    <a:pt x="2172740" y="3076235"/>
                  </a:cubicBezTo>
                  <a:cubicBezTo>
                    <a:pt x="2238424" y="3076235"/>
                    <a:pt x="2301581" y="3072425"/>
                    <a:pt x="2367264" y="3072425"/>
                  </a:cubicBezTo>
                  <a:cubicBezTo>
                    <a:pt x="2445579" y="3072425"/>
                    <a:pt x="2521367" y="3073695"/>
                    <a:pt x="2599682" y="3073695"/>
                  </a:cubicBezTo>
                  <a:cubicBezTo>
                    <a:pt x="2703259" y="3073695"/>
                    <a:pt x="2809363" y="3073695"/>
                    <a:pt x="2912940" y="3072425"/>
                  </a:cubicBezTo>
                  <a:cubicBezTo>
                    <a:pt x="3006413" y="3071155"/>
                    <a:pt x="3097359" y="3068615"/>
                    <a:pt x="3176982" y="3066075"/>
                  </a:cubicBezTo>
                  <a:cubicBezTo>
                    <a:pt x="3182062" y="3066075"/>
                    <a:pt x="3187142" y="3063535"/>
                    <a:pt x="3193492" y="3062265"/>
                  </a:cubicBezTo>
                  <a:cubicBezTo>
                    <a:pt x="3193492" y="3049565"/>
                    <a:pt x="3194762" y="3036865"/>
                    <a:pt x="3194762" y="3015942"/>
                  </a:cubicBezTo>
                  <a:lnTo>
                    <a:pt x="3194762" y="2941797"/>
                  </a:lnTo>
                  <a:cubicBezTo>
                    <a:pt x="3196032" y="2819814"/>
                    <a:pt x="3198572" y="2695440"/>
                    <a:pt x="3197302" y="2573458"/>
                  </a:cubicBezTo>
                  <a:cubicBezTo>
                    <a:pt x="3196032" y="2401249"/>
                    <a:pt x="3208732" y="894411"/>
                    <a:pt x="3212542" y="722201"/>
                  </a:cubicBezTo>
                  <a:cubicBezTo>
                    <a:pt x="3215082" y="621745"/>
                    <a:pt x="3217622" y="521289"/>
                    <a:pt x="3217622" y="420833"/>
                  </a:cubicBezTo>
                  <a:cubicBezTo>
                    <a:pt x="3217622" y="337120"/>
                    <a:pt x="3218892" y="255799"/>
                    <a:pt x="3226512" y="174477"/>
                  </a:cubicBezTo>
                  <a:cubicBezTo>
                    <a:pt x="3230322" y="126641"/>
                    <a:pt x="3232862" y="78805"/>
                    <a:pt x="3227782" y="49530"/>
                  </a:cubicBezTo>
                  <a:cubicBezTo>
                    <a:pt x="3220162" y="49530"/>
                    <a:pt x="3213812" y="48260"/>
                    <a:pt x="3206192" y="48260"/>
                  </a:cubicBezTo>
                  <a:cubicBezTo>
                    <a:pt x="3173172" y="45720"/>
                    <a:pt x="3117569" y="45720"/>
                    <a:pt x="3049359" y="40640"/>
                  </a:cubicBezTo>
                  <a:cubicBezTo>
                    <a:pt x="2923045" y="33020"/>
                    <a:pt x="2794205" y="27940"/>
                    <a:pt x="2667891" y="27940"/>
                  </a:cubicBezTo>
                  <a:cubicBezTo>
                    <a:pt x="2579471" y="27940"/>
                    <a:pt x="2488525" y="31750"/>
                    <a:pt x="2400106" y="24130"/>
                  </a:cubicBezTo>
                  <a:lnTo>
                    <a:pt x="2374843" y="24130"/>
                  </a:lnTo>
                  <a:cubicBezTo>
                    <a:pt x="2301581" y="27940"/>
                    <a:pt x="2223266" y="33020"/>
                    <a:pt x="2147478" y="34290"/>
                  </a:cubicBezTo>
                  <a:cubicBezTo>
                    <a:pt x="2064110" y="35560"/>
                    <a:pt x="1983269" y="31750"/>
                    <a:pt x="1899902" y="30480"/>
                  </a:cubicBezTo>
                  <a:cubicBezTo>
                    <a:pt x="1821588" y="29210"/>
                    <a:pt x="1743273" y="27940"/>
                    <a:pt x="1667484" y="27940"/>
                  </a:cubicBezTo>
                  <a:cubicBezTo>
                    <a:pt x="1639695" y="27940"/>
                    <a:pt x="1614433" y="29210"/>
                    <a:pt x="1586643" y="27940"/>
                  </a:cubicBezTo>
                  <a:cubicBezTo>
                    <a:pt x="1490645" y="26670"/>
                    <a:pt x="497817" y="24130"/>
                    <a:pt x="399292" y="24130"/>
                  </a:cubicBezTo>
                  <a:cubicBezTo>
                    <a:pt x="313399" y="22860"/>
                    <a:pt x="227505" y="24130"/>
                    <a:pt x="141612" y="24130"/>
                  </a:cubicBezTo>
                  <a:cubicBezTo>
                    <a:pt x="96139" y="24130"/>
                    <a:pt x="45720" y="24130"/>
                    <a:pt x="21590" y="25400"/>
                  </a:cubicBezTo>
                  <a:cubicBezTo>
                    <a:pt x="20320" y="25400"/>
                    <a:pt x="21590" y="36830"/>
                    <a:pt x="22860" y="41910"/>
                  </a:cubicBezTo>
                  <a:cubicBezTo>
                    <a:pt x="26670" y="88372"/>
                    <a:pt x="31750" y="164910"/>
                    <a:pt x="34290" y="239056"/>
                  </a:cubicBezTo>
                  <a:cubicBezTo>
                    <a:pt x="36830" y="372997"/>
                    <a:pt x="38100" y="506938"/>
                    <a:pt x="38100" y="640880"/>
                  </a:cubicBezTo>
                  <a:cubicBezTo>
                    <a:pt x="38100" y="726984"/>
                    <a:pt x="36830" y="810698"/>
                    <a:pt x="35560" y="896803"/>
                  </a:cubicBezTo>
                  <a:cubicBezTo>
                    <a:pt x="34290" y="980516"/>
                    <a:pt x="22860" y="2398857"/>
                    <a:pt x="21590" y="2480178"/>
                  </a:cubicBezTo>
                  <a:lnTo>
                    <a:pt x="21590" y="2638037"/>
                  </a:lnTo>
                  <a:cubicBezTo>
                    <a:pt x="21590" y="2757627"/>
                    <a:pt x="20320" y="2879609"/>
                    <a:pt x="20320" y="2999200"/>
                  </a:cubicBezTo>
                  <a:cubicBezTo>
                    <a:pt x="20320" y="3015942"/>
                    <a:pt x="19050" y="3030293"/>
                    <a:pt x="17780" y="3043215"/>
                  </a:cubicBezTo>
                  <a:close/>
                </a:path>
              </a:pathLst>
            </a:custGeom>
            <a:solidFill>
              <a:srgbClr val="F6B470"/>
            </a:solidFill>
          </p:spPr>
          <p:txBody>
            <a:bodyPr/>
            <a:lstStyle/>
            <a:p>
              <a:endParaRPr lang="en-US"/>
            </a:p>
          </p:txBody>
        </p:sp>
      </p:grpSp>
      <p:grpSp>
        <p:nvGrpSpPr>
          <p:cNvPr id="9" name="Group 9"/>
          <p:cNvGrpSpPr/>
          <p:nvPr/>
        </p:nvGrpSpPr>
        <p:grpSpPr>
          <a:xfrm>
            <a:off x="8914236" y="3523270"/>
            <a:ext cx="7506408" cy="5665549"/>
            <a:chOff x="0" y="0"/>
            <a:chExt cx="4107165" cy="3099930"/>
          </a:xfrm>
        </p:grpSpPr>
        <p:sp>
          <p:nvSpPr>
            <p:cNvPr id="10" name="Freeform 10"/>
            <p:cNvSpPr/>
            <p:nvPr/>
          </p:nvSpPr>
          <p:spPr>
            <a:xfrm>
              <a:off x="16510" y="11430"/>
              <a:ext cx="4076685" cy="3075800"/>
            </a:xfrm>
            <a:custGeom>
              <a:avLst/>
              <a:gdLst/>
              <a:ahLst/>
              <a:cxnLst/>
              <a:rect l="l" t="t" r="r" b="b"/>
              <a:pathLst>
                <a:path w="4076685" h="3075800">
                  <a:moveTo>
                    <a:pt x="1270" y="0"/>
                  </a:moveTo>
                  <a:lnTo>
                    <a:pt x="4076685" y="15240"/>
                  </a:lnTo>
                  <a:lnTo>
                    <a:pt x="4044935" y="3075800"/>
                  </a:lnTo>
                  <a:lnTo>
                    <a:pt x="1474129" y="3075800"/>
                  </a:lnTo>
                  <a:lnTo>
                    <a:pt x="0" y="3049130"/>
                  </a:lnTo>
                  <a:lnTo>
                    <a:pt x="11430" y="980429"/>
                  </a:lnTo>
                  <a:close/>
                </a:path>
              </a:pathLst>
            </a:custGeom>
            <a:solidFill>
              <a:srgbClr val="000000">
                <a:alpha val="0"/>
              </a:srgbClr>
            </a:solidFill>
          </p:spPr>
          <p:txBody>
            <a:bodyPr/>
            <a:lstStyle/>
            <a:p>
              <a:endParaRPr lang="en-US"/>
            </a:p>
          </p:txBody>
        </p:sp>
        <p:sp>
          <p:nvSpPr>
            <p:cNvPr id="11" name="Freeform 11"/>
            <p:cNvSpPr/>
            <p:nvPr/>
          </p:nvSpPr>
          <p:spPr>
            <a:xfrm>
              <a:off x="0" y="-1270"/>
              <a:ext cx="4105895" cy="3101200"/>
            </a:xfrm>
            <a:custGeom>
              <a:avLst/>
              <a:gdLst/>
              <a:ahLst/>
              <a:cxnLst/>
              <a:rect l="l" t="t" r="r" b="b"/>
              <a:pathLst>
                <a:path w="4105895" h="3101200">
                  <a:moveTo>
                    <a:pt x="4071605" y="3075800"/>
                  </a:moveTo>
                  <a:cubicBezTo>
                    <a:pt x="4069065" y="3079610"/>
                    <a:pt x="4065255" y="3084690"/>
                    <a:pt x="4061445" y="3088500"/>
                  </a:cubicBezTo>
                  <a:cubicBezTo>
                    <a:pt x="4057634" y="3091040"/>
                    <a:pt x="4052555" y="3093580"/>
                    <a:pt x="4048745" y="3093580"/>
                  </a:cubicBezTo>
                  <a:cubicBezTo>
                    <a:pt x="3916491" y="3092310"/>
                    <a:pt x="3742525" y="3098660"/>
                    <a:pt x="3565339" y="3101200"/>
                  </a:cubicBezTo>
                  <a:cubicBezTo>
                    <a:pt x="3510571" y="3101200"/>
                    <a:pt x="3452583" y="3099930"/>
                    <a:pt x="3397816" y="3099930"/>
                  </a:cubicBezTo>
                  <a:cubicBezTo>
                    <a:pt x="3275396" y="3098660"/>
                    <a:pt x="3152976" y="3097390"/>
                    <a:pt x="3030556" y="3097390"/>
                  </a:cubicBezTo>
                  <a:lnTo>
                    <a:pt x="2631079" y="3097390"/>
                  </a:lnTo>
                  <a:cubicBezTo>
                    <a:pt x="2540875" y="3097390"/>
                    <a:pt x="2453892" y="3096120"/>
                    <a:pt x="2363688" y="3096120"/>
                  </a:cubicBezTo>
                  <a:cubicBezTo>
                    <a:pt x="2286370" y="3096120"/>
                    <a:pt x="2205830" y="3096120"/>
                    <a:pt x="2128512" y="3097390"/>
                  </a:cubicBezTo>
                  <a:lnTo>
                    <a:pt x="2080189" y="3097390"/>
                  </a:lnTo>
                  <a:cubicBezTo>
                    <a:pt x="1967433" y="3096120"/>
                    <a:pt x="711016" y="3094850"/>
                    <a:pt x="598260" y="3092310"/>
                  </a:cubicBezTo>
                  <a:cubicBezTo>
                    <a:pt x="530607" y="3091040"/>
                    <a:pt x="462954" y="3085960"/>
                    <a:pt x="395301" y="3083420"/>
                  </a:cubicBezTo>
                  <a:cubicBezTo>
                    <a:pt x="272880" y="3078340"/>
                    <a:pt x="150460" y="3074530"/>
                    <a:pt x="41910" y="3069450"/>
                  </a:cubicBezTo>
                  <a:cubicBezTo>
                    <a:pt x="33020" y="3068180"/>
                    <a:pt x="24130" y="3065640"/>
                    <a:pt x="16510" y="3061830"/>
                  </a:cubicBezTo>
                  <a:cubicBezTo>
                    <a:pt x="5080" y="3056750"/>
                    <a:pt x="0" y="3045320"/>
                    <a:pt x="1270" y="3025216"/>
                  </a:cubicBezTo>
                  <a:cubicBezTo>
                    <a:pt x="2540" y="2886392"/>
                    <a:pt x="3810" y="2745176"/>
                    <a:pt x="3810" y="2606352"/>
                  </a:cubicBezTo>
                  <a:cubicBezTo>
                    <a:pt x="5080" y="2465135"/>
                    <a:pt x="17780" y="983555"/>
                    <a:pt x="17780" y="842338"/>
                  </a:cubicBezTo>
                  <a:cubicBezTo>
                    <a:pt x="19050" y="705908"/>
                    <a:pt x="20320" y="569478"/>
                    <a:pt x="19050" y="430655"/>
                  </a:cubicBezTo>
                  <a:cubicBezTo>
                    <a:pt x="17780" y="294225"/>
                    <a:pt x="16510" y="160189"/>
                    <a:pt x="6350" y="48260"/>
                  </a:cubicBezTo>
                  <a:cubicBezTo>
                    <a:pt x="5080" y="35560"/>
                    <a:pt x="2540" y="22860"/>
                    <a:pt x="1270" y="10160"/>
                  </a:cubicBezTo>
                  <a:cubicBezTo>
                    <a:pt x="3810" y="8890"/>
                    <a:pt x="5080" y="7620"/>
                    <a:pt x="6350" y="7620"/>
                  </a:cubicBezTo>
                  <a:cubicBezTo>
                    <a:pt x="34290" y="6350"/>
                    <a:pt x="82807" y="5080"/>
                    <a:pt x="153682" y="3810"/>
                  </a:cubicBezTo>
                  <a:cubicBezTo>
                    <a:pt x="253551" y="1270"/>
                    <a:pt x="356642" y="1270"/>
                    <a:pt x="456511" y="1270"/>
                  </a:cubicBezTo>
                  <a:cubicBezTo>
                    <a:pt x="582152" y="2540"/>
                    <a:pt x="1851456" y="5080"/>
                    <a:pt x="1977098" y="6350"/>
                  </a:cubicBezTo>
                  <a:cubicBezTo>
                    <a:pt x="2099518" y="7620"/>
                    <a:pt x="2221938" y="7620"/>
                    <a:pt x="2344358" y="7620"/>
                  </a:cubicBezTo>
                  <a:cubicBezTo>
                    <a:pt x="2412012" y="7620"/>
                    <a:pt x="2479665" y="7620"/>
                    <a:pt x="2547318" y="8890"/>
                  </a:cubicBezTo>
                  <a:cubicBezTo>
                    <a:pt x="2679403" y="11430"/>
                    <a:pt x="2814710" y="10160"/>
                    <a:pt x="2946794" y="2540"/>
                  </a:cubicBezTo>
                  <a:cubicBezTo>
                    <a:pt x="3001561" y="0"/>
                    <a:pt x="3056328" y="2540"/>
                    <a:pt x="3111095" y="2540"/>
                  </a:cubicBezTo>
                  <a:cubicBezTo>
                    <a:pt x="3233515" y="2540"/>
                    <a:pt x="3355935" y="1270"/>
                    <a:pt x="3478356" y="3810"/>
                  </a:cubicBezTo>
                  <a:cubicBezTo>
                    <a:pt x="3632991" y="6350"/>
                    <a:pt x="3784406" y="13970"/>
                    <a:pt x="3939042" y="17780"/>
                  </a:cubicBezTo>
                  <a:cubicBezTo>
                    <a:pt x="4006695" y="20320"/>
                    <a:pt x="4039855" y="19050"/>
                    <a:pt x="4066525" y="21590"/>
                  </a:cubicBezTo>
                  <a:cubicBezTo>
                    <a:pt x="4075415" y="22860"/>
                    <a:pt x="4084305" y="25400"/>
                    <a:pt x="4093195" y="27940"/>
                  </a:cubicBezTo>
                  <a:cubicBezTo>
                    <a:pt x="4100815" y="30480"/>
                    <a:pt x="4104625" y="36830"/>
                    <a:pt x="4104625" y="46990"/>
                  </a:cubicBezTo>
                  <a:cubicBezTo>
                    <a:pt x="4105895" y="95564"/>
                    <a:pt x="4102084" y="167369"/>
                    <a:pt x="4098275" y="239174"/>
                  </a:cubicBezTo>
                  <a:cubicBezTo>
                    <a:pt x="4094465" y="299012"/>
                    <a:pt x="4093195" y="361243"/>
                    <a:pt x="4091925" y="421081"/>
                  </a:cubicBezTo>
                  <a:cubicBezTo>
                    <a:pt x="4089384" y="521608"/>
                    <a:pt x="4088115" y="622135"/>
                    <a:pt x="4086845" y="722662"/>
                  </a:cubicBezTo>
                  <a:cubicBezTo>
                    <a:pt x="4085575" y="816009"/>
                    <a:pt x="4084305" y="909356"/>
                    <a:pt x="4084305" y="1002703"/>
                  </a:cubicBezTo>
                  <a:cubicBezTo>
                    <a:pt x="4084305" y="1158281"/>
                    <a:pt x="4072875" y="2651829"/>
                    <a:pt x="4071605" y="2807407"/>
                  </a:cubicBezTo>
                  <a:cubicBezTo>
                    <a:pt x="4074145" y="2907934"/>
                    <a:pt x="4072875" y="3008461"/>
                    <a:pt x="4071605" y="3075800"/>
                  </a:cubicBezTo>
                  <a:close/>
                  <a:moveTo>
                    <a:pt x="17780" y="3045320"/>
                  </a:moveTo>
                  <a:cubicBezTo>
                    <a:pt x="22860" y="3046590"/>
                    <a:pt x="29210" y="3049130"/>
                    <a:pt x="36830" y="3049130"/>
                  </a:cubicBezTo>
                  <a:cubicBezTo>
                    <a:pt x="147239" y="3054210"/>
                    <a:pt x="279324" y="3059290"/>
                    <a:pt x="408187" y="3063100"/>
                  </a:cubicBezTo>
                  <a:cubicBezTo>
                    <a:pt x="469397" y="3065640"/>
                    <a:pt x="530607" y="3069450"/>
                    <a:pt x="595039" y="3070720"/>
                  </a:cubicBezTo>
                  <a:cubicBezTo>
                    <a:pt x="636919" y="3071990"/>
                    <a:pt x="1822462" y="3068180"/>
                    <a:pt x="1861121" y="3069450"/>
                  </a:cubicBezTo>
                  <a:cubicBezTo>
                    <a:pt x="1928774" y="3070720"/>
                    <a:pt x="1996427" y="3073260"/>
                    <a:pt x="2064081" y="3074530"/>
                  </a:cubicBezTo>
                  <a:cubicBezTo>
                    <a:pt x="2096296" y="3075800"/>
                    <a:pt x="2125291" y="3075800"/>
                    <a:pt x="2157507" y="3075800"/>
                  </a:cubicBezTo>
                  <a:cubicBezTo>
                    <a:pt x="2302478" y="3075800"/>
                    <a:pt x="2444227" y="3074530"/>
                    <a:pt x="2589199" y="3075800"/>
                  </a:cubicBezTo>
                  <a:cubicBezTo>
                    <a:pt x="2643966" y="3075800"/>
                    <a:pt x="2701954" y="3078340"/>
                    <a:pt x="2756721" y="3078340"/>
                  </a:cubicBezTo>
                  <a:cubicBezTo>
                    <a:pt x="2840482" y="3078340"/>
                    <a:pt x="2921022" y="3074530"/>
                    <a:pt x="3004783" y="3074530"/>
                  </a:cubicBezTo>
                  <a:cubicBezTo>
                    <a:pt x="3104652" y="3074530"/>
                    <a:pt x="3201299" y="3075800"/>
                    <a:pt x="3301169" y="3075800"/>
                  </a:cubicBezTo>
                  <a:cubicBezTo>
                    <a:pt x="3433254" y="3075800"/>
                    <a:pt x="3568560" y="3075800"/>
                    <a:pt x="3700645" y="3074530"/>
                  </a:cubicBezTo>
                  <a:cubicBezTo>
                    <a:pt x="3819843" y="3073260"/>
                    <a:pt x="3935820" y="3070720"/>
                    <a:pt x="4033505" y="3068180"/>
                  </a:cubicBezTo>
                  <a:cubicBezTo>
                    <a:pt x="4038584" y="3068180"/>
                    <a:pt x="4043665" y="3065640"/>
                    <a:pt x="4050015" y="3064370"/>
                  </a:cubicBezTo>
                  <a:cubicBezTo>
                    <a:pt x="4050015" y="3051670"/>
                    <a:pt x="4051284" y="3038970"/>
                    <a:pt x="4051284" y="3018035"/>
                  </a:cubicBezTo>
                  <a:lnTo>
                    <a:pt x="4051284" y="2943836"/>
                  </a:lnTo>
                  <a:cubicBezTo>
                    <a:pt x="4052555" y="2821768"/>
                    <a:pt x="4055095" y="2697305"/>
                    <a:pt x="4053825" y="2575236"/>
                  </a:cubicBezTo>
                  <a:cubicBezTo>
                    <a:pt x="4052555" y="2402904"/>
                    <a:pt x="4065255" y="894995"/>
                    <a:pt x="4069065" y="722662"/>
                  </a:cubicBezTo>
                  <a:cubicBezTo>
                    <a:pt x="4071605" y="622135"/>
                    <a:pt x="4074145" y="521608"/>
                    <a:pt x="4074145" y="421081"/>
                  </a:cubicBezTo>
                  <a:cubicBezTo>
                    <a:pt x="4074145" y="337308"/>
                    <a:pt x="4075415" y="255929"/>
                    <a:pt x="4083034" y="174549"/>
                  </a:cubicBezTo>
                  <a:cubicBezTo>
                    <a:pt x="4086845" y="126679"/>
                    <a:pt x="4089384" y="78809"/>
                    <a:pt x="4084305" y="49530"/>
                  </a:cubicBezTo>
                  <a:cubicBezTo>
                    <a:pt x="4076684" y="49530"/>
                    <a:pt x="4070334" y="48260"/>
                    <a:pt x="4062715" y="48260"/>
                  </a:cubicBezTo>
                  <a:cubicBezTo>
                    <a:pt x="4029695" y="45720"/>
                    <a:pt x="3961593" y="45720"/>
                    <a:pt x="3874610" y="40640"/>
                  </a:cubicBezTo>
                  <a:cubicBezTo>
                    <a:pt x="3713531" y="33020"/>
                    <a:pt x="3549230" y="27940"/>
                    <a:pt x="3388151" y="27940"/>
                  </a:cubicBezTo>
                  <a:cubicBezTo>
                    <a:pt x="3275396" y="27940"/>
                    <a:pt x="3159419" y="31750"/>
                    <a:pt x="3046663" y="24130"/>
                  </a:cubicBezTo>
                  <a:lnTo>
                    <a:pt x="3014448" y="24130"/>
                  </a:lnTo>
                  <a:cubicBezTo>
                    <a:pt x="2921022" y="27940"/>
                    <a:pt x="2821153" y="33020"/>
                    <a:pt x="2724505" y="34290"/>
                  </a:cubicBezTo>
                  <a:cubicBezTo>
                    <a:pt x="2618193" y="35560"/>
                    <a:pt x="2515102" y="31750"/>
                    <a:pt x="2408790" y="30480"/>
                  </a:cubicBezTo>
                  <a:cubicBezTo>
                    <a:pt x="2308921" y="29210"/>
                    <a:pt x="2209052" y="27940"/>
                    <a:pt x="2112404" y="27940"/>
                  </a:cubicBezTo>
                  <a:cubicBezTo>
                    <a:pt x="2076967" y="27940"/>
                    <a:pt x="2044751" y="29210"/>
                    <a:pt x="2009314" y="27940"/>
                  </a:cubicBezTo>
                  <a:cubicBezTo>
                    <a:pt x="1886894" y="26670"/>
                    <a:pt x="620811" y="24130"/>
                    <a:pt x="495170" y="24130"/>
                  </a:cubicBezTo>
                  <a:cubicBezTo>
                    <a:pt x="385636" y="22860"/>
                    <a:pt x="276102" y="24130"/>
                    <a:pt x="166568" y="24130"/>
                  </a:cubicBezTo>
                  <a:cubicBezTo>
                    <a:pt x="108580" y="24130"/>
                    <a:pt x="45720" y="24130"/>
                    <a:pt x="21590" y="25400"/>
                  </a:cubicBezTo>
                  <a:cubicBezTo>
                    <a:pt x="20320" y="25400"/>
                    <a:pt x="21590" y="36830"/>
                    <a:pt x="22860" y="41910"/>
                  </a:cubicBezTo>
                  <a:cubicBezTo>
                    <a:pt x="26670" y="88383"/>
                    <a:pt x="31750" y="164975"/>
                    <a:pt x="34290" y="239174"/>
                  </a:cubicBezTo>
                  <a:cubicBezTo>
                    <a:pt x="36830" y="373210"/>
                    <a:pt x="38100" y="507247"/>
                    <a:pt x="38100" y="641283"/>
                  </a:cubicBezTo>
                  <a:cubicBezTo>
                    <a:pt x="38100" y="727449"/>
                    <a:pt x="36830" y="811222"/>
                    <a:pt x="35560" y="897388"/>
                  </a:cubicBezTo>
                  <a:cubicBezTo>
                    <a:pt x="34290" y="981161"/>
                    <a:pt x="22860" y="2400510"/>
                    <a:pt x="21590" y="2481889"/>
                  </a:cubicBezTo>
                  <a:lnTo>
                    <a:pt x="21590" y="2639861"/>
                  </a:lnTo>
                  <a:cubicBezTo>
                    <a:pt x="21590" y="2759536"/>
                    <a:pt x="20320" y="2881605"/>
                    <a:pt x="20320" y="3001280"/>
                  </a:cubicBezTo>
                  <a:cubicBezTo>
                    <a:pt x="20320" y="3018035"/>
                    <a:pt x="19050" y="3032396"/>
                    <a:pt x="17780" y="3045320"/>
                  </a:cubicBezTo>
                  <a:close/>
                </a:path>
              </a:pathLst>
            </a:custGeom>
            <a:solidFill>
              <a:srgbClr val="F6B470"/>
            </a:solidFill>
          </p:spPr>
          <p:txBody>
            <a:bodyPr/>
            <a:lstStyle/>
            <a:p>
              <a:endParaRPr lang="en-US"/>
            </a:p>
          </p:txBody>
        </p:sp>
      </p:grpSp>
      <p:sp>
        <p:nvSpPr>
          <p:cNvPr id="12" name="TextBox 12"/>
          <p:cNvSpPr txBox="1"/>
          <p:nvPr/>
        </p:nvSpPr>
        <p:spPr>
          <a:xfrm>
            <a:off x="1380696" y="3935074"/>
            <a:ext cx="5237003" cy="4975721"/>
          </a:xfrm>
          <a:prstGeom prst="rect">
            <a:avLst/>
          </a:prstGeom>
        </p:spPr>
        <p:txBody>
          <a:bodyPr lIns="0" tIns="0" rIns="0" bIns="0" rtlCol="0" anchor="t">
            <a:spAutoFit/>
          </a:bodyPr>
          <a:lstStyle/>
          <a:p>
            <a:pPr algn="just">
              <a:lnSpc>
                <a:spcPts val="5599"/>
              </a:lnSpc>
              <a:spcBef>
                <a:spcPct val="0"/>
              </a:spcBef>
            </a:pPr>
            <a:r>
              <a:rPr lang="en-US" sz="3999" dirty="0" err="1">
                <a:solidFill>
                  <a:schemeClr val="tx1">
                    <a:lumMod val="75000"/>
                    <a:lumOff val="25000"/>
                  </a:schemeClr>
                </a:solidFill>
                <a:latin typeface="Roboto Condensed Bold"/>
              </a:rPr>
              <a:t>Kĩ</a:t>
            </a:r>
            <a:r>
              <a:rPr lang="en-US" sz="3999" dirty="0">
                <a:solidFill>
                  <a:schemeClr val="tx1">
                    <a:lumMod val="75000"/>
                    <a:lumOff val="25000"/>
                  </a:schemeClr>
                </a:solidFill>
                <a:latin typeface="Roboto Condensed Bold"/>
              </a:rPr>
              <a:t> </a:t>
            </a:r>
            <a:r>
              <a:rPr lang="en-US" sz="3999" dirty="0" err="1">
                <a:solidFill>
                  <a:schemeClr val="tx1">
                    <a:lumMod val="75000"/>
                    <a:lumOff val="25000"/>
                  </a:schemeClr>
                </a:solidFill>
                <a:latin typeface="Roboto Condensed Bold"/>
              </a:rPr>
              <a:t>năng</a:t>
            </a:r>
            <a:r>
              <a:rPr lang="en-US" sz="3999" dirty="0">
                <a:solidFill>
                  <a:schemeClr val="tx1">
                    <a:lumMod val="75000"/>
                    <a:lumOff val="25000"/>
                  </a:schemeClr>
                </a:solidFill>
                <a:latin typeface="Roboto Condensed Bold"/>
              </a:rPr>
              <a:t> </a:t>
            </a:r>
            <a:r>
              <a:rPr lang="en-US" sz="3999" dirty="0" err="1">
                <a:solidFill>
                  <a:schemeClr val="tx1">
                    <a:lumMod val="75000"/>
                    <a:lumOff val="25000"/>
                  </a:schemeClr>
                </a:solidFill>
                <a:latin typeface="Roboto Condensed Bold"/>
              </a:rPr>
              <a:t>phân</a:t>
            </a:r>
            <a:r>
              <a:rPr lang="en-US" sz="3999" dirty="0">
                <a:solidFill>
                  <a:schemeClr val="tx1">
                    <a:lumMod val="75000"/>
                    <a:lumOff val="25000"/>
                  </a:schemeClr>
                </a:solidFill>
                <a:latin typeface="Roboto Condensed Bold"/>
              </a:rPr>
              <a:t> </a:t>
            </a:r>
            <a:r>
              <a:rPr lang="en-US" sz="3999" dirty="0" err="1">
                <a:solidFill>
                  <a:schemeClr val="tx1">
                    <a:lumMod val="75000"/>
                    <a:lumOff val="25000"/>
                  </a:schemeClr>
                </a:solidFill>
                <a:latin typeface="Roboto Condensed Bold"/>
              </a:rPr>
              <a:t>tích</a:t>
            </a:r>
            <a:r>
              <a:rPr lang="en-US" sz="3999" dirty="0">
                <a:solidFill>
                  <a:schemeClr val="tx1">
                    <a:lumMod val="75000"/>
                    <a:lumOff val="25000"/>
                  </a:schemeClr>
                </a:solidFill>
                <a:latin typeface="Roboto Condensed Bold"/>
              </a:rPr>
              <a:t> </a:t>
            </a:r>
            <a:r>
              <a:rPr lang="en-US" sz="3999" dirty="0" err="1">
                <a:solidFill>
                  <a:schemeClr val="tx1">
                    <a:lumMod val="75000"/>
                    <a:lumOff val="25000"/>
                  </a:schemeClr>
                </a:solidFill>
                <a:latin typeface="Roboto Condensed Bold"/>
              </a:rPr>
              <a:t>chủ</a:t>
            </a:r>
            <a:r>
              <a:rPr lang="en-US" sz="3999" dirty="0">
                <a:solidFill>
                  <a:schemeClr val="tx1">
                    <a:lumMod val="75000"/>
                    <a:lumOff val="25000"/>
                  </a:schemeClr>
                </a:solidFill>
                <a:latin typeface="Roboto Condensed Bold"/>
              </a:rPr>
              <a:t> </a:t>
            </a:r>
            <a:r>
              <a:rPr lang="en-US" sz="3999" dirty="0" err="1">
                <a:solidFill>
                  <a:schemeClr val="tx1">
                    <a:lumMod val="75000"/>
                    <a:lumOff val="25000"/>
                  </a:schemeClr>
                </a:solidFill>
                <a:latin typeface="Roboto Condensed Bold"/>
              </a:rPr>
              <a:t>đề</a:t>
            </a:r>
            <a:r>
              <a:rPr lang="en-US" sz="3999" dirty="0">
                <a:solidFill>
                  <a:schemeClr val="tx1">
                    <a:lumMod val="75000"/>
                    <a:lumOff val="25000"/>
                  </a:schemeClr>
                </a:solidFill>
                <a:latin typeface="Roboto Condensed Bold"/>
              </a:rPr>
              <a:t>:</a:t>
            </a:r>
            <a:r>
              <a:rPr lang="en-US" sz="3999" dirty="0">
                <a:solidFill>
                  <a:schemeClr val="tx1">
                    <a:lumMod val="75000"/>
                    <a:lumOff val="25000"/>
                  </a:schemeClr>
                </a:solidFill>
                <a:latin typeface="Roboto Condensed"/>
              </a:rPr>
              <a:t> </a:t>
            </a:r>
            <a:r>
              <a:rPr lang="en-US" sz="3999" dirty="0" err="1">
                <a:solidFill>
                  <a:schemeClr val="tx1">
                    <a:lumMod val="75000"/>
                    <a:lumOff val="25000"/>
                  </a:schemeClr>
                </a:solidFill>
                <a:latin typeface="Roboto Condensed"/>
              </a:rPr>
              <a:t>Gọi</a:t>
            </a:r>
            <a:r>
              <a:rPr lang="en-US" sz="3999" dirty="0">
                <a:solidFill>
                  <a:schemeClr val="tx1">
                    <a:lumMod val="75000"/>
                    <a:lumOff val="25000"/>
                  </a:schemeClr>
                </a:solidFill>
                <a:latin typeface="Roboto Condensed"/>
              </a:rPr>
              <a:t> </a:t>
            </a:r>
            <a:r>
              <a:rPr lang="en-US" sz="3999" dirty="0" err="1">
                <a:solidFill>
                  <a:schemeClr val="tx1">
                    <a:lumMod val="75000"/>
                    <a:lumOff val="25000"/>
                  </a:schemeClr>
                </a:solidFill>
                <a:latin typeface="Roboto Condensed"/>
              </a:rPr>
              <a:t>tên</a:t>
            </a:r>
            <a:r>
              <a:rPr lang="en-US" sz="3999" dirty="0">
                <a:solidFill>
                  <a:schemeClr val="tx1">
                    <a:lumMod val="75000"/>
                    <a:lumOff val="25000"/>
                  </a:schemeClr>
                </a:solidFill>
                <a:latin typeface="Roboto Condensed"/>
              </a:rPr>
              <a:t> </a:t>
            </a:r>
            <a:r>
              <a:rPr lang="en-US" sz="3999" dirty="0" err="1">
                <a:solidFill>
                  <a:schemeClr val="tx1">
                    <a:lumMod val="75000"/>
                    <a:lumOff val="25000"/>
                  </a:schemeClr>
                </a:solidFill>
                <a:latin typeface="Roboto Condensed"/>
              </a:rPr>
              <a:t>chủ</a:t>
            </a:r>
            <a:r>
              <a:rPr lang="en-US" sz="3999" dirty="0">
                <a:solidFill>
                  <a:schemeClr val="tx1">
                    <a:lumMod val="75000"/>
                    <a:lumOff val="25000"/>
                  </a:schemeClr>
                </a:solidFill>
                <a:latin typeface="Roboto Condensed"/>
              </a:rPr>
              <a:t> </a:t>
            </a:r>
            <a:r>
              <a:rPr lang="en-US" sz="3999" dirty="0" err="1">
                <a:solidFill>
                  <a:schemeClr val="tx1">
                    <a:lumMod val="75000"/>
                    <a:lumOff val="25000"/>
                  </a:schemeClr>
                </a:solidFill>
                <a:latin typeface="Roboto Condensed"/>
              </a:rPr>
              <a:t>đề</a:t>
            </a:r>
            <a:r>
              <a:rPr lang="en-US" sz="3999" dirty="0">
                <a:solidFill>
                  <a:schemeClr val="tx1">
                    <a:lumMod val="75000"/>
                    <a:lumOff val="25000"/>
                  </a:schemeClr>
                </a:solidFill>
                <a:latin typeface="Roboto Condensed"/>
              </a:rPr>
              <a:t>, </a:t>
            </a:r>
            <a:r>
              <a:rPr lang="en-US" sz="3999" dirty="0" err="1">
                <a:solidFill>
                  <a:schemeClr val="tx1">
                    <a:lumMod val="75000"/>
                    <a:lumOff val="25000"/>
                  </a:schemeClr>
                </a:solidFill>
                <a:latin typeface="Roboto Condensed"/>
              </a:rPr>
              <a:t>chỉ</a:t>
            </a:r>
            <a:r>
              <a:rPr lang="en-US" sz="3999" dirty="0">
                <a:solidFill>
                  <a:schemeClr val="tx1">
                    <a:lumMod val="75000"/>
                    <a:lumOff val="25000"/>
                  </a:schemeClr>
                </a:solidFill>
                <a:latin typeface="Roboto Condensed"/>
              </a:rPr>
              <a:t> </a:t>
            </a:r>
            <a:r>
              <a:rPr lang="en-US" sz="3999" dirty="0" err="1">
                <a:solidFill>
                  <a:schemeClr val="tx1">
                    <a:lumMod val="75000"/>
                    <a:lumOff val="25000"/>
                  </a:schemeClr>
                </a:solidFill>
                <a:latin typeface="Roboto Condensed"/>
              </a:rPr>
              <a:t>ra</a:t>
            </a:r>
            <a:r>
              <a:rPr lang="en-US" sz="3999" dirty="0">
                <a:solidFill>
                  <a:schemeClr val="tx1">
                    <a:lumMod val="75000"/>
                    <a:lumOff val="25000"/>
                  </a:schemeClr>
                </a:solidFill>
                <a:latin typeface="Roboto Condensed"/>
              </a:rPr>
              <a:t> </a:t>
            </a:r>
            <a:r>
              <a:rPr lang="en-US" sz="3999" dirty="0" err="1">
                <a:solidFill>
                  <a:schemeClr val="tx1">
                    <a:lumMod val="75000"/>
                    <a:lumOff val="25000"/>
                  </a:schemeClr>
                </a:solidFill>
                <a:latin typeface="Roboto Condensed"/>
              </a:rPr>
              <a:t>ít</a:t>
            </a:r>
            <a:r>
              <a:rPr lang="en-US" sz="3999" dirty="0">
                <a:solidFill>
                  <a:schemeClr val="tx1">
                    <a:lumMod val="75000"/>
                    <a:lumOff val="25000"/>
                  </a:schemeClr>
                </a:solidFill>
                <a:latin typeface="Roboto Condensed"/>
              </a:rPr>
              <a:t> </a:t>
            </a:r>
            <a:r>
              <a:rPr lang="en-US" sz="3999" dirty="0" err="1">
                <a:solidFill>
                  <a:schemeClr val="tx1">
                    <a:lumMod val="75000"/>
                    <a:lumOff val="25000"/>
                  </a:schemeClr>
                </a:solidFill>
                <a:latin typeface="Roboto Condensed"/>
              </a:rPr>
              <a:t>nhất</a:t>
            </a:r>
            <a:r>
              <a:rPr lang="en-US" sz="3999" dirty="0">
                <a:solidFill>
                  <a:schemeClr val="tx1">
                    <a:lumMod val="75000"/>
                    <a:lumOff val="25000"/>
                  </a:schemeClr>
                </a:solidFill>
                <a:latin typeface="Roboto Condensed"/>
              </a:rPr>
              <a:t> </a:t>
            </a:r>
            <a:r>
              <a:rPr lang="en-US" sz="3999" dirty="0" err="1">
                <a:solidFill>
                  <a:schemeClr val="tx1">
                    <a:lumMod val="75000"/>
                    <a:lumOff val="25000"/>
                  </a:schemeClr>
                </a:solidFill>
                <a:latin typeface="Roboto Condensed"/>
              </a:rPr>
              <a:t>hai</a:t>
            </a:r>
            <a:r>
              <a:rPr lang="en-US" sz="3999" dirty="0">
                <a:solidFill>
                  <a:schemeClr val="tx1">
                    <a:lumMod val="75000"/>
                    <a:lumOff val="25000"/>
                  </a:schemeClr>
                </a:solidFill>
                <a:latin typeface="Roboto Condensed"/>
              </a:rPr>
              <a:t> </a:t>
            </a:r>
            <a:r>
              <a:rPr lang="en-US" sz="3999" dirty="0" err="1">
                <a:solidFill>
                  <a:schemeClr val="tx1">
                    <a:lumMod val="75000"/>
                    <a:lumOff val="25000"/>
                  </a:schemeClr>
                </a:solidFill>
                <a:latin typeface="Roboto Condensed"/>
              </a:rPr>
              <a:t>khía</a:t>
            </a:r>
            <a:r>
              <a:rPr lang="en-US" sz="3999" dirty="0">
                <a:solidFill>
                  <a:schemeClr val="tx1">
                    <a:lumMod val="75000"/>
                    <a:lumOff val="25000"/>
                  </a:schemeClr>
                </a:solidFill>
                <a:latin typeface="Roboto Condensed"/>
              </a:rPr>
              <a:t> </a:t>
            </a:r>
            <a:r>
              <a:rPr lang="en-US" sz="3999" dirty="0" err="1">
                <a:solidFill>
                  <a:schemeClr val="tx1">
                    <a:lumMod val="75000"/>
                    <a:lumOff val="25000"/>
                  </a:schemeClr>
                </a:solidFill>
                <a:latin typeface="Roboto Condensed"/>
              </a:rPr>
              <a:t>cạnh</a:t>
            </a:r>
            <a:r>
              <a:rPr lang="en-US" sz="3999" dirty="0">
                <a:solidFill>
                  <a:schemeClr val="tx1">
                    <a:lumMod val="75000"/>
                    <a:lumOff val="25000"/>
                  </a:schemeClr>
                </a:solidFill>
                <a:latin typeface="Roboto Condensed"/>
              </a:rPr>
              <a:t> </a:t>
            </a:r>
            <a:r>
              <a:rPr lang="en-US" sz="3999" dirty="0" err="1">
                <a:solidFill>
                  <a:schemeClr val="tx1">
                    <a:lumMod val="75000"/>
                    <a:lumOff val="25000"/>
                  </a:schemeClr>
                </a:solidFill>
                <a:latin typeface="Roboto Condensed"/>
              </a:rPr>
              <a:t>chủ</a:t>
            </a:r>
            <a:r>
              <a:rPr lang="en-US" sz="3999" dirty="0">
                <a:solidFill>
                  <a:schemeClr val="tx1">
                    <a:lumMod val="75000"/>
                    <a:lumOff val="25000"/>
                  </a:schemeClr>
                </a:solidFill>
                <a:latin typeface="Roboto Condensed"/>
              </a:rPr>
              <a:t> </a:t>
            </a:r>
            <a:r>
              <a:rPr lang="en-US" sz="3999" dirty="0" err="1">
                <a:solidFill>
                  <a:schemeClr val="tx1">
                    <a:lumMod val="75000"/>
                    <a:lumOff val="25000"/>
                  </a:schemeClr>
                </a:solidFill>
                <a:latin typeface="Roboto Condensed"/>
              </a:rPr>
              <a:t>đề</a:t>
            </a:r>
            <a:r>
              <a:rPr lang="en-US" sz="3999" dirty="0">
                <a:solidFill>
                  <a:schemeClr val="tx1">
                    <a:lumMod val="75000"/>
                    <a:lumOff val="25000"/>
                  </a:schemeClr>
                </a:solidFill>
                <a:latin typeface="Roboto Condensed"/>
              </a:rPr>
              <a:t> </a:t>
            </a:r>
            <a:r>
              <a:rPr lang="en-US" sz="3999" dirty="0" err="1">
                <a:solidFill>
                  <a:schemeClr val="tx1">
                    <a:lumMod val="75000"/>
                    <a:lumOff val="25000"/>
                  </a:schemeClr>
                </a:solidFill>
                <a:latin typeface="Roboto Condensed"/>
              </a:rPr>
              <a:t>thể</a:t>
            </a:r>
            <a:r>
              <a:rPr lang="en-US" sz="3999" dirty="0">
                <a:solidFill>
                  <a:schemeClr val="tx1">
                    <a:lumMod val="75000"/>
                    <a:lumOff val="25000"/>
                  </a:schemeClr>
                </a:solidFill>
                <a:latin typeface="Roboto Condensed"/>
              </a:rPr>
              <a:t> </a:t>
            </a:r>
            <a:r>
              <a:rPr lang="en-US" sz="3999" dirty="0" err="1">
                <a:solidFill>
                  <a:schemeClr val="tx1">
                    <a:lumMod val="75000"/>
                    <a:lumOff val="25000"/>
                  </a:schemeClr>
                </a:solidFill>
                <a:latin typeface="Roboto Condensed"/>
              </a:rPr>
              <a:t>hiện</a:t>
            </a:r>
            <a:r>
              <a:rPr lang="en-US" sz="3999" dirty="0">
                <a:solidFill>
                  <a:schemeClr val="tx1">
                    <a:lumMod val="75000"/>
                    <a:lumOff val="25000"/>
                  </a:schemeClr>
                </a:solidFill>
                <a:latin typeface="Roboto Condensed"/>
              </a:rPr>
              <a:t> </a:t>
            </a:r>
            <a:r>
              <a:rPr lang="en-US" sz="3999" dirty="0" err="1">
                <a:solidFill>
                  <a:schemeClr val="tx1">
                    <a:lumMod val="75000"/>
                    <a:lumOff val="25000"/>
                  </a:schemeClr>
                </a:solidFill>
                <a:latin typeface="Roboto Condensed"/>
              </a:rPr>
              <a:t>trong</a:t>
            </a:r>
            <a:r>
              <a:rPr lang="en-US" sz="3999" dirty="0">
                <a:solidFill>
                  <a:schemeClr val="tx1">
                    <a:lumMod val="75000"/>
                    <a:lumOff val="25000"/>
                  </a:schemeClr>
                </a:solidFill>
                <a:latin typeface="Roboto Condensed"/>
              </a:rPr>
              <a:t> </a:t>
            </a:r>
            <a:r>
              <a:rPr lang="en-US" sz="3999" dirty="0" err="1">
                <a:solidFill>
                  <a:schemeClr val="tx1">
                    <a:lumMod val="75000"/>
                    <a:lumOff val="25000"/>
                  </a:schemeClr>
                </a:solidFill>
                <a:latin typeface="Roboto Condensed"/>
              </a:rPr>
              <a:t>tác</a:t>
            </a:r>
            <a:r>
              <a:rPr lang="en-US" sz="3999" dirty="0">
                <a:solidFill>
                  <a:schemeClr val="tx1">
                    <a:lumMod val="75000"/>
                    <a:lumOff val="25000"/>
                  </a:schemeClr>
                </a:solidFill>
                <a:latin typeface="Roboto Condensed"/>
              </a:rPr>
              <a:t> </a:t>
            </a:r>
            <a:r>
              <a:rPr lang="en-US" sz="3999" dirty="0" err="1">
                <a:solidFill>
                  <a:schemeClr val="tx1">
                    <a:lumMod val="75000"/>
                    <a:lumOff val="25000"/>
                  </a:schemeClr>
                </a:solidFill>
                <a:latin typeface="Roboto Condensed"/>
              </a:rPr>
              <a:t>phẩm</a:t>
            </a:r>
            <a:r>
              <a:rPr lang="en-US" sz="3999" dirty="0">
                <a:solidFill>
                  <a:schemeClr val="tx1">
                    <a:lumMod val="75000"/>
                    <a:lumOff val="25000"/>
                  </a:schemeClr>
                </a:solidFill>
                <a:latin typeface="Roboto Condensed"/>
              </a:rPr>
              <a:t> (qua </a:t>
            </a:r>
            <a:r>
              <a:rPr lang="en-US" sz="3999" dirty="0" err="1">
                <a:solidFill>
                  <a:schemeClr val="tx1">
                    <a:lumMod val="75000"/>
                    <a:lumOff val="25000"/>
                  </a:schemeClr>
                </a:solidFill>
                <a:latin typeface="Roboto Condensed"/>
              </a:rPr>
              <a:t>nhân</a:t>
            </a:r>
            <a:r>
              <a:rPr lang="en-US" sz="3999" dirty="0">
                <a:solidFill>
                  <a:schemeClr val="tx1">
                    <a:lumMod val="75000"/>
                    <a:lumOff val="25000"/>
                  </a:schemeClr>
                </a:solidFill>
                <a:latin typeface="Roboto Condensed"/>
              </a:rPr>
              <a:t> </a:t>
            </a:r>
            <a:r>
              <a:rPr lang="en-US" sz="3999" dirty="0" err="1">
                <a:solidFill>
                  <a:schemeClr val="tx1">
                    <a:lumMod val="75000"/>
                    <a:lumOff val="25000"/>
                  </a:schemeClr>
                </a:solidFill>
                <a:latin typeface="Roboto Condensed"/>
              </a:rPr>
              <a:t>vật</a:t>
            </a:r>
            <a:r>
              <a:rPr lang="en-US" sz="3999" dirty="0">
                <a:solidFill>
                  <a:schemeClr val="tx1">
                    <a:lumMod val="75000"/>
                    <a:lumOff val="25000"/>
                  </a:schemeClr>
                </a:solidFill>
                <a:latin typeface="Roboto Condensed"/>
              </a:rPr>
              <a:t>, </a:t>
            </a:r>
            <a:r>
              <a:rPr lang="en-US" sz="3999" dirty="0" err="1">
                <a:solidFill>
                  <a:schemeClr val="tx1">
                    <a:lumMod val="75000"/>
                    <a:lumOff val="25000"/>
                  </a:schemeClr>
                </a:solidFill>
                <a:latin typeface="Roboto Condensed"/>
              </a:rPr>
              <a:t>cốt</a:t>
            </a:r>
            <a:r>
              <a:rPr lang="en-US" sz="3999" dirty="0">
                <a:solidFill>
                  <a:schemeClr val="tx1">
                    <a:lumMod val="75000"/>
                    <a:lumOff val="25000"/>
                  </a:schemeClr>
                </a:solidFill>
                <a:latin typeface="Roboto Condensed"/>
              </a:rPr>
              <a:t> </a:t>
            </a:r>
            <a:r>
              <a:rPr lang="en-US" sz="3999" dirty="0" err="1">
                <a:solidFill>
                  <a:schemeClr val="tx1">
                    <a:lumMod val="75000"/>
                    <a:lumOff val="25000"/>
                  </a:schemeClr>
                </a:solidFill>
                <a:latin typeface="Roboto Condensed"/>
              </a:rPr>
              <a:t>truyện</a:t>
            </a:r>
            <a:r>
              <a:rPr lang="en-US" sz="3999" dirty="0">
                <a:solidFill>
                  <a:schemeClr val="tx1">
                    <a:lumMod val="75000"/>
                    <a:lumOff val="25000"/>
                  </a:schemeClr>
                </a:solidFill>
                <a:latin typeface="Roboto Condensed"/>
              </a:rPr>
              <a:t>, chi </a:t>
            </a:r>
            <a:r>
              <a:rPr lang="en-US" sz="3999" dirty="0" err="1">
                <a:solidFill>
                  <a:schemeClr val="tx1">
                    <a:lumMod val="75000"/>
                    <a:lumOff val="25000"/>
                  </a:schemeClr>
                </a:solidFill>
                <a:latin typeface="Roboto Condensed"/>
              </a:rPr>
              <a:t>tiết</a:t>
            </a:r>
            <a:r>
              <a:rPr lang="en-US" sz="3999" dirty="0">
                <a:solidFill>
                  <a:schemeClr val="tx1">
                    <a:lumMod val="75000"/>
                    <a:lumOff val="25000"/>
                  </a:schemeClr>
                </a:solidFill>
                <a:latin typeface="Roboto Condensed"/>
              </a:rPr>
              <a:t>,…) </a:t>
            </a:r>
            <a:r>
              <a:rPr lang="en-US" sz="3999" dirty="0" err="1">
                <a:solidFill>
                  <a:schemeClr val="tx1">
                    <a:lumMod val="75000"/>
                    <a:lumOff val="25000"/>
                  </a:schemeClr>
                </a:solidFill>
                <a:latin typeface="Roboto Condensed"/>
              </a:rPr>
              <a:t>khái</a:t>
            </a:r>
            <a:r>
              <a:rPr lang="en-US" sz="3999" dirty="0">
                <a:solidFill>
                  <a:schemeClr val="tx1">
                    <a:lumMod val="75000"/>
                    <a:lumOff val="25000"/>
                  </a:schemeClr>
                </a:solidFill>
                <a:latin typeface="Roboto Condensed"/>
              </a:rPr>
              <a:t> </a:t>
            </a:r>
            <a:r>
              <a:rPr lang="en-US" sz="3999" dirty="0" err="1">
                <a:solidFill>
                  <a:schemeClr val="tx1">
                    <a:lumMod val="75000"/>
                    <a:lumOff val="25000"/>
                  </a:schemeClr>
                </a:solidFill>
                <a:latin typeface="Roboto Condensed"/>
              </a:rPr>
              <a:t>quát</a:t>
            </a:r>
            <a:r>
              <a:rPr lang="en-US" sz="3999" dirty="0">
                <a:solidFill>
                  <a:schemeClr val="tx1">
                    <a:lumMod val="75000"/>
                    <a:lumOff val="25000"/>
                  </a:schemeClr>
                </a:solidFill>
                <a:latin typeface="Roboto Condensed"/>
              </a:rPr>
              <a:t> </a:t>
            </a:r>
            <a:r>
              <a:rPr lang="en-US" sz="3999" dirty="0" err="1">
                <a:solidFill>
                  <a:schemeClr val="tx1">
                    <a:lumMod val="75000"/>
                    <a:lumOff val="25000"/>
                  </a:schemeClr>
                </a:solidFill>
                <a:latin typeface="Roboto Condensed"/>
              </a:rPr>
              <a:t>được</a:t>
            </a:r>
            <a:r>
              <a:rPr lang="en-US" sz="3999" dirty="0">
                <a:solidFill>
                  <a:schemeClr val="tx1">
                    <a:lumMod val="75000"/>
                    <a:lumOff val="25000"/>
                  </a:schemeClr>
                </a:solidFill>
                <a:latin typeface="Roboto Condensed"/>
              </a:rPr>
              <a:t> </a:t>
            </a:r>
            <a:r>
              <a:rPr lang="en-US" sz="3999" dirty="0" err="1">
                <a:solidFill>
                  <a:schemeClr val="tx1">
                    <a:lumMod val="75000"/>
                    <a:lumOff val="25000"/>
                  </a:schemeClr>
                </a:solidFill>
                <a:latin typeface="Roboto Condensed"/>
              </a:rPr>
              <a:t>giá</a:t>
            </a:r>
            <a:r>
              <a:rPr lang="en-US" sz="3999" dirty="0">
                <a:solidFill>
                  <a:schemeClr val="tx1">
                    <a:lumMod val="75000"/>
                    <a:lumOff val="25000"/>
                  </a:schemeClr>
                </a:solidFill>
                <a:latin typeface="Roboto Condensed"/>
              </a:rPr>
              <a:t> </a:t>
            </a:r>
            <a:r>
              <a:rPr lang="en-US" sz="3999" dirty="0" err="1">
                <a:solidFill>
                  <a:schemeClr val="tx1">
                    <a:lumMod val="75000"/>
                    <a:lumOff val="25000"/>
                  </a:schemeClr>
                </a:solidFill>
                <a:latin typeface="Roboto Condensed"/>
              </a:rPr>
              <a:t>trị</a:t>
            </a:r>
            <a:r>
              <a:rPr lang="en-US" sz="3999" dirty="0">
                <a:solidFill>
                  <a:schemeClr val="tx1">
                    <a:lumMod val="75000"/>
                    <a:lumOff val="25000"/>
                  </a:schemeClr>
                </a:solidFill>
                <a:latin typeface="Roboto Condensed"/>
              </a:rPr>
              <a:t>, ý </a:t>
            </a:r>
            <a:r>
              <a:rPr lang="en-US" sz="3999" dirty="0" err="1">
                <a:solidFill>
                  <a:schemeClr val="tx1">
                    <a:lumMod val="75000"/>
                    <a:lumOff val="25000"/>
                  </a:schemeClr>
                </a:solidFill>
                <a:latin typeface="Roboto Condensed"/>
              </a:rPr>
              <a:t>nghĩa</a:t>
            </a:r>
            <a:r>
              <a:rPr lang="en-US" sz="3999" dirty="0">
                <a:solidFill>
                  <a:schemeClr val="tx1">
                    <a:lumMod val="75000"/>
                    <a:lumOff val="25000"/>
                  </a:schemeClr>
                </a:solidFill>
                <a:latin typeface="Roboto Condensed"/>
              </a:rPr>
              <a:t> </a:t>
            </a:r>
            <a:r>
              <a:rPr lang="en-US" sz="3999" dirty="0" err="1">
                <a:solidFill>
                  <a:schemeClr val="tx1">
                    <a:lumMod val="75000"/>
                    <a:lumOff val="25000"/>
                  </a:schemeClr>
                </a:solidFill>
                <a:latin typeface="Roboto Condensed"/>
              </a:rPr>
              <a:t>của</a:t>
            </a:r>
            <a:r>
              <a:rPr lang="en-US" sz="3999" dirty="0">
                <a:solidFill>
                  <a:schemeClr val="tx1">
                    <a:lumMod val="75000"/>
                    <a:lumOff val="25000"/>
                  </a:schemeClr>
                </a:solidFill>
                <a:latin typeface="Roboto Condensed"/>
              </a:rPr>
              <a:t> </a:t>
            </a:r>
            <a:r>
              <a:rPr lang="en-US" sz="3999" dirty="0" err="1">
                <a:solidFill>
                  <a:schemeClr val="tx1">
                    <a:lumMod val="75000"/>
                    <a:lumOff val="25000"/>
                  </a:schemeClr>
                </a:solidFill>
                <a:latin typeface="Roboto Condensed"/>
              </a:rPr>
              <a:t>chủ</a:t>
            </a:r>
            <a:r>
              <a:rPr lang="en-US" sz="3999" dirty="0">
                <a:solidFill>
                  <a:schemeClr val="tx1">
                    <a:lumMod val="75000"/>
                    <a:lumOff val="25000"/>
                  </a:schemeClr>
                </a:solidFill>
                <a:latin typeface="Roboto Condensed"/>
              </a:rPr>
              <a:t> </a:t>
            </a:r>
            <a:r>
              <a:rPr lang="en-US" sz="3999" dirty="0" err="1">
                <a:solidFill>
                  <a:schemeClr val="tx1">
                    <a:lumMod val="75000"/>
                    <a:lumOff val="25000"/>
                  </a:schemeClr>
                </a:solidFill>
                <a:latin typeface="Roboto Condensed"/>
              </a:rPr>
              <a:t>đề</a:t>
            </a:r>
            <a:endParaRPr lang="en-US" sz="3999" dirty="0">
              <a:solidFill>
                <a:schemeClr val="tx1">
                  <a:lumMod val="75000"/>
                  <a:lumOff val="25000"/>
                </a:schemeClr>
              </a:solidFill>
              <a:latin typeface="Roboto Condensed"/>
            </a:endParaRPr>
          </a:p>
        </p:txBody>
      </p:sp>
      <p:sp>
        <p:nvSpPr>
          <p:cNvPr id="13" name="TextBox 13"/>
          <p:cNvSpPr txBox="1"/>
          <p:nvPr/>
        </p:nvSpPr>
        <p:spPr>
          <a:xfrm>
            <a:off x="9542766" y="3935074"/>
            <a:ext cx="6877878" cy="4975721"/>
          </a:xfrm>
          <a:prstGeom prst="rect">
            <a:avLst/>
          </a:prstGeom>
        </p:spPr>
        <p:txBody>
          <a:bodyPr lIns="0" tIns="0" rIns="0" bIns="0" rtlCol="0" anchor="t">
            <a:spAutoFit/>
          </a:bodyPr>
          <a:lstStyle/>
          <a:p>
            <a:pPr algn="just">
              <a:lnSpc>
                <a:spcPts val="5599"/>
              </a:lnSpc>
              <a:spcBef>
                <a:spcPct val="0"/>
              </a:spcBef>
            </a:pPr>
            <a:r>
              <a:rPr lang="en-US" sz="3999" dirty="0" err="1">
                <a:solidFill>
                  <a:schemeClr val="tx1">
                    <a:lumMod val="75000"/>
                    <a:lumOff val="25000"/>
                  </a:schemeClr>
                </a:solidFill>
                <a:latin typeface="Roboto Condensed Bold"/>
              </a:rPr>
              <a:t>Kĩ</a:t>
            </a:r>
            <a:r>
              <a:rPr lang="en-US" sz="3999" dirty="0">
                <a:solidFill>
                  <a:schemeClr val="tx1">
                    <a:lumMod val="75000"/>
                    <a:lumOff val="25000"/>
                  </a:schemeClr>
                </a:solidFill>
                <a:latin typeface="Roboto Condensed Bold"/>
              </a:rPr>
              <a:t> </a:t>
            </a:r>
            <a:r>
              <a:rPr lang="en-US" sz="3999" dirty="0" err="1">
                <a:solidFill>
                  <a:schemeClr val="tx1">
                    <a:lumMod val="75000"/>
                    <a:lumOff val="25000"/>
                  </a:schemeClr>
                </a:solidFill>
                <a:latin typeface="Roboto Condensed Bold"/>
              </a:rPr>
              <a:t>năng</a:t>
            </a:r>
            <a:r>
              <a:rPr lang="en-US" sz="3999" dirty="0">
                <a:solidFill>
                  <a:schemeClr val="tx1">
                    <a:lumMod val="75000"/>
                    <a:lumOff val="25000"/>
                  </a:schemeClr>
                </a:solidFill>
                <a:latin typeface="Roboto Condensed Bold"/>
              </a:rPr>
              <a:t> </a:t>
            </a:r>
            <a:r>
              <a:rPr lang="en-US" sz="3999" dirty="0" err="1">
                <a:solidFill>
                  <a:schemeClr val="tx1">
                    <a:lumMod val="75000"/>
                    <a:lumOff val="25000"/>
                  </a:schemeClr>
                </a:solidFill>
                <a:latin typeface="Roboto Condensed Bold"/>
              </a:rPr>
              <a:t>phân</a:t>
            </a:r>
            <a:r>
              <a:rPr lang="en-US" sz="3999" dirty="0">
                <a:solidFill>
                  <a:schemeClr val="tx1">
                    <a:lumMod val="75000"/>
                    <a:lumOff val="25000"/>
                  </a:schemeClr>
                </a:solidFill>
                <a:latin typeface="Roboto Condensed Bold"/>
              </a:rPr>
              <a:t> </a:t>
            </a:r>
            <a:r>
              <a:rPr lang="en-US" sz="3999" dirty="0" err="1">
                <a:solidFill>
                  <a:schemeClr val="tx1">
                    <a:lumMod val="75000"/>
                    <a:lumOff val="25000"/>
                  </a:schemeClr>
                </a:solidFill>
                <a:latin typeface="Roboto Condensed Bold"/>
              </a:rPr>
              <a:t>tích</a:t>
            </a:r>
            <a:r>
              <a:rPr lang="en-US" sz="3999" dirty="0">
                <a:solidFill>
                  <a:schemeClr val="tx1">
                    <a:lumMod val="75000"/>
                    <a:lumOff val="25000"/>
                  </a:schemeClr>
                </a:solidFill>
                <a:latin typeface="Roboto Condensed Bold"/>
              </a:rPr>
              <a:t> </a:t>
            </a:r>
            <a:r>
              <a:rPr lang="en-US" sz="3999" dirty="0" err="1">
                <a:solidFill>
                  <a:schemeClr val="tx1">
                    <a:lumMod val="75000"/>
                    <a:lumOff val="25000"/>
                  </a:schemeClr>
                </a:solidFill>
                <a:latin typeface="Roboto Condensed Bold"/>
              </a:rPr>
              <a:t>một</a:t>
            </a:r>
            <a:r>
              <a:rPr lang="en-US" sz="3999" dirty="0">
                <a:solidFill>
                  <a:schemeClr val="tx1">
                    <a:lumMod val="75000"/>
                    <a:lumOff val="25000"/>
                  </a:schemeClr>
                </a:solidFill>
                <a:latin typeface="Roboto Condensed Bold"/>
              </a:rPr>
              <a:t> </a:t>
            </a:r>
            <a:r>
              <a:rPr lang="en-US" sz="3999" dirty="0" err="1">
                <a:solidFill>
                  <a:schemeClr val="tx1">
                    <a:lumMod val="75000"/>
                    <a:lumOff val="25000"/>
                  </a:schemeClr>
                </a:solidFill>
                <a:latin typeface="Roboto Condensed Bold"/>
              </a:rPr>
              <a:t>vài</a:t>
            </a:r>
            <a:r>
              <a:rPr lang="en-US" sz="3999" dirty="0">
                <a:solidFill>
                  <a:schemeClr val="tx1">
                    <a:lumMod val="75000"/>
                    <a:lumOff val="25000"/>
                  </a:schemeClr>
                </a:solidFill>
                <a:latin typeface="Roboto Condensed Bold"/>
              </a:rPr>
              <a:t> </a:t>
            </a:r>
            <a:r>
              <a:rPr lang="en-US" sz="3999" dirty="0" err="1">
                <a:solidFill>
                  <a:schemeClr val="tx1">
                    <a:lumMod val="75000"/>
                    <a:lumOff val="25000"/>
                  </a:schemeClr>
                </a:solidFill>
                <a:latin typeface="Roboto Condensed Bold"/>
              </a:rPr>
              <a:t>nét</a:t>
            </a:r>
            <a:r>
              <a:rPr lang="en-US" sz="3999" dirty="0">
                <a:solidFill>
                  <a:schemeClr val="tx1">
                    <a:lumMod val="75000"/>
                    <a:lumOff val="25000"/>
                  </a:schemeClr>
                </a:solidFill>
                <a:latin typeface="Roboto Condensed Bold"/>
              </a:rPr>
              <a:t> </a:t>
            </a:r>
            <a:r>
              <a:rPr lang="en-US" sz="3999" dirty="0" err="1">
                <a:solidFill>
                  <a:schemeClr val="tx1">
                    <a:lumMod val="75000"/>
                    <a:lumOff val="25000"/>
                  </a:schemeClr>
                </a:solidFill>
                <a:latin typeface="Roboto Condensed Bold"/>
              </a:rPr>
              <a:t>đặc</a:t>
            </a:r>
            <a:r>
              <a:rPr lang="en-US" sz="3999" dirty="0">
                <a:solidFill>
                  <a:schemeClr val="tx1">
                    <a:lumMod val="75000"/>
                    <a:lumOff val="25000"/>
                  </a:schemeClr>
                </a:solidFill>
                <a:latin typeface="Roboto Condensed Bold"/>
              </a:rPr>
              <a:t> </a:t>
            </a:r>
            <a:r>
              <a:rPr lang="en-US" sz="3999" dirty="0" err="1">
                <a:solidFill>
                  <a:schemeClr val="tx1">
                    <a:lumMod val="75000"/>
                    <a:lumOff val="25000"/>
                  </a:schemeClr>
                </a:solidFill>
                <a:latin typeface="Roboto Condensed Bold"/>
              </a:rPr>
              <a:t>sắc</a:t>
            </a:r>
            <a:r>
              <a:rPr lang="en-US" sz="3999" dirty="0">
                <a:solidFill>
                  <a:schemeClr val="tx1">
                    <a:lumMod val="75000"/>
                    <a:lumOff val="25000"/>
                  </a:schemeClr>
                </a:solidFill>
                <a:latin typeface="Roboto Condensed Bold"/>
              </a:rPr>
              <a:t> </a:t>
            </a:r>
            <a:r>
              <a:rPr lang="en-US" sz="3999" dirty="0" err="1">
                <a:solidFill>
                  <a:schemeClr val="tx1">
                    <a:lumMod val="75000"/>
                    <a:lumOff val="25000"/>
                  </a:schemeClr>
                </a:solidFill>
                <a:latin typeface="Roboto Condensed Bold"/>
              </a:rPr>
              <a:t>nghệ</a:t>
            </a:r>
            <a:r>
              <a:rPr lang="en-US" sz="3999" dirty="0">
                <a:solidFill>
                  <a:schemeClr val="tx1">
                    <a:lumMod val="75000"/>
                    <a:lumOff val="25000"/>
                  </a:schemeClr>
                </a:solidFill>
                <a:latin typeface="Roboto Condensed Bold"/>
              </a:rPr>
              <a:t> </a:t>
            </a:r>
            <a:r>
              <a:rPr lang="en-US" sz="3999" dirty="0" err="1">
                <a:solidFill>
                  <a:schemeClr val="tx1">
                    <a:lumMod val="75000"/>
                    <a:lumOff val="25000"/>
                  </a:schemeClr>
                </a:solidFill>
                <a:latin typeface="Roboto Condensed Bold"/>
              </a:rPr>
              <a:t>thuật</a:t>
            </a:r>
            <a:r>
              <a:rPr lang="en-US" sz="3999" dirty="0">
                <a:solidFill>
                  <a:schemeClr val="tx1">
                    <a:lumMod val="75000"/>
                    <a:lumOff val="25000"/>
                  </a:schemeClr>
                </a:solidFill>
                <a:latin typeface="Roboto Condensed Bold"/>
              </a:rPr>
              <a:t>: </a:t>
            </a:r>
            <a:r>
              <a:rPr lang="en-US" sz="3999" dirty="0" err="1">
                <a:solidFill>
                  <a:schemeClr val="tx1">
                    <a:lumMod val="75000"/>
                    <a:lumOff val="25000"/>
                  </a:schemeClr>
                </a:solidFill>
                <a:latin typeface="Roboto Condensed"/>
              </a:rPr>
              <a:t>Chỉ</a:t>
            </a:r>
            <a:r>
              <a:rPr lang="en-US" sz="3999" dirty="0">
                <a:solidFill>
                  <a:schemeClr val="tx1">
                    <a:lumMod val="75000"/>
                    <a:lumOff val="25000"/>
                  </a:schemeClr>
                </a:solidFill>
                <a:latin typeface="Roboto Condensed"/>
              </a:rPr>
              <a:t> </a:t>
            </a:r>
            <a:r>
              <a:rPr lang="en-US" sz="3999" dirty="0" err="1">
                <a:solidFill>
                  <a:schemeClr val="tx1">
                    <a:lumMod val="75000"/>
                    <a:lumOff val="25000"/>
                  </a:schemeClr>
                </a:solidFill>
                <a:latin typeface="Roboto Condensed"/>
              </a:rPr>
              <a:t>ra</a:t>
            </a:r>
            <a:r>
              <a:rPr lang="en-US" sz="3999" dirty="0">
                <a:solidFill>
                  <a:schemeClr val="tx1">
                    <a:lumMod val="75000"/>
                    <a:lumOff val="25000"/>
                  </a:schemeClr>
                </a:solidFill>
                <a:latin typeface="Roboto Condensed"/>
              </a:rPr>
              <a:t> </a:t>
            </a:r>
            <a:r>
              <a:rPr lang="en-US" sz="3999" dirty="0" err="1">
                <a:solidFill>
                  <a:schemeClr val="tx1">
                    <a:lumMod val="75000"/>
                    <a:lumOff val="25000"/>
                  </a:schemeClr>
                </a:solidFill>
                <a:latin typeface="Roboto Condensed"/>
              </a:rPr>
              <a:t>và</a:t>
            </a:r>
            <a:r>
              <a:rPr lang="en-US" sz="3999" dirty="0">
                <a:solidFill>
                  <a:schemeClr val="tx1">
                    <a:lumMod val="75000"/>
                    <a:lumOff val="25000"/>
                  </a:schemeClr>
                </a:solidFill>
                <a:latin typeface="Roboto Condensed"/>
              </a:rPr>
              <a:t> </a:t>
            </a:r>
            <a:r>
              <a:rPr lang="en-US" sz="3999" dirty="0" err="1">
                <a:solidFill>
                  <a:schemeClr val="tx1">
                    <a:lumMod val="75000"/>
                    <a:lumOff val="25000"/>
                  </a:schemeClr>
                </a:solidFill>
                <a:latin typeface="Roboto Condensed"/>
              </a:rPr>
              <a:t>phân</a:t>
            </a:r>
            <a:r>
              <a:rPr lang="en-US" sz="3999" dirty="0">
                <a:solidFill>
                  <a:schemeClr val="tx1">
                    <a:lumMod val="75000"/>
                    <a:lumOff val="25000"/>
                  </a:schemeClr>
                </a:solidFill>
                <a:latin typeface="Roboto Condensed"/>
              </a:rPr>
              <a:t> </a:t>
            </a:r>
            <a:r>
              <a:rPr lang="en-US" sz="3999" dirty="0" err="1">
                <a:solidFill>
                  <a:schemeClr val="tx1">
                    <a:lumMod val="75000"/>
                    <a:lumOff val="25000"/>
                  </a:schemeClr>
                </a:solidFill>
                <a:latin typeface="Roboto Condensed"/>
              </a:rPr>
              <a:t>tích</a:t>
            </a:r>
            <a:r>
              <a:rPr lang="en-US" sz="3999" dirty="0">
                <a:solidFill>
                  <a:schemeClr val="tx1">
                    <a:lumMod val="75000"/>
                    <a:lumOff val="25000"/>
                  </a:schemeClr>
                </a:solidFill>
                <a:latin typeface="Roboto Condensed"/>
              </a:rPr>
              <a:t> </a:t>
            </a:r>
            <a:r>
              <a:rPr lang="en-US" sz="3999" dirty="0" err="1">
                <a:solidFill>
                  <a:schemeClr val="tx1">
                    <a:lumMod val="75000"/>
                    <a:lumOff val="25000"/>
                  </a:schemeClr>
                </a:solidFill>
                <a:latin typeface="Roboto Condensed"/>
              </a:rPr>
              <a:t>sâu</a:t>
            </a:r>
            <a:r>
              <a:rPr lang="en-US" sz="3999" dirty="0">
                <a:solidFill>
                  <a:schemeClr val="tx1">
                    <a:lumMod val="75000"/>
                    <a:lumOff val="25000"/>
                  </a:schemeClr>
                </a:solidFill>
                <a:latin typeface="Roboto Condensed"/>
              </a:rPr>
              <a:t> </a:t>
            </a:r>
            <a:r>
              <a:rPr lang="en-US" sz="3999" dirty="0" err="1">
                <a:solidFill>
                  <a:schemeClr val="tx1">
                    <a:lumMod val="75000"/>
                    <a:lumOff val="25000"/>
                  </a:schemeClr>
                </a:solidFill>
                <a:latin typeface="Roboto Condensed"/>
              </a:rPr>
              <a:t>hơn</a:t>
            </a:r>
            <a:r>
              <a:rPr lang="en-US" sz="3999" dirty="0">
                <a:solidFill>
                  <a:schemeClr val="tx1">
                    <a:lumMod val="75000"/>
                    <a:lumOff val="25000"/>
                  </a:schemeClr>
                </a:solidFill>
                <a:latin typeface="Roboto Condensed"/>
              </a:rPr>
              <a:t> </a:t>
            </a:r>
            <a:r>
              <a:rPr lang="en-US" sz="3999" dirty="0" err="1">
                <a:solidFill>
                  <a:schemeClr val="tx1">
                    <a:lumMod val="75000"/>
                    <a:lumOff val="25000"/>
                  </a:schemeClr>
                </a:solidFill>
                <a:latin typeface="Roboto Condensed"/>
              </a:rPr>
              <a:t>vào</a:t>
            </a:r>
            <a:r>
              <a:rPr lang="en-US" sz="3999" dirty="0">
                <a:solidFill>
                  <a:schemeClr val="tx1">
                    <a:lumMod val="75000"/>
                    <a:lumOff val="25000"/>
                  </a:schemeClr>
                </a:solidFill>
                <a:latin typeface="Roboto Condensed"/>
              </a:rPr>
              <a:t> </a:t>
            </a:r>
            <a:r>
              <a:rPr lang="en-US" sz="3999" dirty="0" err="1">
                <a:solidFill>
                  <a:schemeClr val="tx1">
                    <a:lumMod val="75000"/>
                    <a:lumOff val="25000"/>
                  </a:schemeClr>
                </a:solidFill>
                <a:latin typeface="Roboto Condensed"/>
              </a:rPr>
              <a:t>tác</a:t>
            </a:r>
            <a:r>
              <a:rPr lang="en-US" sz="3999" dirty="0">
                <a:solidFill>
                  <a:schemeClr val="tx1">
                    <a:lumMod val="75000"/>
                    <a:lumOff val="25000"/>
                  </a:schemeClr>
                </a:solidFill>
                <a:latin typeface="Roboto Condensed"/>
              </a:rPr>
              <a:t> </a:t>
            </a:r>
            <a:r>
              <a:rPr lang="en-US" sz="3999" dirty="0" err="1">
                <a:solidFill>
                  <a:schemeClr val="tx1">
                    <a:lumMod val="75000"/>
                    <a:lumOff val="25000"/>
                  </a:schemeClr>
                </a:solidFill>
                <a:latin typeface="Roboto Condensed"/>
              </a:rPr>
              <a:t>dụng</a:t>
            </a:r>
            <a:r>
              <a:rPr lang="en-US" sz="3999" dirty="0">
                <a:solidFill>
                  <a:schemeClr val="tx1">
                    <a:lumMod val="75000"/>
                    <a:lumOff val="25000"/>
                  </a:schemeClr>
                </a:solidFill>
                <a:latin typeface="Roboto Condensed"/>
              </a:rPr>
              <a:t> </a:t>
            </a:r>
            <a:r>
              <a:rPr lang="en-US" sz="3999" dirty="0" err="1">
                <a:solidFill>
                  <a:schemeClr val="tx1">
                    <a:lumMod val="75000"/>
                    <a:lumOff val="25000"/>
                  </a:schemeClr>
                </a:solidFill>
                <a:latin typeface="Roboto Condensed"/>
              </a:rPr>
              <a:t>của</a:t>
            </a:r>
            <a:r>
              <a:rPr lang="en-US" sz="3999" dirty="0">
                <a:solidFill>
                  <a:schemeClr val="tx1">
                    <a:lumMod val="75000"/>
                    <a:lumOff val="25000"/>
                  </a:schemeClr>
                </a:solidFill>
                <a:latin typeface="Roboto Condensed"/>
              </a:rPr>
              <a:t> </a:t>
            </a:r>
            <a:r>
              <a:rPr lang="en-US" sz="3999" dirty="0" err="1">
                <a:solidFill>
                  <a:schemeClr val="tx1">
                    <a:lumMod val="75000"/>
                    <a:lumOff val="25000"/>
                  </a:schemeClr>
                </a:solidFill>
                <a:latin typeface="Roboto Condensed"/>
              </a:rPr>
              <a:t>các</a:t>
            </a:r>
            <a:r>
              <a:rPr lang="en-US" sz="3999" dirty="0">
                <a:solidFill>
                  <a:schemeClr val="tx1">
                    <a:lumMod val="75000"/>
                    <a:lumOff val="25000"/>
                  </a:schemeClr>
                </a:solidFill>
                <a:latin typeface="Roboto Condensed"/>
              </a:rPr>
              <a:t> </a:t>
            </a:r>
            <a:r>
              <a:rPr lang="en-US" sz="3999" dirty="0" err="1">
                <a:solidFill>
                  <a:schemeClr val="tx1">
                    <a:lumMod val="75000"/>
                    <a:lumOff val="25000"/>
                  </a:schemeClr>
                </a:solidFill>
                <a:latin typeface="Roboto Condensed"/>
              </a:rPr>
              <a:t>yếu</a:t>
            </a:r>
            <a:r>
              <a:rPr lang="en-US" sz="3999" dirty="0">
                <a:solidFill>
                  <a:schemeClr val="tx1">
                    <a:lumMod val="75000"/>
                    <a:lumOff val="25000"/>
                  </a:schemeClr>
                </a:solidFill>
                <a:latin typeface="Roboto Condensed"/>
              </a:rPr>
              <a:t> </a:t>
            </a:r>
            <a:r>
              <a:rPr lang="en-US" sz="3999" dirty="0" err="1">
                <a:solidFill>
                  <a:schemeClr val="tx1">
                    <a:lumMod val="75000"/>
                    <a:lumOff val="25000"/>
                  </a:schemeClr>
                </a:solidFill>
                <a:latin typeface="Roboto Condensed"/>
              </a:rPr>
              <a:t>tố</a:t>
            </a:r>
            <a:r>
              <a:rPr lang="en-US" sz="3999" dirty="0">
                <a:solidFill>
                  <a:schemeClr val="tx1">
                    <a:lumMod val="75000"/>
                    <a:lumOff val="25000"/>
                  </a:schemeClr>
                </a:solidFill>
                <a:latin typeface="Roboto Condensed"/>
              </a:rPr>
              <a:t> </a:t>
            </a:r>
            <a:r>
              <a:rPr lang="en-US" sz="3999" dirty="0" err="1">
                <a:solidFill>
                  <a:schemeClr val="tx1">
                    <a:lumMod val="75000"/>
                    <a:lumOff val="25000"/>
                  </a:schemeClr>
                </a:solidFill>
                <a:latin typeface="Roboto Condensed"/>
              </a:rPr>
              <a:t>nghệ</a:t>
            </a:r>
            <a:r>
              <a:rPr lang="en-US" sz="3999" dirty="0">
                <a:solidFill>
                  <a:schemeClr val="tx1">
                    <a:lumMod val="75000"/>
                    <a:lumOff val="25000"/>
                  </a:schemeClr>
                </a:solidFill>
                <a:latin typeface="Roboto Condensed"/>
              </a:rPr>
              <a:t> </a:t>
            </a:r>
            <a:r>
              <a:rPr lang="en-US" sz="3999" dirty="0" err="1">
                <a:solidFill>
                  <a:schemeClr val="tx1">
                    <a:lumMod val="75000"/>
                    <a:lumOff val="25000"/>
                  </a:schemeClr>
                </a:solidFill>
                <a:latin typeface="Roboto Condensed"/>
              </a:rPr>
              <a:t>thuật</a:t>
            </a:r>
            <a:r>
              <a:rPr lang="en-US" sz="3999" dirty="0">
                <a:solidFill>
                  <a:schemeClr val="tx1">
                    <a:lumMod val="75000"/>
                    <a:lumOff val="25000"/>
                  </a:schemeClr>
                </a:solidFill>
                <a:latin typeface="Roboto Condensed"/>
              </a:rPr>
              <a:t> </a:t>
            </a:r>
            <a:r>
              <a:rPr lang="en-US" sz="3999" dirty="0" err="1">
                <a:solidFill>
                  <a:schemeClr val="tx1">
                    <a:lumMod val="75000"/>
                    <a:lumOff val="25000"/>
                  </a:schemeClr>
                </a:solidFill>
                <a:latin typeface="Roboto Condensed"/>
              </a:rPr>
              <a:t>để</a:t>
            </a:r>
            <a:r>
              <a:rPr lang="en-US" sz="3999" dirty="0">
                <a:solidFill>
                  <a:schemeClr val="tx1">
                    <a:lumMod val="75000"/>
                    <a:lumOff val="25000"/>
                  </a:schemeClr>
                </a:solidFill>
                <a:latin typeface="Roboto Condensed"/>
              </a:rPr>
              <a:t> </a:t>
            </a:r>
            <a:r>
              <a:rPr lang="en-US" sz="3999" dirty="0" err="1">
                <a:solidFill>
                  <a:schemeClr val="tx1">
                    <a:lumMod val="75000"/>
                    <a:lumOff val="25000"/>
                  </a:schemeClr>
                </a:solidFill>
                <a:latin typeface="Roboto Condensed"/>
              </a:rPr>
              <a:t>cho</a:t>
            </a:r>
            <a:r>
              <a:rPr lang="en-US" sz="3999" dirty="0">
                <a:solidFill>
                  <a:schemeClr val="tx1">
                    <a:lumMod val="75000"/>
                    <a:lumOff val="25000"/>
                  </a:schemeClr>
                </a:solidFill>
                <a:latin typeface="Roboto Condensed"/>
              </a:rPr>
              <a:t> </a:t>
            </a:r>
            <a:r>
              <a:rPr lang="en-US" sz="3999" dirty="0" err="1">
                <a:solidFill>
                  <a:schemeClr val="tx1">
                    <a:lumMod val="75000"/>
                    <a:lumOff val="25000"/>
                  </a:schemeClr>
                </a:solidFill>
                <a:latin typeface="Roboto Condensed"/>
              </a:rPr>
              <a:t>thấy</a:t>
            </a:r>
            <a:r>
              <a:rPr lang="en-US" sz="3999" dirty="0">
                <a:solidFill>
                  <a:schemeClr val="tx1">
                    <a:lumMod val="75000"/>
                    <a:lumOff val="25000"/>
                  </a:schemeClr>
                </a:solidFill>
                <a:latin typeface="Roboto Condensed"/>
              </a:rPr>
              <a:t> </a:t>
            </a:r>
            <a:r>
              <a:rPr lang="en-US" sz="3999" dirty="0" err="1">
                <a:solidFill>
                  <a:schemeClr val="tx1">
                    <a:lumMod val="75000"/>
                    <a:lumOff val="25000"/>
                  </a:schemeClr>
                </a:solidFill>
                <a:latin typeface="Roboto Condensed"/>
              </a:rPr>
              <a:t>sự</a:t>
            </a:r>
            <a:r>
              <a:rPr lang="en-US" sz="3999" dirty="0">
                <a:solidFill>
                  <a:schemeClr val="tx1">
                    <a:lumMod val="75000"/>
                    <a:lumOff val="25000"/>
                  </a:schemeClr>
                </a:solidFill>
                <a:latin typeface="Roboto Condensed"/>
              </a:rPr>
              <a:t> </a:t>
            </a:r>
            <a:r>
              <a:rPr lang="en-US" sz="3999" dirty="0" err="1">
                <a:solidFill>
                  <a:schemeClr val="tx1">
                    <a:lumMod val="75000"/>
                    <a:lumOff val="25000"/>
                  </a:schemeClr>
                </a:solidFill>
                <a:latin typeface="Roboto Condensed"/>
              </a:rPr>
              <a:t>đặc</a:t>
            </a:r>
            <a:r>
              <a:rPr lang="en-US" sz="3999" dirty="0">
                <a:solidFill>
                  <a:schemeClr val="tx1">
                    <a:lumMod val="75000"/>
                    <a:lumOff val="25000"/>
                  </a:schemeClr>
                </a:solidFill>
                <a:latin typeface="Roboto Condensed"/>
              </a:rPr>
              <a:t> </a:t>
            </a:r>
            <a:r>
              <a:rPr lang="en-US" sz="3999" dirty="0" err="1">
                <a:solidFill>
                  <a:schemeClr val="tx1">
                    <a:lumMod val="75000"/>
                    <a:lumOff val="25000"/>
                  </a:schemeClr>
                </a:solidFill>
                <a:latin typeface="Roboto Condensed"/>
              </a:rPr>
              <a:t>sắc</a:t>
            </a:r>
            <a:r>
              <a:rPr lang="en-US" sz="3999" dirty="0">
                <a:solidFill>
                  <a:schemeClr val="tx1">
                    <a:lumMod val="75000"/>
                    <a:lumOff val="25000"/>
                  </a:schemeClr>
                </a:solidFill>
                <a:latin typeface="Roboto Condensed"/>
              </a:rPr>
              <a:t>, </a:t>
            </a:r>
            <a:r>
              <a:rPr lang="en-US" sz="3999" dirty="0" err="1">
                <a:solidFill>
                  <a:schemeClr val="tx1">
                    <a:lumMod val="75000"/>
                    <a:lumOff val="25000"/>
                  </a:schemeClr>
                </a:solidFill>
                <a:latin typeface="Roboto Condensed"/>
              </a:rPr>
              <a:t>cái</a:t>
            </a:r>
            <a:r>
              <a:rPr lang="en-US" sz="3999" dirty="0">
                <a:solidFill>
                  <a:schemeClr val="tx1">
                    <a:lumMod val="75000"/>
                    <a:lumOff val="25000"/>
                  </a:schemeClr>
                </a:solidFill>
                <a:latin typeface="Roboto Condensed"/>
              </a:rPr>
              <a:t> hay, </a:t>
            </a:r>
            <a:r>
              <a:rPr lang="en-US" sz="3999" dirty="0" err="1">
                <a:solidFill>
                  <a:schemeClr val="tx1">
                    <a:lumMod val="75000"/>
                    <a:lumOff val="25000"/>
                  </a:schemeClr>
                </a:solidFill>
                <a:latin typeface="Roboto Condensed"/>
              </a:rPr>
              <a:t>cái</a:t>
            </a:r>
            <a:r>
              <a:rPr lang="en-US" sz="3999" dirty="0">
                <a:solidFill>
                  <a:schemeClr val="tx1">
                    <a:lumMod val="75000"/>
                    <a:lumOff val="25000"/>
                  </a:schemeClr>
                </a:solidFill>
                <a:latin typeface="Roboto Condensed"/>
              </a:rPr>
              <a:t> </a:t>
            </a:r>
            <a:r>
              <a:rPr lang="en-US" sz="3999" dirty="0" err="1">
                <a:solidFill>
                  <a:schemeClr val="tx1">
                    <a:lumMod val="75000"/>
                    <a:lumOff val="25000"/>
                  </a:schemeClr>
                </a:solidFill>
                <a:latin typeface="Roboto Condensed"/>
              </a:rPr>
              <a:t>đẹp</a:t>
            </a:r>
            <a:r>
              <a:rPr lang="en-US" sz="3999" dirty="0">
                <a:solidFill>
                  <a:schemeClr val="tx1">
                    <a:lumMod val="75000"/>
                    <a:lumOff val="25000"/>
                  </a:schemeClr>
                </a:solidFill>
                <a:latin typeface="Roboto Condensed"/>
              </a:rPr>
              <a:t> </a:t>
            </a:r>
            <a:r>
              <a:rPr lang="en-US" sz="3999" dirty="0" err="1">
                <a:solidFill>
                  <a:schemeClr val="tx1">
                    <a:lumMod val="75000"/>
                    <a:lumOff val="25000"/>
                  </a:schemeClr>
                </a:solidFill>
                <a:latin typeface="Roboto Condensed"/>
              </a:rPr>
              <a:t>của</a:t>
            </a:r>
            <a:r>
              <a:rPr lang="en-US" sz="3999" dirty="0">
                <a:solidFill>
                  <a:schemeClr val="tx1">
                    <a:lumMod val="75000"/>
                    <a:lumOff val="25000"/>
                  </a:schemeClr>
                </a:solidFill>
                <a:latin typeface="Roboto Condensed"/>
              </a:rPr>
              <a:t> </a:t>
            </a:r>
            <a:r>
              <a:rPr lang="en-US" sz="3999" dirty="0" err="1">
                <a:solidFill>
                  <a:schemeClr val="tx1">
                    <a:lumMod val="75000"/>
                    <a:lumOff val="25000"/>
                  </a:schemeClr>
                </a:solidFill>
                <a:latin typeface="Roboto Condensed"/>
              </a:rPr>
              <a:t>các</a:t>
            </a:r>
            <a:r>
              <a:rPr lang="en-US" sz="3999" dirty="0">
                <a:solidFill>
                  <a:schemeClr val="tx1">
                    <a:lumMod val="75000"/>
                    <a:lumOff val="25000"/>
                  </a:schemeClr>
                </a:solidFill>
                <a:latin typeface="Roboto Condensed"/>
              </a:rPr>
              <a:t> </a:t>
            </a:r>
            <a:r>
              <a:rPr lang="en-US" sz="3999" dirty="0" err="1">
                <a:solidFill>
                  <a:schemeClr val="tx1">
                    <a:lumMod val="75000"/>
                    <a:lumOff val="25000"/>
                  </a:schemeClr>
                </a:solidFill>
                <a:latin typeface="Roboto Condensed"/>
              </a:rPr>
              <a:t>biện</a:t>
            </a:r>
            <a:r>
              <a:rPr lang="en-US" sz="3999" dirty="0">
                <a:solidFill>
                  <a:schemeClr val="tx1">
                    <a:lumMod val="75000"/>
                    <a:lumOff val="25000"/>
                  </a:schemeClr>
                </a:solidFill>
                <a:latin typeface="Roboto Condensed"/>
              </a:rPr>
              <a:t> </a:t>
            </a:r>
            <a:r>
              <a:rPr lang="en-US" sz="3999" dirty="0" err="1">
                <a:solidFill>
                  <a:schemeClr val="tx1">
                    <a:lumMod val="75000"/>
                    <a:lumOff val="25000"/>
                  </a:schemeClr>
                </a:solidFill>
                <a:latin typeface="Roboto Condensed"/>
              </a:rPr>
              <a:t>pháp</a:t>
            </a:r>
            <a:r>
              <a:rPr lang="en-US" sz="3999" dirty="0">
                <a:solidFill>
                  <a:schemeClr val="tx1">
                    <a:lumMod val="75000"/>
                    <a:lumOff val="25000"/>
                  </a:schemeClr>
                </a:solidFill>
                <a:latin typeface="Roboto Condensed"/>
              </a:rPr>
              <a:t> </a:t>
            </a:r>
            <a:r>
              <a:rPr lang="en-US" sz="3999" dirty="0" err="1">
                <a:solidFill>
                  <a:schemeClr val="tx1">
                    <a:lumMod val="75000"/>
                    <a:lumOff val="25000"/>
                  </a:schemeClr>
                </a:solidFill>
                <a:latin typeface="Roboto Condensed"/>
              </a:rPr>
              <a:t>nghệ</a:t>
            </a:r>
            <a:r>
              <a:rPr lang="en-US" sz="3999" dirty="0">
                <a:solidFill>
                  <a:schemeClr val="tx1">
                    <a:lumMod val="75000"/>
                    <a:lumOff val="25000"/>
                  </a:schemeClr>
                </a:solidFill>
                <a:latin typeface="Roboto Condensed"/>
              </a:rPr>
              <a:t> </a:t>
            </a:r>
            <a:r>
              <a:rPr lang="en-US" sz="3999" dirty="0" err="1">
                <a:solidFill>
                  <a:schemeClr val="tx1">
                    <a:lumMod val="75000"/>
                    <a:lumOff val="25000"/>
                  </a:schemeClr>
                </a:solidFill>
                <a:latin typeface="Roboto Condensed"/>
              </a:rPr>
              <a:t>thuật</a:t>
            </a:r>
            <a:r>
              <a:rPr lang="en-US" sz="3999" dirty="0">
                <a:solidFill>
                  <a:schemeClr val="tx1">
                    <a:lumMod val="75000"/>
                    <a:lumOff val="25000"/>
                  </a:schemeClr>
                </a:solidFill>
                <a:latin typeface="Roboto Condensed"/>
              </a:rPr>
              <a:t> </a:t>
            </a:r>
            <a:r>
              <a:rPr lang="en-US" sz="3999" dirty="0" err="1">
                <a:solidFill>
                  <a:schemeClr val="tx1">
                    <a:lumMod val="75000"/>
                    <a:lumOff val="25000"/>
                  </a:schemeClr>
                </a:solidFill>
                <a:latin typeface="Roboto Condensed"/>
              </a:rPr>
              <a:t>trong</a:t>
            </a:r>
            <a:r>
              <a:rPr lang="en-US" sz="3999" dirty="0">
                <a:solidFill>
                  <a:schemeClr val="tx1">
                    <a:lumMod val="75000"/>
                    <a:lumOff val="25000"/>
                  </a:schemeClr>
                </a:solidFill>
                <a:latin typeface="Roboto Condensed"/>
              </a:rPr>
              <a:t> </a:t>
            </a:r>
            <a:r>
              <a:rPr lang="en-US" sz="3999" dirty="0" err="1">
                <a:solidFill>
                  <a:schemeClr val="tx1">
                    <a:lumMod val="75000"/>
                    <a:lumOff val="25000"/>
                  </a:schemeClr>
                </a:solidFill>
                <a:latin typeface="Roboto Condensed"/>
              </a:rPr>
              <a:t>việc</a:t>
            </a:r>
            <a:r>
              <a:rPr lang="en-US" sz="3999" dirty="0">
                <a:solidFill>
                  <a:schemeClr val="tx1">
                    <a:lumMod val="75000"/>
                    <a:lumOff val="25000"/>
                  </a:schemeClr>
                </a:solidFill>
                <a:latin typeface="Roboto Condensed"/>
              </a:rPr>
              <a:t> </a:t>
            </a:r>
            <a:r>
              <a:rPr lang="en-US" sz="3999" dirty="0" err="1">
                <a:solidFill>
                  <a:schemeClr val="tx1">
                    <a:lumMod val="75000"/>
                    <a:lumOff val="25000"/>
                  </a:schemeClr>
                </a:solidFill>
                <a:latin typeface="Roboto Condensed"/>
              </a:rPr>
              <a:t>thể</a:t>
            </a:r>
            <a:r>
              <a:rPr lang="en-US" sz="3999" dirty="0">
                <a:solidFill>
                  <a:schemeClr val="tx1">
                    <a:lumMod val="75000"/>
                    <a:lumOff val="25000"/>
                  </a:schemeClr>
                </a:solidFill>
                <a:latin typeface="Roboto Condensed"/>
              </a:rPr>
              <a:t> </a:t>
            </a:r>
            <a:r>
              <a:rPr lang="en-US" sz="3999" dirty="0" err="1">
                <a:solidFill>
                  <a:schemeClr val="tx1">
                    <a:lumMod val="75000"/>
                    <a:lumOff val="25000"/>
                  </a:schemeClr>
                </a:solidFill>
                <a:latin typeface="Roboto Condensed"/>
              </a:rPr>
              <a:t>hiện</a:t>
            </a:r>
            <a:r>
              <a:rPr lang="en-US" sz="3999" dirty="0">
                <a:solidFill>
                  <a:schemeClr val="tx1">
                    <a:lumMod val="75000"/>
                    <a:lumOff val="25000"/>
                  </a:schemeClr>
                </a:solidFill>
                <a:latin typeface="Roboto Condensed"/>
              </a:rPr>
              <a:t> </a:t>
            </a:r>
            <a:r>
              <a:rPr lang="en-US" sz="3999" dirty="0" err="1">
                <a:solidFill>
                  <a:schemeClr val="tx1">
                    <a:lumMod val="75000"/>
                    <a:lumOff val="25000"/>
                  </a:schemeClr>
                </a:solidFill>
                <a:latin typeface="Roboto Condensed"/>
              </a:rPr>
              <a:t>nội</a:t>
            </a:r>
            <a:r>
              <a:rPr lang="en-US" sz="3999" dirty="0">
                <a:solidFill>
                  <a:schemeClr val="tx1">
                    <a:lumMod val="75000"/>
                    <a:lumOff val="25000"/>
                  </a:schemeClr>
                </a:solidFill>
                <a:latin typeface="Roboto Condensed"/>
              </a:rPr>
              <a:t> dung </a:t>
            </a:r>
            <a:r>
              <a:rPr lang="en-US" sz="3999" dirty="0" err="1">
                <a:solidFill>
                  <a:schemeClr val="tx1">
                    <a:lumMod val="75000"/>
                    <a:lumOff val="25000"/>
                  </a:schemeClr>
                </a:solidFill>
                <a:latin typeface="Roboto Condensed"/>
              </a:rPr>
              <a:t>chủ</a:t>
            </a:r>
            <a:r>
              <a:rPr lang="en-US" sz="3999" dirty="0">
                <a:solidFill>
                  <a:schemeClr val="tx1">
                    <a:lumMod val="75000"/>
                    <a:lumOff val="25000"/>
                  </a:schemeClr>
                </a:solidFill>
                <a:latin typeface="Roboto Condensed"/>
              </a:rPr>
              <a:t> </a:t>
            </a:r>
            <a:r>
              <a:rPr lang="en-US" sz="3999" dirty="0" err="1">
                <a:solidFill>
                  <a:schemeClr val="tx1">
                    <a:lumMod val="75000"/>
                    <a:lumOff val="25000"/>
                  </a:schemeClr>
                </a:solidFill>
                <a:latin typeface="Roboto Condensed"/>
              </a:rPr>
              <a:t>đề</a:t>
            </a:r>
            <a:endParaRPr lang="en-US" sz="3999" dirty="0">
              <a:solidFill>
                <a:schemeClr val="tx1">
                  <a:lumMod val="75000"/>
                  <a:lumOff val="25000"/>
                </a:schemeClr>
              </a:solidFill>
              <a:latin typeface="Roboto Condensed"/>
            </a:endParaRPr>
          </a:p>
        </p:txBody>
      </p:sp>
    </p:spTree>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5E9DA"/>
        </a:solidFill>
        <a:effectLst/>
      </p:bgPr>
    </p:bg>
    <p:spTree>
      <p:nvGrpSpPr>
        <p:cNvPr id="1" name=""/>
        <p:cNvGrpSpPr/>
        <p:nvPr/>
      </p:nvGrpSpPr>
      <p:grpSpPr>
        <a:xfrm>
          <a:off x="0" y="0"/>
          <a:ext cx="0" cy="0"/>
          <a:chOff x="0" y="0"/>
          <a:chExt cx="0" cy="0"/>
        </a:xfrm>
      </p:grpSpPr>
      <p:grpSp>
        <p:nvGrpSpPr>
          <p:cNvPr id="2" name="Group 2"/>
          <p:cNvGrpSpPr/>
          <p:nvPr/>
        </p:nvGrpSpPr>
        <p:grpSpPr>
          <a:xfrm>
            <a:off x="1648996" y="1773497"/>
            <a:ext cx="14906690" cy="6367492"/>
            <a:chOff x="0" y="0"/>
            <a:chExt cx="6891798" cy="2943878"/>
          </a:xfrm>
        </p:grpSpPr>
        <p:sp>
          <p:nvSpPr>
            <p:cNvPr id="3" name="Freeform 3"/>
            <p:cNvSpPr/>
            <p:nvPr/>
          </p:nvSpPr>
          <p:spPr>
            <a:xfrm>
              <a:off x="-3810" y="1270"/>
              <a:ext cx="6896878" cy="2942608"/>
            </a:xfrm>
            <a:custGeom>
              <a:avLst/>
              <a:gdLst/>
              <a:ahLst/>
              <a:cxnLst/>
              <a:rect l="l" t="t" r="r" b="b"/>
              <a:pathLst>
                <a:path w="6896878" h="2942608">
                  <a:moveTo>
                    <a:pt x="6893069" y="2537514"/>
                  </a:moveTo>
                  <a:cubicBezTo>
                    <a:pt x="6893069" y="2404531"/>
                    <a:pt x="6896878" y="2269293"/>
                    <a:pt x="6890528" y="2136310"/>
                  </a:cubicBezTo>
                  <a:cubicBezTo>
                    <a:pt x="6882908" y="2048406"/>
                    <a:pt x="6871478" y="315113"/>
                    <a:pt x="6871478" y="227208"/>
                  </a:cubicBezTo>
                  <a:cubicBezTo>
                    <a:pt x="6868938" y="166352"/>
                    <a:pt x="6867669" y="103241"/>
                    <a:pt x="6865128" y="54610"/>
                  </a:cubicBezTo>
                  <a:cubicBezTo>
                    <a:pt x="6865128" y="44450"/>
                    <a:pt x="6863858" y="34290"/>
                    <a:pt x="6862588" y="21590"/>
                  </a:cubicBezTo>
                  <a:cubicBezTo>
                    <a:pt x="6852428" y="19050"/>
                    <a:pt x="6843538" y="17780"/>
                    <a:pt x="6833378" y="16510"/>
                  </a:cubicBezTo>
                  <a:cubicBezTo>
                    <a:pt x="6807868" y="15240"/>
                    <a:pt x="6775469" y="16510"/>
                    <a:pt x="6748470" y="16510"/>
                  </a:cubicBezTo>
                  <a:cubicBezTo>
                    <a:pt x="6613474" y="13970"/>
                    <a:pt x="6478479" y="8890"/>
                    <a:pt x="6343484" y="7620"/>
                  </a:cubicBezTo>
                  <a:cubicBezTo>
                    <a:pt x="6089693" y="5080"/>
                    <a:pt x="5830502" y="3810"/>
                    <a:pt x="5576712" y="2540"/>
                  </a:cubicBezTo>
                  <a:cubicBezTo>
                    <a:pt x="5484915" y="2540"/>
                    <a:pt x="5387719" y="0"/>
                    <a:pt x="5295922" y="0"/>
                  </a:cubicBezTo>
                  <a:cubicBezTo>
                    <a:pt x="5074530" y="0"/>
                    <a:pt x="4858538" y="1270"/>
                    <a:pt x="4637145" y="1270"/>
                  </a:cubicBezTo>
                  <a:cubicBezTo>
                    <a:pt x="4507550" y="1270"/>
                    <a:pt x="4377955" y="3810"/>
                    <a:pt x="4242960" y="3810"/>
                  </a:cubicBezTo>
                  <a:cubicBezTo>
                    <a:pt x="4107965" y="5080"/>
                    <a:pt x="1661853" y="7620"/>
                    <a:pt x="1526858" y="7620"/>
                  </a:cubicBezTo>
                  <a:cubicBezTo>
                    <a:pt x="1418861" y="7620"/>
                    <a:pt x="1310865" y="6350"/>
                    <a:pt x="1202869" y="7620"/>
                  </a:cubicBezTo>
                  <a:cubicBezTo>
                    <a:pt x="1105673" y="8890"/>
                    <a:pt x="1003076" y="11430"/>
                    <a:pt x="905880" y="12700"/>
                  </a:cubicBezTo>
                  <a:cubicBezTo>
                    <a:pt x="803284" y="15240"/>
                    <a:pt x="700687" y="16510"/>
                    <a:pt x="603491" y="19050"/>
                  </a:cubicBezTo>
                  <a:cubicBezTo>
                    <a:pt x="457696" y="21590"/>
                    <a:pt x="306502" y="24130"/>
                    <a:pt x="160707" y="27940"/>
                  </a:cubicBezTo>
                  <a:cubicBezTo>
                    <a:pt x="74310" y="30480"/>
                    <a:pt x="38100" y="34290"/>
                    <a:pt x="16510" y="36830"/>
                  </a:cubicBezTo>
                  <a:cubicBezTo>
                    <a:pt x="16510" y="38100"/>
                    <a:pt x="13970" y="40640"/>
                    <a:pt x="13970" y="43180"/>
                  </a:cubicBezTo>
                  <a:cubicBezTo>
                    <a:pt x="12700" y="71685"/>
                    <a:pt x="10160" y="123526"/>
                    <a:pt x="8890" y="173113"/>
                  </a:cubicBezTo>
                  <a:cubicBezTo>
                    <a:pt x="7620" y="202415"/>
                    <a:pt x="8890" y="233970"/>
                    <a:pt x="7620" y="263272"/>
                  </a:cubicBezTo>
                  <a:cubicBezTo>
                    <a:pt x="0" y="412033"/>
                    <a:pt x="5080" y="2253516"/>
                    <a:pt x="7620" y="2404531"/>
                  </a:cubicBezTo>
                  <a:cubicBezTo>
                    <a:pt x="6350" y="2523991"/>
                    <a:pt x="11430" y="2641196"/>
                    <a:pt x="11430" y="2760656"/>
                  </a:cubicBezTo>
                  <a:cubicBezTo>
                    <a:pt x="11430" y="2817005"/>
                    <a:pt x="15240" y="2875608"/>
                    <a:pt x="7620" y="2912128"/>
                  </a:cubicBezTo>
                  <a:cubicBezTo>
                    <a:pt x="5080" y="2921018"/>
                    <a:pt x="10160" y="2927368"/>
                    <a:pt x="19050" y="2928638"/>
                  </a:cubicBezTo>
                  <a:cubicBezTo>
                    <a:pt x="29210" y="2929908"/>
                    <a:pt x="38100" y="2929908"/>
                    <a:pt x="48260" y="2929908"/>
                  </a:cubicBezTo>
                  <a:cubicBezTo>
                    <a:pt x="203905" y="2931178"/>
                    <a:pt x="376699" y="2931178"/>
                    <a:pt x="554893" y="2932448"/>
                  </a:cubicBezTo>
                  <a:cubicBezTo>
                    <a:pt x="652089" y="2933718"/>
                    <a:pt x="749285" y="2934988"/>
                    <a:pt x="841082" y="2936258"/>
                  </a:cubicBezTo>
                  <a:cubicBezTo>
                    <a:pt x="1003076" y="2937528"/>
                    <a:pt x="1159671" y="2937528"/>
                    <a:pt x="1321665" y="2938798"/>
                  </a:cubicBezTo>
                  <a:cubicBezTo>
                    <a:pt x="1386463" y="2938798"/>
                    <a:pt x="1445860" y="2938798"/>
                    <a:pt x="1510658" y="2937528"/>
                  </a:cubicBezTo>
                  <a:cubicBezTo>
                    <a:pt x="1537657" y="2937528"/>
                    <a:pt x="1570056" y="2936258"/>
                    <a:pt x="1597055" y="2936258"/>
                  </a:cubicBezTo>
                  <a:cubicBezTo>
                    <a:pt x="1705051" y="2937528"/>
                    <a:pt x="3864973" y="2928638"/>
                    <a:pt x="3972969" y="2929908"/>
                  </a:cubicBezTo>
                  <a:cubicBezTo>
                    <a:pt x="4124164" y="2931178"/>
                    <a:pt x="4539949" y="2931178"/>
                    <a:pt x="4691144" y="2931178"/>
                  </a:cubicBezTo>
                  <a:cubicBezTo>
                    <a:pt x="4750542" y="2931178"/>
                    <a:pt x="4804539" y="2929908"/>
                    <a:pt x="4863937" y="2929908"/>
                  </a:cubicBezTo>
                  <a:cubicBezTo>
                    <a:pt x="4961134" y="2931178"/>
                    <a:pt x="5058330" y="2932448"/>
                    <a:pt x="5155527" y="2933718"/>
                  </a:cubicBezTo>
                  <a:cubicBezTo>
                    <a:pt x="5366119" y="2936258"/>
                    <a:pt x="5571312" y="2933718"/>
                    <a:pt x="5781904" y="2937528"/>
                  </a:cubicBezTo>
                  <a:cubicBezTo>
                    <a:pt x="6132891" y="2942608"/>
                    <a:pt x="6489278" y="2936258"/>
                    <a:pt x="6833378" y="2941338"/>
                  </a:cubicBezTo>
                  <a:cubicBezTo>
                    <a:pt x="6853698" y="2942608"/>
                    <a:pt x="6874019" y="2941338"/>
                    <a:pt x="6896878" y="2941338"/>
                  </a:cubicBezTo>
                  <a:cubicBezTo>
                    <a:pt x="6896878" y="2917208"/>
                    <a:pt x="6896878" y="2904508"/>
                    <a:pt x="6896878" y="2877862"/>
                  </a:cubicBezTo>
                  <a:cubicBezTo>
                    <a:pt x="6895608" y="2762910"/>
                    <a:pt x="6893069" y="2654720"/>
                    <a:pt x="6893069" y="2537514"/>
                  </a:cubicBezTo>
                  <a:close/>
                </a:path>
              </a:pathLst>
            </a:custGeom>
            <a:gradFill rotWithShape="1">
              <a:gsLst>
                <a:gs pos="0">
                  <a:srgbClr val="FFDE59">
                    <a:alpha val="57000"/>
                  </a:srgbClr>
                </a:gs>
                <a:gs pos="100000">
                  <a:srgbClr val="FF914D">
                    <a:alpha val="57000"/>
                  </a:srgbClr>
                </a:gs>
              </a:gsLst>
              <a:lin ang="0"/>
            </a:gradFill>
          </p:spPr>
          <p:txBody>
            <a:bodyPr/>
            <a:lstStyle/>
            <a:p>
              <a:endParaRPr lang="en-US"/>
            </a:p>
          </p:txBody>
        </p:sp>
      </p:grpSp>
      <p:sp>
        <p:nvSpPr>
          <p:cNvPr id="4" name="Freeform 4"/>
          <p:cNvSpPr/>
          <p:nvPr/>
        </p:nvSpPr>
        <p:spPr>
          <a:xfrm>
            <a:off x="6874013" y="8827002"/>
            <a:ext cx="4539974" cy="862595"/>
          </a:xfrm>
          <a:custGeom>
            <a:avLst/>
            <a:gdLst/>
            <a:ahLst/>
            <a:cxnLst/>
            <a:rect l="l" t="t" r="r" b="b"/>
            <a:pathLst>
              <a:path w="4539974" h="862595">
                <a:moveTo>
                  <a:pt x="0" y="0"/>
                </a:moveTo>
                <a:lnTo>
                  <a:pt x="4539974" y="0"/>
                </a:lnTo>
                <a:lnTo>
                  <a:pt x="4539974" y="862596"/>
                </a:lnTo>
                <a:lnTo>
                  <a:pt x="0" y="862596"/>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5" name="Freeform 5"/>
          <p:cNvSpPr/>
          <p:nvPr/>
        </p:nvSpPr>
        <p:spPr>
          <a:xfrm rot="-10800000">
            <a:off x="6652712" y="680126"/>
            <a:ext cx="4539974" cy="862595"/>
          </a:xfrm>
          <a:custGeom>
            <a:avLst/>
            <a:gdLst/>
            <a:ahLst/>
            <a:cxnLst/>
            <a:rect l="l" t="t" r="r" b="b"/>
            <a:pathLst>
              <a:path w="4539974" h="862595">
                <a:moveTo>
                  <a:pt x="0" y="0"/>
                </a:moveTo>
                <a:lnTo>
                  <a:pt x="4539974" y="0"/>
                </a:lnTo>
                <a:lnTo>
                  <a:pt x="4539974" y="862595"/>
                </a:lnTo>
                <a:lnTo>
                  <a:pt x="0" y="862595"/>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6" name="Freeform 6"/>
          <p:cNvSpPr/>
          <p:nvPr/>
        </p:nvSpPr>
        <p:spPr>
          <a:xfrm>
            <a:off x="-321718" y="6956366"/>
            <a:ext cx="4414481" cy="3741272"/>
          </a:xfrm>
          <a:custGeom>
            <a:avLst/>
            <a:gdLst/>
            <a:ahLst/>
            <a:cxnLst/>
            <a:rect l="l" t="t" r="r" b="b"/>
            <a:pathLst>
              <a:path w="4414481" h="3741272">
                <a:moveTo>
                  <a:pt x="0" y="0"/>
                </a:moveTo>
                <a:lnTo>
                  <a:pt x="4414481" y="0"/>
                </a:lnTo>
                <a:lnTo>
                  <a:pt x="4414481" y="3741273"/>
                </a:lnTo>
                <a:lnTo>
                  <a:pt x="0" y="3741273"/>
                </a:lnTo>
                <a:lnTo>
                  <a:pt x="0" y="0"/>
                </a:lnTo>
                <a:close/>
              </a:path>
            </a:pathLst>
          </a:custGeom>
          <a:blipFill>
            <a:blip r:embed="rId4"/>
            <a:stretch>
              <a:fillRect/>
            </a:stretch>
          </a:blipFill>
        </p:spPr>
        <p:txBody>
          <a:bodyPr/>
          <a:lstStyle/>
          <a:p>
            <a:endParaRPr lang="en-US"/>
          </a:p>
        </p:txBody>
      </p:sp>
      <p:sp>
        <p:nvSpPr>
          <p:cNvPr id="7" name="Freeform 7"/>
          <p:cNvSpPr/>
          <p:nvPr/>
        </p:nvSpPr>
        <p:spPr>
          <a:xfrm>
            <a:off x="14148052" y="0"/>
            <a:ext cx="3506184" cy="3085442"/>
          </a:xfrm>
          <a:custGeom>
            <a:avLst/>
            <a:gdLst/>
            <a:ahLst/>
            <a:cxnLst/>
            <a:rect l="l" t="t" r="r" b="b"/>
            <a:pathLst>
              <a:path w="3506184" h="3085442">
                <a:moveTo>
                  <a:pt x="0" y="0"/>
                </a:moveTo>
                <a:lnTo>
                  <a:pt x="3506184" y="0"/>
                </a:lnTo>
                <a:lnTo>
                  <a:pt x="3506184" y="3085442"/>
                </a:lnTo>
                <a:lnTo>
                  <a:pt x="0" y="3085442"/>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8" name="TextBox 8"/>
          <p:cNvSpPr txBox="1"/>
          <p:nvPr/>
        </p:nvSpPr>
        <p:spPr>
          <a:xfrm>
            <a:off x="3196650" y="1764416"/>
            <a:ext cx="11749398" cy="2698046"/>
          </a:xfrm>
          <a:prstGeom prst="rect">
            <a:avLst/>
          </a:prstGeom>
        </p:spPr>
        <p:txBody>
          <a:bodyPr wrap="square" lIns="0" tIns="0" rIns="0" bIns="0" rtlCol="0" anchor="t">
            <a:spAutoFit/>
          </a:bodyPr>
          <a:lstStyle/>
          <a:p>
            <a:pPr algn="ctr">
              <a:lnSpc>
                <a:spcPct val="120000"/>
              </a:lnSpc>
            </a:pPr>
            <a:r>
              <a:rPr lang="en-US" sz="5000" b="1" dirty="0">
                <a:solidFill>
                  <a:schemeClr val="tx1">
                    <a:lumMod val="75000"/>
                    <a:lumOff val="25000"/>
                  </a:schemeClr>
                </a:solidFill>
                <a:latin typeface="Fraunces Bold"/>
              </a:rPr>
              <a:t>BÀI 4: </a:t>
            </a:r>
          </a:p>
          <a:p>
            <a:pPr algn="ctr">
              <a:lnSpc>
                <a:spcPct val="120000"/>
              </a:lnSpc>
            </a:pPr>
            <a:r>
              <a:rPr lang="en-US" sz="5000" b="1" dirty="0">
                <a:solidFill>
                  <a:schemeClr val="tx1">
                    <a:lumMod val="75000"/>
                    <a:lumOff val="25000"/>
                  </a:schemeClr>
                </a:solidFill>
                <a:latin typeface="Fraunces Bold"/>
              </a:rPr>
              <a:t>KHÁM PHÁ </a:t>
            </a:r>
          </a:p>
          <a:p>
            <a:pPr algn="ctr">
              <a:lnSpc>
                <a:spcPct val="120000"/>
              </a:lnSpc>
            </a:pPr>
            <a:r>
              <a:rPr lang="en-US" sz="5000" b="1" dirty="0">
                <a:solidFill>
                  <a:schemeClr val="tx1">
                    <a:lumMod val="75000"/>
                    <a:lumOff val="25000"/>
                  </a:schemeClr>
                </a:solidFill>
                <a:latin typeface="Fraunces Bold"/>
              </a:rPr>
              <a:t>VẺ ĐẸP VĂN CHƯƠNG</a:t>
            </a:r>
          </a:p>
        </p:txBody>
      </p:sp>
      <p:sp>
        <p:nvSpPr>
          <p:cNvPr id="9" name="TextBox 9"/>
          <p:cNvSpPr txBox="1"/>
          <p:nvPr/>
        </p:nvSpPr>
        <p:spPr>
          <a:xfrm>
            <a:off x="1857089" y="5522120"/>
            <a:ext cx="14906690" cy="1946367"/>
          </a:xfrm>
          <a:prstGeom prst="rect">
            <a:avLst/>
          </a:prstGeom>
        </p:spPr>
        <p:txBody>
          <a:bodyPr lIns="0" tIns="0" rIns="0" bIns="0" rtlCol="0" anchor="t">
            <a:spAutoFit/>
          </a:bodyPr>
          <a:lstStyle/>
          <a:p>
            <a:pPr algn="ctr">
              <a:lnSpc>
                <a:spcPts val="7980"/>
              </a:lnSpc>
              <a:spcBef>
                <a:spcPct val="0"/>
              </a:spcBef>
            </a:pPr>
            <a:r>
              <a:rPr lang="en-US" sz="5700" dirty="0">
                <a:solidFill>
                  <a:schemeClr val="accent6">
                    <a:lumMod val="50000"/>
                  </a:schemeClr>
                </a:solidFill>
                <a:latin typeface="#9Slide07 Crocante"/>
              </a:rPr>
              <a:t>VIẾT BÀI VĂN NGHỊ LUẬN </a:t>
            </a:r>
          </a:p>
          <a:p>
            <a:pPr algn="ctr">
              <a:lnSpc>
                <a:spcPts val="7980"/>
              </a:lnSpc>
              <a:spcBef>
                <a:spcPct val="0"/>
              </a:spcBef>
            </a:pPr>
            <a:r>
              <a:rPr lang="en-US" sz="5700" dirty="0">
                <a:solidFill>
                  <a:schemeClr val="accent6">
                    <a:lumMod val="50000"/>
                  </a:schemeClr>
                </a:solidFill>
                <a:latin typeface="#9Slide07 Crocante"/>
              </a:rPr>
              <a:t>PHÂN TÍCH MỘT TÁC PHẨM VĂN HỌC</a:t>
            </a:r>
          </a:p>
        </p:txBody>
      </p:sp>
      <p:sp>
        <p:nvSpPr>
          <p:cNvPr id="10" name="TextBox 10"/>
          <p:cNvSpPr txBox="1"/>
          <p:nvPr/>
        </p:nvSpPr>
        <p:spPr>
          <a:xfrm>
            <a:off x="6937951" y="4490348"/>
            <a:ext cx="3969496" cy="726631"/>
          </a:xfrm>
          <a:prstGeom prst="rect">
            <a:avLst/>
          </a:prstGeom>
        </p:spPr>
        <p:txBody>
          <a:bodyPr wrap="square" lIns="0" tIns="0" rIns="0" bIns="0" rtlCol="0" anchor="t">
            <a:spAutoFit/>
          </a:bodyPr>
          <a:lstStyle/>
          <a:p>
            <a:pPr algn="ctr">
              <a:lnSpc>
                <a:spcPts val="5669"/>
              </a:lnSpc>
              <a:spcBef>
                <a:spcPct val="0"/>
              </a:spcBef>
            </a:pPr>
            <a:r>
              <a:rPr lang="en-US" sz="4930" dirty="0" err="1">
                <a:solidFill>
                  <a:schemeClr val="tx1">
                    <a:lumMod val="75000"/>
                    <a:lumOff val="25000"/>
                  </a:schemeClr>
                </a:solidFill>
                <a:latin typeface="#9Slide04 SFU Belle" panose="00000400000000000000" pitchFamily="2" charset="0"/>
              </a:rPr>
              <a:t>Kĩ</a:t>
            </a:r>
            <a:r>
              <a:rPr lang="en-US" sz="4930" dirty="0">
                <a:solidFill>
                  <a:schemeClr val="tx1">
                    <a:lumMod val="75000"/>
                    <a:lumOff val="25000"/>
                  </a:schemeClr>
                </a:solidFill>
                <a:latin typeface="#9Slide04 SFU Belle" panose="00000400000000000000" pitchFamily="2" charset="0"/>
              </a:rPr>
              <a:t> </a:t>
            </a:r>
            <a:r>
              <a:rPr lang="en-US" sz="4930" dirty="0" err="1">
                <a:solidFill>
                  <a:schemeClr val="tx1">
                    <a:lumMod val="75000"/>
                    <a:lumOff val="25000"/>
                  </a:schemeClr>
                </a:solidFill>
                <a:latin typeface="#9Slide04 SFU Belle" panose="00000400000000000000" pitchFamily="2" charset="0"/>
              </a:rPr>
              <a:t>năng</a:t>
            </a:r>
            <a:r>
              <a:rPr lang="en-US" sz="4930" dirty="0">
                <a:solidFill>
                  <a:schemeClr val="tx1">
                    <a:lumMod val="75000"/>
                    <a:lumOff val="25000"/>
                  </a:schemeClr>
                </a:solidFill>
                <a:latin typeface="#9Slide04 SFU Belle" panose="00000400000000000000" pitchFamily="2" charset="0"/>
              </a:rPr>
              <a:t> </a:t>
            </a:r>
            <a:r>
              <a:rPr lang="en-US" sz="4930" dirty="0" err="1">
                <a:solidFill>
                  <a:schemeClr val="tx1">
                    <a:lumMod val="75000"/>
                    <a:lumOff val="25000"/>
                  </a:schemeClr>
                </a:solidFill>
                <a:latin typeface="#9Slide04 SFU Belle" panose="00000400000000000000" pitchFamily="2" charset="0"/>
              </a:rPr>
              <a:t>viết</a:t>
            </a:r>
            <a:endParaRPr lang="en-US" sz="4930" dirty="0">
              <a:solidFill>
                <a:schemeClr val="tx1">
                  <a:lumMod val="75000"/>
                  <a:lumOff val="25000"/>
                </a:schemeClr>
              </a:solidFill>
              <a:latin typeface="#9Slide04 SFU Belle" panose="00000400000000000000" pitchFamily="2" charset="0"/>
            </a:endParaRPr>
          </a:p>
        </p:txBody>
      </p:sp>
    </p:spTree>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bg>
      <p:bgPr>
        <a:solidFill>
          <a:srgbClr val="F5E9DA"/>
        </a:solidFill>
        <a:effectLst/>
      </p:bgPr>
    </p:bg>
    <p:spTree>
      <p:nvGrpSpPr>
        <p:cNvPr id="1" name=""/>
        <p:cNvGrpSpPr/>
        <p:nvPr/>
      </p:nvGrpSpPr>
      <p:grpSpPr>
        <a:xfrm>
          <a:off x="0" y="0"/>
          <a:ext cx="0" cy="0"/>
          <a:chOff x="0" y="0"/>
          <a:chExt cx="0" cy="0"/>
        </a:xfrm>
      </p:grpSpPr>
      <p:grpSp>
        <p:nvGrpSpPr>
          <p:cNvPr id="2" name="Group 2"/>
          <p:cNvGrpSpPr/>
          <p:nvPr/>
        </p:nvGrpSpPr>
        <p:grpSpPr>
          <a:xfrm rot="-10800000">
            <a:off x="-1413655" y="-443384"/>
            <a:ext cx="21115310" cy="2200940"/>
            <a:chOff x="0" y="0"/>
            <a:chExt cx="1734364" cy="180780"/>
          </a:xfrm>
        </p:grpSpPr>
        <p:sp>
          <p:nvSpPr>
            <p:cNvPr id="3" name="Freeform 3"/>
            <p:cNvSpPr/>
            <p:nvPr/>
          </p:nvSpPr>
          <p:spPr>
            <a:xfrm>
              <a:off x="0" y="-1270"/>
              <a:ext cx="1735634" cy="179510"/>
            </a:xfrm>
            <a:custGeom>
              <a:avLst/>
              <a:gdLst/>
              <a:ahLst/>
              <a:cxnLst/>
              <a:rect l="l" t="t" r="r" b="b"/>
              <a:pathLst>
                <a:path w="1735634" h="179510">
                  <a:moveTo>
                    <a:pt x="1724204" y="27940"/>
                  </a:moveTo>
                  <a:cubicBezTo>
                    <a:pt x="1715314" y="24130"/>
                    <a:pt x="1706425" y="21590"/>
                    <a:pt x="1697534" y="21590"/>
                  </a:cubicBezTo>
                  <a:cubicBezTo>
                    <a:pt x="1670864" y="20320"/>
                    <a:pt x="1645005" y="20320"/>
                    <a:pt x="1617807" y="17780"/>
                  </a:cubicBezTo>
                  <a:cubicBezTo>
                    <a:pt x="1555639" y="12700"/>
                    <a:pt x="1494766" y="6350"/>
                    <a:pt x="1432597" y="3810"/>
                  </a:cubicBezTo>
                  <a:cubicBezTo>
                    <a:pt x="1382086" y="1270"/>
                    <a:pt x="1332869" y="3810"/>
                    <a:pt x="1282357" y="2540"/>
                  </a:cubicBezTo>
                  <a:cubicBezTo>
                    <a:pt x="1260339" y="2540"/>
                    <a:pt x="1238322" y="0"/>
                    <a:pt x="1216304" y="2540"/>
                  </a:cubicBezTo>
                  <a:cubicBezTo>
                    <a:pt x="1163202" y="10160"/>
                    <a:pt x="1110100" y="11430"/>
                    <a:pt x="1055703" y="8890"/>
                  </a:cubicBezTo>
                  <a:cubicBezTo>
                    <a:pt x="1028504" y="7620"/>
                    <a:pt x="1001305" y="7620"/>
                    <a:pt x="974107" y="7620"/>
                  </a:cubicBezTo>
                  <a:cubicBezTo>
                    <a:pt x="924890" y="7620"/>
                    <a:pt x="875674" y="7620"/>
                    <a:pt x="826457" y="6350"/>
                  </a:cubicBezTo>
                  <a:cubicBezTo>
                    <a:pt x="774650" y="5080"/>
                    <a:pt x="264353" y="2540"/>
                    <a:pt x="213841" y="1270"/>
                  </a:cubicBezTo>
                  <a:cubicBezTo>
                    <a:pt x="172396" y="0"/>
                    <a:pt x="132245" y="1270"/>
                    <a:pt x="90800" y="1270"/>
                  </a:cubicBezTo>
                  <a:cubicBezTo>
                    <a:pt x="62306" y="1270"/>
                    <a:pt x="33020" y="3810"/>
                    <a:pt x="5080" y="5080"/>
                  </a:cubicBezTo>
                  <a:cubicBezTo>
                    <a:pt x="3810" y="5080"/>
                    <a:pt x="2540" y="7620"/>
                    <a:pt x="0" y="8890"/>
                  </a:cubicBezTo>
                  <a:cubicBezTo>
                    <a:pt x="1270" y="21590"/>
                    <a:pt x="3810" y="34290"/>
                    <a:pt x="5080" y="46990"/>
                  </a:cubicBezTo>
                  <a:cubicBezTo>
                    <a:pt x="15240" y="67560"/>
                    <a:pt x="16510" y="69867"/>
                    <a:pt x="17780" y="72133"/>
                  </a:cubicBezTo>
                  <a:cubicBezTo>
                    <a:pt x="19050" y="74440"/>
                    <a:pt x="17780" y="76746"/>
                    <a:pt x="16510" y="79093"/>
                  </a:cubicBezTo>
                  <a:cubicBezTo>
                    <a:pt x="15240" y="81481"/>
                    <a:pt x="2540" y="106529"/>
                    <a:pt x="2540" y="108916"/>
                  </a:cubicBezTo>
                  <a:cubicBezTo>
                    <a:pt x="2540" y="111263"/>
                    <a:pt x="1270" y="113610"/>
                    <a:pt x="0" y="115957"/>
                  </a:cubicBezTo>
                  <a:cubicBezTo>
                    <a:pt x="0" y="124900"/>
                    <a:pt x="3810" y="135060"/>
                    <a:pt x="15240" y="140140"/>
                  </a:cubicBezTo>
                  <a:cubicBezTo>
                    <a:pt x="22860" y="143950"/>
                    <a:pt x="31750" y="146490"/>
                    <a:pt x="40640" y="147760"/>
                  </a:cubicBezTo>
                  <a:cubicBezTo>
                    <a:pt x="89505" y="152840"/>
                    <a:pt x="138721" y="156650"/>
                    <a:pt x="187938" y="161730"/>
                  </a:cubicBezTo>
                  <a:cubicBezTo>
                    <a:pt x="215136" y="164270"/>
                    <a:pt x="242335" y="169350"/>
                    <a:pt x="269534" y="170620"/>
                  </a:cubicBezTo>
                  <a:cubicBezTo>
                    <a:pt x="314865" y="173160"/>
                    <a:pt x="819981" y="174430"/>
                    <a:pt x="865312" y="175700"/>
                  </a:cubicBezTo>
                  <a:cubicBezTo>
                    <a:pt x="871788" y="175700"/>
                    <a:pt x="878264" y="175700"/>
                    <a:pt x="884740" y="175700"/>
                  </a:cubicBezTo>
                  <a:cubicBezTo>
                    <a:pt x="915824" y="175700"/>
                    <a:pt x="948203" y="174430"/>
                    <a:pt x="979287" y="174430"/>
                  </a:cubicBezTo>
                  <a:cubicBezTo>
                    <a:pt x="1015552" y="174430"/>
                    <a:pt x="1050522" y="175700"/>
                    <a:pt x="1086787" y="175700"/>
                  </a:cubicBezTo>
                  <a:cubicBezTo>
                    <a:pt x="1139889" y="175700"/>
                    <a:pt x="1194286" y="175700"/>
                    <a:pt x="1247388" y="175700"/>
                  </a:cubicBezTo>
                  <a:cubicBezTo>
                    <a:pt x="1296604" y="175700"/>
                    <a:pt x="1345821" y="176970"/>
                    <a:pt x="1395037" y="178240"/>
                  </a:cubicBezTo>
                  <a:cubicBezTo>
                    <a:pt x="1417055" y="178240"/>
                    <a:pt x="1440368" y="179510"/>
                    <a:pt x="1462386" y="179510"/>
                  </a:cubicBezTo>
                  <a:cubicBezTo>
                    <a:pt x="1533621" y="178240"/>
                    <a:pt x="1603560" y="171890"/>
                    <a:pt x="1674674" y="171890"/>
                  </a:cubicBezTo>
                  <a:cubicBezTo>
                    <a:pt x="1678484" y="171890"/>
                    <a:pt x="1683564" y="169350"/>
                    <a:pt x="1687374" y="166810"/>
                  </a:cubicBezTo>
                  <a:cubicBezTo>
                    <a:pt x="1692454" y="163000"/>
                    <a:pt x="1694994" y="156650"/>
                    <a:pt x="1697534" y="154110"/>
                  </a:cubicBezTo>
                  <a:cubicBezTo>
                    <a:pt x="1698804" y="115674"/>
                    <a:pt x="1700074" y="113974"/>
                    <a:pt x="1701344" y="112275"/>
                  </a:cubicBezTo>
                  <a:cubicBezTo>
                    <a:pt x="1702614" y="109645"/>
                    <a:pt x="1712774" y="84394"/>
                    <a:pt x="1714044" y="81764"/>
                  </a:cubicBezTo>
                  <a:cubicBezTo>
                    <a:pt x="1714044" y="80186"/>
                    <a:pt x="1715314" y="78608"/>
                    <a:pt x="1716584" y="77029"/>
                  </a:cubicBezTo>
                  <a:cubicBezTo>
                    <a:pt x="1717854" y="75330"/>
                    <a:pt x="1719124" y="73630"/>
                    <a:pt x="1721664" y="71931"/>
                  </a:cubicBezTo>
                  <a:cubicBezTo>
                    <a:pt x="1722934" y="70919"/>
                    <a:pt x="1722934" y="69867"/>
                    <a:pt x="1728014" y="68855"/>
                  </a:cubicBezTo>
                  <a:cubicBezTo>
                    <a:pt x="1733094" y="67641"/>
                    <a:pt x="1735634" y="66468"/>
                    <a:pt x="1734364" y="44450"/>
                  </a:cubicBezTo>
                  <a:cubicBezTo>
                    <a:pt x="1734364" y="38100"/>
                    <a:pt x="1730554" y="30480"/>
                    <a:pt x="1724204" y="27940"/>
                  </a:cubicBezTo>
                  <a:close/>
                </a:path>
              </a:pathLst>
            </a:custGeom>
            <a:solidFill>
              <a:srgbClr val="536B40"/>
            </a:solidFill>
          </p:spPr>
          <p:txBody>
            <a:bodyPr/>
            <a:lstStyle/>
            <a:p>
              <a:endParaRPr lang="en-US">
                <a:solidFill>
                  <a:schemeClr val="bg2">
                    <a:lumMod val="25000"/>
                  </a:schemeClr>
                </a:solidFill>
              </a:endParaRPr>
            </a:p>
          </p:txBody>
        </p:sp>
      </p:grpSp>
      <p:sp>
        <p:nvSpPr>
          <p:cNvPr id="4" name="TextBox 4"/>
          <p:cNvSpPr txBox="1"/>
          <p:nvPr/>
        </p:nvSpPr>
        <p:spPr>
          <a:xfrm>
            <a:off x="6324600" y="61185"/>
            <a:ext cx="11725078" cy="1344930"/>
          </a:xfrm>
          <a:prstGeom prst="rect">
            <a:avLst/>
          </a:prstGeom>
        </p:spPr>
        <p:txBody>
          <a:bodyPr lIns="0" tIns="0" rIns="0" bIns="0" rtlCol="0" anchor="t">
            <a:spAutoFit/>
          </a:bodyPr>
          <a:lstStyle/>
          <a:p>
            <a:pPr algn="just">
              <a:lnSpc>
                <a:spcPts val="10919"/>
              </a:lnSpc>
            </a:pPr>
            <a:r>
              <a:rPr lang="en-US" sz="7800" dirty="0" err="1">
                <a:solidFill>
                  <a:schemeClr val="bg1"/>
                </a:solidFill>
                <a:latin typeface="#9Slide07 SVNUT Triumph Press"/>
              </a:rPr>
              <a:t>Ví</a:t>
            </a:r>
            <a:r>
              <a:rPr lang="en-US" sz="7800" dirty="0">
                <a:solidFill>
                  <a:schemeClr val="bg1"/>
                </a:solidFill>
                <a:latin typeface="#9Slide07 SVNUT Triumph Press"/>
              </a:rPr>
              <a:t> </a:t>
            </a:r>
            <a:r>
              <a:rPr lang="en-US" sz="7800" dirty="0" err="1">
                <a:solidFill>
                  <a:schemeClr val="bg1"/>
                </a:solidFill>
                <a:latin typeface="#9Slide07 SVNUT Triumph Press"/>
              </a:rPr>
              <a:t>dụ</a:t>
            </a:r>
            <a:endParaRPr lang="en-US" sz="7800" dirty="0">
              <a:solidFill>
                <a:schemeClr val="bg1"/>
              </a:solidFill>
              <a:latin typeface="#9Slide07 SVNUT Triumph Press"/>
            </a:endParaRPr>
          </a:p>
        </p:txBody>
      </p:sp>
      <p:sp>
        <p:nvSpPr>
          <p:cNvPr id="5" name="TextBox 5"/>
          <p:cNvSpPr txBox="1"/>
          <p:nvPr/>
        </p:nvSpPr>
        <p:spPr>
          <a:xfrm>
            <a:off x="4114800" y="1909085"/>
            <a:ext cx="13233323" cy="7848302"/>
          </a:xfrm>
          <a:prstGeom prst="rect">
            <a:avLst/>
          </a:prstGeom>
        </p:spPr>
        <p:txBody>
          <a:bodyPr lIns="0" tIns="0" rIns="0" bIns="0" rtlCol="0" anchor="t">
            <a:spAutoFit/>
          </a:bodyPr>
          <a:lstStyle/>
          <a:p>
            <a:pPr algn="just">
              <a:lnSpc>
                <a:spcPts val="5599"/>
              </a:lnSpc>
            </a:pPr>
            <a:r>
              <a:rPr lang="en-US" sz="3999" i="1" dirty="0">
                <a:solidFill>
                  <a:schemeClr val="bg2">
                    <a:lumMod val="25000"/>
                  </a:schemeClr>
                </a:solidFill>
                <a:latin typeface="Roboto Condensed"/>
              </a:rPr>
              <a:t>        </a:t>
            </a:r>
            <a:r>
              <a:rPr lang="en-US" sz="3999" i="1" dirty="0" err="1">
                <a:solidFill>
                  <a:schemeClr val="bg2">
                    <a:lumMod val="25000"/>
                  </a:schemeClr>
                </a:solidFill>
                <a:latin typeface="Roboto Condensed"/>
              </a:rPr>
              <a:t>Tôi</a:t>
            </a:r>
            <a:r>
              <a:rPr lang="en-US" sz="3999" i="1" dirty="0">
                <a:solidFill>
                  <a:schemeClr val="bg2">
                    <a:lumMod val="25000"/>
                  </a:schemeClr>
                </a:solidFill>
                <a:latin typeface="Roboto Condensed"/>
              </a:rPr>
              <a:t> </a:t>
            </a:r>
            <a:r>
              <a:rPr lang="en-US" sz="3999" i="1" dirty="0" err="1">
                <a:solidFill>
                  <a:schemeClr val="bg2">
                    <a:lumMod val="25000"/>
                  </a:schemeClr>
                </a:solidFill>
                <a:latin typeface="Roboto Condensed"/>
              </a:rPr>
              <a:t>yêu</a:t>
            </a:r>
            <a:r>
              <a:rPr lang="en-US" sz="3999" i="1" dirty="0">
                <a:solidFill>
                  <a:schemeClr val="bg2">
                    <a:lumMod val="25000"/>
                  </a:schemeClr>
                </a:solidFill>
                <a:latin typeface="Roboto Condensed"/>
              </a:rPr>
              <a:t> </a:t>
            </a:r>
            <a:r>
              <a:rPr lang="en-US" sz="3999" i="1" dirty="0" err="1">
                <a:solidFill>
                  <a:schemeClr val="bg2">
                    <a:lumMod val="25000"/>
                  </a:schemeClr>
                </a:solidFill>
                <a:latin typeface="Roboto Condensed"/>
              </a:rPr>
              <a:t>thích</a:t>
            </a:r>
            <a:r>
              <a:rPr lang="en-US" sz="3999" i="1" dirty="0">
                <a:solidFill>
                  <a:schemeClr val="bg2">
                    <a:lumMod val="25000"/>
                  </a:schemeClr>
                </a:solidFill>
                <a:latin typeface="Roboto Condensed"/>
              </a:rPr>
              <a:t> </a:t>
            </a:r>
            <a:r>
              <a:rPr lang="en-US" sz="3999" i="1" dirty="0" err="1">
                <a:solidFill>
                  <a:schemeClr val="bg2">
                    <a:lumMod val="25000"/>
                  </a:schemeClr>
                </a:solidFill>
                <a:latin typeface="Roboto Condensed"/>
              </a:rPr>
              <a:t>truyện</a:t>
            </a:r>
            <a:r>
              <a:rPr lang="en-US" sz="3999" i="1" dirty="0">
                <a:solidFill>
                  <a:schemeClr val="bg2">
                    <a:lumMod val="25000"/>
                  </a:schemeClr>
                </a:solidFill>
                <a:latin typeface="Roboto Condensed"/>
              </a:rPr>
              <a:t> </a:t>
            </a:r>
            <a:r>
              <a:rPr lang="en-US" sz="3999" i="1" dirty="0" err="1">
                <a:solidFill>
                  <a:schemeClr val="bg2">
                    <a:lumMod val="25000"/>
                  </a:schemeClr>
                </a:solidFill>
                <a:latin typeface="Roboto Condensed Italics"/>
              </a:rPr>
              <a:t>Bồng</a:t>
            </a:r>
            <a:r>
              <a:rPr lang="en-US" sz="3999" i="1" dirty="0">
                <a:solidFill>
                  <a:schemeClr val="bg2">
                    <a:lumMod val="25000"/>
                  </a:schemeClr>
                </a:solidFill>
                <a:latin typeface="Roboto Condensed Italics"/>
              </a:rPr>
              <a:t> </a:t>
            </a:r>
            <a:r>
              <a:rPr lang="en-US" sz="3999" i="1" dirty="0" err="1">
                <a:solidFill>
                  <a:schemeClr val="bg2">
                    <a:lumMod val="25000"/>
                  </a:schemeClr>
                </a:solidFill>
                <a:latin typeface="Roboto Condensed Italics"/>
              </a:rPr>
              <a:t>chanh</a:t>
            </a:r>
            <a:r>
              <a:rPr lang="en-US" sz="3999" i="1" dirty="0">
                <a:solidFill>
                  <a:schemeClr val="bg2">
                    <a:lumMod val="25000"/>
                  </a:schemeClr>
                </a:solidFill>
                <a:latin typeface="Roboto Condensed Italics"/>
              </a:rPr>
              <a:t> </a:t>
            </a:r>
            <a:r>
              <a:rPr lang="en-US" sz="3999" i="1" dirty="0" err="1">
                <a:solidFill>
                  <a:schemeClr val="bg2">
                    <a:lumMod val="25000"/>
                  </a:schemeClr>
                </a:solidFill>
                <a:latin typeface="Roboto Condensed Italics"/>
              </a:rPr>
              <a:t>đỏ</a:t>
            </a:r>
            <a:r>
              <a:rPr lang="en-US" sz="3999" i="1" dirty="0">
                <a:solidFill>
                  <a:schemeClr val="bg2">
                    <a:lumMod val="25000"/>
                  </a:schemeClr>
                </a:solidFill>
                <a:latin typeface="Roboto Condensed"/>
              </a:rPr>
              <a:t> </a:t>
            </a:r>
            <a:r>
              <a:rPr lang="en-US" sz="3999" i="1" dirty="0" err="1">
                <a:solidFill>
                  <a:schemeClr val="bg2">
                    <a:lumMod val="25000"/>
                  </a:schemeClr>
                </a:solidFill>
                <a:latin typeface="Roboto Condensed"/>
              </a:rPr>
              <a:t>trước</a:t>
            </a:r>
            <a:r>
              <a:rPr lang="en-US" sz="3999" i="1" dirty="0">
                <a:solidFill>
                  <a:schemeClr val="bg2">
                    <a:lumMod val="25000"/>
                  </a:schemeClr>
                </a:solidFill>
                <a:latin typeface="Roboto Condensed"/>
              </a:rPr>
              <a:t> </a:t>
            </a:r>
            <a:r>
              <a:rPr lang="en-US" sz="3999" i="1" dirty="0" err="1">
                <a:solidFill>
                  <a:schemeClr val="bg2">
                    <a:lumMod val="25000"/>
                  </a:schemeClr>
                </a:solidFill>
                <a:latin typeface="Roboto Condensed"/>
              </a:rPr>
              <a:t>hết</a:t>
            </a:r>
            <a:r>
              <a:rPr lang="en-US" sz="3999" i="1" dirty="0">
                <a:solidFill>
                  <a:schemeClr val="bg2">
                    <a:lumMod val="25000"/>
                  </a:schemeClr>
                </a:solidFill>
                <a:latin typeface="Roboto Condensed"/>
              </a:rPr>
              <a:t> </a:t>
            </a:r>
            <a:r>
              <a:rPr lang="en-US" sz="3999" i="1" dirty="0" err="1">
                <a:solidFill>
                  <a:schemeClr val="bg2">
                    <a:lumMod val="25000"/>
                  </a:schemeClr>
                </a:solidFill>
                <a:latin typeface="Roboto Condensed"/>
              </a:rPr>
              <a:t>vì</a:t>
            </a:r>
            <a:r>
              <a:rPr lang="en-US" sz="3999" i="1" dirty="0">
                <a:solidFill>
                  <a:schemeClr val="bg2">
                    <a:lumMod val="25000"/>
                  </a:schemeClr>
                </a:solidFill>
                <a:latin typeface="Roboto Condensed"/>
              </a:rPr>
              <a:t> </a:t>
            </a:r>
            <a:r>
              <a:rPr lang="en-US" sz="3999" i="1" dirty="0" err="1">
                <a:solidFill>
                  <a:schemeClr val="bg2">
                    <a:lumMod val="25000"/>
                  </a:schemeClr>
                </a:solidFill>
                <a:latin typeface="Roboto Condensed"/>
              </a:rPr>
              <a:t>chủ</a:t>
            </a:r>
            <a:r>
              <a:rPr lang="en-US" sz="3999" i="1" dirty="0">
                <a:solidFill>
                  <a:schemeClr val="bg2">
                    <a:lumMod val="25000"/>
                  </a:schemeClr>
                </a:solidFill>
                <a:latin typeface="Roboto Condensed"/>
              </a:rPr>
              <a:t> </a:t>
            </a:r>
            <a:r>
              <a:rPr lang="en-US" sz="3999" i="1" dirty="0" err="1">
                <a:solidFill>
                  <a:schemeClr val="bg2">
                    <a:lumMod val="25000"/>
                  </a:schemeClr>
                </a:solidFill>
                <a:latin typeface="Roboto Condensed"/>
              </a:rPr>
              <a:t>đề</a:t>
            </a:r>
            <a:r>
              <a:rPr lang="en-US" sz="3999" i="1" dirty="0">
                <a:solidFill>
                  <a:schemeClr val="bg2">
                    <a:lumMod val="25000"/>
                  </a:schemeClr>
                </a:solidFill>
                <a:latin typeface="Roboto Condensed"/>
              </a:rPr>
              <a:t> </a:t>
            </a:r>
            <a:r>
              <a:rPr lang="en-US" sz="3999" i="1" dirty="0" err="1">
                <a:solidFill>
                  <a:schemeClr val="bg2">
                    <a:lumMod val="25000"/>
                  </a:schemeClr>
                </a:solidFill>
                <a:latin typeface="Roboto Condensed"/>
              </a:rPr>
              <a:t>truyện</a:t>
            </a:r>
            <a:r>
              <a:rPr lang="en-US" sz="3999" i="1" dirty="0">
                <a:solidFill>
                  <a:schemeClr val="bg2">
                    <a:lumMod val="25000"/>
                  </a:schemeClr>
                </a:solidFill>
                <a:latin typeface="Roboto Condensed"/>
              </a:rPr>
              <a:t>: </a:t>
            </a:r>
            <a:r>
              <a:rPr lang="en-US" sz="3999" i="1" dirty="0" err="1">
                <a:solidFill>
                  <a:schemeClr val="bg2">
                    <a:lumMod val="25000"/>
                  </a:schemeClr>
                </a:solidFill>
                <a:latin typeface="Roboto Condensed"/>
              </a:rPr>
              <a:t>cách</a:t>
            </a:r>
            <a:r>
              <a:rPr lang="en-US" sz="3999" i="1" dirty="0">
                <a:solidFill>
                  <a:schemeClr val="bg2">
                    <a:lumMod val="25000"/>
                  </a:schemeClr>
                </a:solidFill>
                <a:latin typeface="Roboto Condensed"/>
              </a:rPr>
              <a:t> </a:t>
            </a:r>
            <a:r>
              <a:rPr lang="en-US" sz="3999" i="1" dirty="0" err="1">
                <a:solidFill>
                  <a:schemeClr val="bg2">
                    <a:lumMod val="25000"/>
                  </a:schemeClr>
                </a:solidFill>
                <a:latin typeface="Roboto Condensed"/>
              </a:rPr>
              <a:t>ứng</a:t>
            </a:r>
            <a:r>
              <a:rPr lang="en-US" sz="3999" i="1" dirty="0">
                <a:solidFill>
                  <a:schemeClr val="bg2">
                    <a:lumMod val="25000"/>
                  </a:schemeClr>
                </a:solidFill>
                <a:latin typeface="Roboto Condensed"/>
              </a:rPr>
              <a:t> </a:t>
            </a:r>
            <a:r>
              <a:rPr lang="en-US" sz="3999" i="1" dirty="0" err="1">
                <a:solidFill>
                  <a:schemeClr val="bg2">
                    <a:lumMod val="25000"/>
                  </a:schemeClr>
                </a:solidFill>
                <a:latin typeface="Roboto Condensed"/>
              </a:rPr>
              <a:t>xử</a:t>
            </a:r>
            <a:r>
              <a:rPr lang="en-US" sz="3999" i="1" dirty="0">
                <a:solidFill>
                  <a:schemeClr val="bg2">
                    <a:lumMod val="25000"/>
                  </a:schemeClr>
                </a:solidFill>
                <a:latin typeface="Roboto Condensed"/>
              </a:rPr>
              <a:t> </a:t>
            </a:r>
            <a:r>
              <a:rPr lang="en-US" sz="3999" i="1" dirty="0" err="1">
                <a:solidFill>
                  <a:schemeClr val="bg2">
                    <a:lumMod val="25000"/>
                  </a:schemeClr>
                </a:solidFill>
                <a:latin typeface="Roboto Condensed"/>
              </a:rPr>
              <a:t>của</a:t>
            </a:r>
            <a:r>
              <a:rPr lang="en-US" sz="3999" i="1" dirty="0">
                <a:solidFill>
                  <a:schemeClr val="bg2">
                    <a:lumMod val="25000"/>
                  </a:schemeClr>
                </a:solidFill>
                <a:latin typeface="Roboto Condensed"/>
              </a:rPr>
              <a:t> con </a:t>
            </a:r>
            <a:r>
              <a:rPr lang="en-US" sz="3999" i="1" dirty="0" err="1">
                <a:solidFill>
                  <a:schemeClr val="bg2">
                    <a:lumMod val="25000"/>
                  </a:schemeClr>
                </a:solidFill>
                <a:latin typeface="Roboto Condensed"/>
              </a:rPr>
              <a:t>người</a:t>
            </a:r>
            <a:r>
              <a:rPr lang="en-US" sz="3999" i="1" dirty="0">
                <a:solidFill>
                  <a:schemeClr val="bg2">
                    <a:lumMod val="25000"/>
                  </a:schemeClr>
                </a:solidFill>
                <a:latin typeface="Roboto Condensed"/>
              </a:rPr>
              <a:t> </a:t>
            </a:r>
            <a:r>
              <a:rPr lang="en-US" sz="3999" i="1" dirty="0" err="1">
                <a:solidFill>
                  <a:schemeClr val="bg2">
                    <a:lumMod val="25000"/>
                  </a:schemeClr>
                </a:solidFill>
                <a:latin typeface="Roboto Condensed"/>
              </a:rPr>
              <a:t>với</a:t>
            </a:r>
            <a:r>
              <a:rPr lang="en-US" sz="3999" i="1" dirty="0">
                <a:solidFill>
                  <a:schemeClr val="bg2">
                    <a:lumMod val="25000"/>
                  </a:schemeClr>
                </a:solidFill>
                <a:latin typeface="Roboto Condensed"/>
              </a:rPr>
              <a:t> </a:t>
            </a:r>
            <a:r>
              <a:rPr lang="en-US" sz="3999" i="1" dirty="0" err="1">
                <a:solidFill>
                  <a:schemeClr val="bg2">
                    <a:lumMod val="25000"/>
                  </a:schemeClr>
                </a:solidFill>
                <a:latin typeface="Roboto Condensed"/>
              </a:rPr>
              <a:t>thiên</a:t>
            </a:r>
            <a:r>
              <a:rPr lang="en-US" sz="3999" i="1" dirty="0">
                <a:solidFill>
                  <a:schemeClr val="bg2">
                    <a:lumMod val="25000"/>
                  </a:schemeClr>
                </a:solidFill>
                <a:latin typeface="Roboto Condensed"/>
              </a:rPr>
              <a:t> </a:t>
            </a:r>
            <a:r>
              <a:rPr lang="en-US" sz="3999" i="1" dirty="0" err="1">
                <a:solidFill>
                  <a:schemeClr val="bg2">
                    <a:lumMod val="25000"/>
                  </a:schemeClr>
                </a:solidFill>
                <a:latin typeface="Roboto Condensed"/>
              </a:rPr>
              <a:t>nhiên</a:t>
            </a:r>
            <a:r>
              <a:rPr lang="en-US" sz="3999" i="1" dirty="0">
                <a:solidFill>
                  <a:schemeClr val="bg2">
                    <a:lumMod val="25000"/>
                  </a:schemeClr>
                </a:solidFill>
                <a:latin typeface="Roboto Condensed"/>
              </a:rPr>
              <a:t>. </a:t>
            </a:r>
            <a:r>
              <a:rPr lang="en-US" sz="3999" i="1" dirty="0" err="1">
                <a:solidFill>
                  <a:schemeClr val="bg2">
                    <a:lumMod val="25000"/>
                  </a:schemeClr>
                </a:solidFill>
                <a:latin typeface="Roboto Condensed"/>
              </a:rPr>
              <a:t>Chủ</a:t>
            </a:r>
            <a:r>
              <a:rPr lang="en-US" sz="3999" i="1" dirty="0">
                <a:solidFill>
                  <a:schemeClr val="bg2">
                    <a:lumMod val="25000"/>
                  </a:schemeClr>
                </a:solidFill>
                <a:latin typeface="Roboto Condensed"/>
              </a:rPr>
              <a:t> </a:t>
            </a:r>
            <a:r>
              <a:rPr lang="en-US" sz="3999" i="1" dirty="0" err="1">
                <a:solidFill>
                  <a:schemeClr val="bg2">
                    <a:lumMod val="25000"/>
                  </a:schemeClr>
                </a:solidFill>
                <a:latin typeface="Roboto Condensed"/>
              </a:rPr>
              <a:t>để</a:t>
            </a:r>
            <a:r>
              <a:rPr lang="en-US" sz="3999" i="1" dirty="0">
                <a:solidFill>
                  <a:schemeClr val="bg2">
                    <a:lumMod val="25000"/>
                  </a:schemeClr>
                </a:solidFill>
                <a:latin typeface="Roboto Condensed"/>
              </a:rPr>
              <a:t> </a:t>
            </a:r>
            <a:r>
              <a:rPr lang="en-US" sz="3999" i="1" dirty="0" err="1">
                <a:solidFill>
                  <a:schemeClr val="bg2">
                    <a:lumMod val="25000"/>
                  </a:schemeClr>
                </a:solidFill>
                <a:latin typeface="Roboto Condensed"/>
              </a:rPr>
              <a:t>ấy</a:t>
            </a:r>
            <a:r>
              <a:rPr lang="en-US" sz="3999" i="1" dirty="0">
                <a:solidFill>
                  <a:schemeClr val="bg2">
                    <a:lumMod val="25000"/>
                  </a:schemeClr>
                </a:solidFill>
                <a:latin typeface="Roboto Condensed"/>
              </a:rPr>
              <a:t> </a:t>
            </a:r>
            <a:r>
              <a:rPr lang="en-US" sz="3999" i="1" dirty="0" err="1">
                <a:solidFill>
                  <a:schemeClr val="bg2">
                    <a:lumMod val="25000"/>
                  </a:schemeClr>
                </a:solidFill>
                <a:latin typeface="Roboto Condensed"/>
              </a:rPr>
              <a:t>thể</a:t>
            </a:r>
            <a:r>
              <a:rPr lang="en-US" sz="3999" i="1" dirty="0">
                <a:solidFill>
                  <a:schemeClr val="bg2">
                    <a:lumMod val="25000"/>
                  </a:schemeClr>
                </a:solidFill>
                <a:latin typeface="Roboto Condensed"/>
              </a:rPr>
              <a:t> </a:t>
            </a:r>
            <a:r>
              <a:rPr lang="en-US" sz="3999" i="1" dirty="0" err="1">
                <a:solidFill>
                  <a:schemeClr val="bg2">
                    <a:lumMod val="25000"/>
                  </a:schemeClr>
                </a:solidFill>
                <a:latin typeface="Roboto Condensed"/>
              </a:rPr>
              <a:t>hiện</a:t>
            </a:r>
            <a:r>
              <a:rPr lang="en-US" sz="3999" i="1" dirty="0">
                <a:solidFill>
                  <a:schemeClr val="bg2">
                    <a:lumMod val="25000"/>
                  </a:schemeClr>
                </a:solidFill>
                <a:latin typeface="Roboto Condensed"/>
              </a:rPr>
              <a:t> qua </a:t>
            </a:r>
            <a:r>
              <a:rPr lang="en-US" sz="3999" i="1" dirty="0" err="1">
                <a:solidFill>
                  <a:schemeClr val="bg2">
                    <a:lumMod val="25000"/>
                  </a:schemeClr>
                </a:solidFill>
                <a:latin typeface="Roboto Condensed"/>
              </a:rPr>
              <a:t>sự</a:t>
            </a:r>
            <a:r>
              <a:rPr lang="en-US" sz="3999" i="1" dirty="0">
                <a:solidFill>
                  <a:schemeClr val="bg2">
                    <a:lumMod val="25000"/>
                  </a:schemeClr>
                </a:solidFill>
                <a:latin typeface="Roboto Condensed"/>
              </a:rPr>
              <a:t> </a:t>
            </a:r>
            <a:r>
              <a:rPr lang="en-US" sz="3999" i="1" dirty="0" err="1">
                <a:solidFill>
                  <a:schemeClr val="bg2">
                    <a:lumMod val="25000"/>
                  </a:schemeClr>
                </a:solidFill>
                <a:latin typeface="Roboto Condensed"/>
              </a:rPr>
              <a:t>việc</a:t>
            </a:r>
            <a:r>
              <a:rPr lang="en-US" sz="3999" i="1" dirty="0">
                <a:solidFill>
                  <a:schemeClr val="bg2">
                    <a:lumMod val="25000"/>
                  </a:schemeClr>
                </a:solidFill>
                <a:latin typeface="Roboto Condensed"/>
              </a:rPr>
              <a:t> </a:t>
            </a:r>
            <a:r>
              <a:rPr lang="en-US" sz="3999" i="1" dirty="0" err="1">
                <a:solidFill>
                  <a:schemeClr val="bg2">
                    <a:lumMod val="25000"/>
                  </a:schemeClr>
                </a:solidFill>
                <a:latin typeface="Roboto Condensed"/>
              </a:rPr>
              <a:t>tìm</a:t>
            </a:r>
            <a:r>
              <a:rPr lang="en-US" sz="3999" i="1" dirty="0">
                <a:solidFill>
                  <a:schemeClr val="bg2">
                    <a:lumMod val="25000"/>
                  </a:schemeClr>
                </a:solidFill>
                <a:latin typeface="Roboto Condensed"/>
              </a:rPr>
              <a:t> </a:t>
            </a:r>
            <a:r>
              <a:rPr lang="en-US" sz="3999" i="1" dirty="0" err="1">
                <a:solidFill>
                  <a:schemeClr val="bg2">
                    <a:lumMod val="25000"/>
                  </a:schemeClr>
                </a:solidFill>
                <a:latin typeface="Roboto Condensed"/>
              </a:rPr>
              <a:t>bắt</a:t>
            </a:r>
            <a:r>
              <a:rPr lang="en-US" sz="3999" i="1" dirty="0">
                <a:solidFill>
                  <a:schemeClr val="bg2">
                    <a:lumMod val="25000"/>
                  </a:schemeClr>
                </a:solidFill>
                <a:latin typeface="Roboto Condensed"/>
              </a:rPr>
              <a:t> </a:t>
            </a:r>
            <a:r>
              <a:rPr lang="en-US" sz="3999" i="1" dirty="0" err="1">
                <a:solidFill>
                  <a:schemeClr val="bg2">
                    <a:lumMod val="25000"/>
                  </a:schemeClr>
                </a:solidFill>
                <a:latin typeface="Roboto Condensed"/>
              </a:rPr>
              <a:t>chim</a:t>
            </a:r>
            <a:r>
              <a:rPr lang="en-US" sz="3999" i="1" dirty="0">
                <a:solidFill>
                  <a:schemeClr val="bg2">
                    <a:lumMod val="25000"/>
                  </a:schemeClr>
                </a:solidFill>
                <a:latin typeface="Roboto Condensed"/>
              </a:rPr>
              <a:t> </a:t>
            </a:r>
            <a:r>
              <a:rPr lang="en-US" sz="3999" i="1" dirty="0" err="1">
                <a:solidFill>
                  <a:schemeClr val="bg2">
                    <a:lumMod val="25000"/>
                  </a:schemeClr>
                </a:solidFill>
                <a:latin typeface="Roboto Condensed"/>
              </a:rPr>
              <a:t>bồng</a:t>
            </a:r>
            <a:r>
              <a:rPr lang="en-US" sz="3999" i="1" dirty="0">
                <a:solidFill>
                  <a:schemeClr val="bg2">
                    <a:lumMod val="25000"/>
                  </a:schemeClr>
                </a:solidFill>
                <a:latin typeface="Roboto Condensed"/>
              </a:rPr>
              <a:t> </a:t>
            </a:r>
            <a:r>
              <a:rPr lang="en-US" sz="3999" i="1" dirty="0" err="1">
                <a:solidFill>
                  <a:schemeClr val="bg2">
                    <a:lumMod val="25000"/>
                  </a:schemeClr>
                </a:solidFill>
                <a:latin typeface="Roboto Condensed"/>
              </a:rPr>
              <a:t>chanh</a:t>
            </a:r>
            <a:r>
              <a:rPr lang="en-US" sz="3999" i="1" dirty="0">
                <a:solidFill>
                  <a:schemeClr val="bg2">
                    <a:lumMod val="25000"/>
                  </a:schemeClr>
                </a:solidFill>
                <a:latin typeface="Roboto Condensed"/>
              </a:rPr>
              <a:t>. </a:t>
            </a:r>
            <a:r>
              <a:rPr lang="en-US" sz="3999" i="1" dirty="0" err="1">
                <a:solidFill>
                  <a:schemeClr val="bg2">
                    <a:lumMod val="25000"/>
                  </a:schemeClr>
                </a:solidFill>
                <a:latin typeface="Roboto Condensed"/>
              </a:rPr>
              <a:t>Mong</a:t>
            </a:r>
            <a:r>
              <a:rPr lang="en-US" sz="3999" i="1" dirty="0">
                <a:solidFill>
                  <a:schemeClr val="bg2">
                    <a:lumMod val="25000"/>
                  </a:schemeClr>
                </a:solidFill>
                <a:latin typeface="Roboto Condensed"/>
              </a:rPr>
              <a:t> </a:t>
            </a:r>
            <a:r>
              <a:rPr lang="en-US" sz="3999" i="1" dirty="0" err="1">
                <a:solidFill>
                  <a:schemeClr val="bg2">
                    <a:lumMod val="25000"/>
                  </a:schemeClr>
                </a:solidFill>
                <a:latin typeface="Roboto Condensed"/>
              </a:rPr>
              <a:t>muốn</a:t>
            </a:r>
            <a:r>
              <a:rPr lang="en-US" sz="3999" i="1" dirty="0">
                <a:solidFill>
                  <a:schemeClr val="bg2">
                    <a:lumMod val="25000"/>
                  </a:schemeClr>
                </a:solidFill>
                <a:latin typeface="Roboto Condensed"/>
              </a:rPr>
              <a:t> </a:t>
            </a:r>
            <a:r>
              <a:rPr lang="en-US" sz="3999" i="1" dirty="0" err="1">
                <a:solidFill>
                  <a:schemeClr val="bg2">
                    <a:lumMod val="25000"/>
                  </a:schemeClr>
                </a:solidFill>
                <a:latin typeface="Roboto Condensed"/>
              </a:rPr>
              <a:t>bắt</a:t>
            </a:r>
            <a:r>
              <a:rPr lang="en-US" sz="3999" i="1" dirty="0">
                <a:solidFill>
                  <a:schemeClr val="bg2">
                    <a:lumMod val="25000"/>
                  </a:schemeClr>
                </a:solidFill>
                <a:latin typeface="Roboto Condensed"/>
              </a:rPr>
              <a:t> </a:t>
            </a:r>
            <a:r>
              <a:rPr lang="en-US" sz="3999" i="1" dirty="0" err="1">
                <a:solidFill>
                  <a:schemeClr val="bg2">
                    <a:lumMod val="25000"/>
                  </a:schemeClr>
                </a:solidFill>
                <a:latin typeface="Roboto Condensed"/>
              </a:rPr>
              <a:t>chim</a:t>
            </a:r>
            <a:r>
              <a:rPr lang="en-US" sz="3999" i="1" dirty="0">
                <a:solidFill>
                  <a:schemeClr val="bg2">
                    <a:lumMod val="25000"/>
                  </a:schemeClr>
                </a:solidFill>
                <a:latin typeface="Roboto Condensed"/>
              </a:rPr>
              <a:t> </a:t>
            </a:r>
            <a:r>
              <a:rPr lang="en-US" sz="3999" i="1" dirty="0" err="1">
                <a:solidFill>
                  <a:schemeClr val="bg2">
                    <a:lumMod val="25000"/>
                  </a:schemeClr>
                </a:solidFill>
                <a:latin typeface="Roboto Condensed"/>
              </a:rPr>
              <a:t>bồng</a:t>
            </a:r>
            <a:r>
              <a:rPr lang="en-US" sz="3999" i="1" dirty="0">
                <a:solidFill>
                  <a:schemeClr val="bg2">
                    <a:lumMod val="25000"/>
                  </a:schemeClr>
                </a:solidFill>
                <a:latin typeface="Roboto Condensed"/>
              </a:rPr>
              <a:t> </a:t>
            </a:r>
            <a:r>
              <a:rPr lang="en-US" sz="3999" i="1" dirty="0" err="1">
                <a:solidFill>
                  <a:schemeClr val="bg2">
                    <a:lumMod val="25000"/>
                  </a:schemeClr>
                </a:solidFill>
                <a:latin typeface="Roboto Condensed"/>
              </a:rPr>
              <a:t>chanh</a:t>
            </a:r>
            <a:r>
              <a:rPr lang="en-US" sz="3999" i="1" dirty="0">
                <a:solidFill>
                  <a:schemeClr val="bg2">
                    <a:lumMod val="25000"/>
                  </a:schemeClr>
                </a:solidFill>
                <a:latin typeface="Roboto Condensed"/>
              </a:rPr>
              <a:t> </a:t>
            </a:r>
            <a:r>
              <a:rPr lang="en-US" sz="3999" i="1" dirty="0" err="1">
                <a:solidFill>
                  <a:schemeClr val="bg2">
                    <a:lumMod val="25000"/>
                  </a:schemeClr>
                </a:solidFill>
                <a:latin typeface="Roboto Condensed"/>
              </a:rPr>
              <a:t>đỏ</a:t>
            </a:r>
            <a:r>
              <a:rPr lang="en-US" sz="3999" i="1" dirty="0">
                <a:solidFill>
                  <a:schemeClr val="bg2">
                    <a:lumMod val="25000"/>
                  </a:schemeClr>
                </a:solidFill>
                <a:latin typeface="Roboto Condensed"/>
              </a:rPr>
              <a:t> </a:t>
            </a:r>
            <a:r>
              <a:rPr lang="en-US" sz="3999" i="1" dirty="0" err="1">
                <a:solidFill>
                  <a:schemeClr val="bg2">
                    <a:lumMod val="25000"/>
                  </a:schemeClr>
                </a:solidFill>
                <a:latin typeface="Roboto Condensed"/>
              </a:rPr>
              <a:t>của</a:t>
            </a:r>
            <a:r>
              <a:rPr lang="en-US" sz="3999" i="1" dirty="0">
                <a:solidFill>
                  <a:schemeClr val="bg2">
                    <a:lumMod val="25000"/>
                  </a:schemeClr>
                </a:solidFill>
                <a:latin typeface="Roboto Condensed"/>
              </a:rPr>
              <a:t> </a:t>
            </a:r>
            <a:r>
              <a:rPr lang="en-US" sz="3999" i="1" dirty="0" err="1">
                <a:solidFill>
                  <a:schemeClr val="bg2">
                    <a:lumMod val="25000"/>
                  </a:schemeClr>
                </a:solidFill>
                <a:latin typeface="Roboto Condensed"/>
              </a:rPr>
              <a:t>anh</a:t>
            </a:r>
            <a:r>
              <a:rPr lang="en-US" sz="3999" i="1" dirty="0">
                <a:solidFill>
                  <a:schemeClr val="bg2">
                    <a:lumMod val="25000"/>
                  </a:schemeClr>
                </a:solidFill>
                <a:latin typeface="Roboto Condensed"/>
              </a:rPr>
              <a:t> </a:t>
            </a:r>
            <a:r>
              <a:rPr lang="en-US" sz="3999" i="1" dirty="0" err="1">
                <a:solidFill>
                  <a:schemeClr val="bg2">
                    <a:lumMod val="25000"/>
                  </a:schemeClr>
                </a:solidFill>
                <a:latin typeface="Roboto Condensed"/>
              </a:rPr>
              <a:t>Hiển</a:t>
            </a:r>
            <a:r>
              <a:rPr lang="en-US" sz="3999" i="1" dirty="0">
                <a:solidFill>
                  <a:schemeClr val="bg2">
                    <a:lumMod val="25000"/>
                  </a:schemeClr>
                </a:solidFill>
                <a:latin typeface="Roboto Condensed"/>
              </a:rPr>
              <a:t> </a:t>
            </a:r>
            <a:r>
              <a:rPr lang="en-US" sz="3999" i="1" dirty="0" err="1">
                <a:solidFill>
                  <a:schemeClr val="bg2">
                    <a:lumMod val="25000"/>
                  </a:schemeClr>
                </a:solidFill>
                <a:latin typeface="Roboto Condensed"/>
              </a:rPr>
              <a:t>không</a:t>
            </a:r>
            <a:r>
              <a:rPr lang="en-US" sz="3999" i="1" dirty="0">
                <a:solidFill>
                  <a:schemeClr val="bg2">
                    <a:lumMod val="25000"/>
                  </a:schemeClr>
                </a:solidFill>
                <a:latin typeface="Roboto Condensed"/>
              </a:rPr>
              <a:t> </a:t>
            </a:r>
            <a:r>
              <a:rPr lang="en-US" sz="3999" i="1" dirty="0" err="1">
                <a:solidFill>
                  <a:schemeClr val="bg2">
                    <a:lumMod val="25000"/>
                  </a:schemeClr>
                </a:solidFill>
                <a:latin typeface="Roboto Condensed"/>
              </a:rPr>
              <a:t>bắt</a:t>
            </a:r>
            <a:r>
              <a:rPr lang="en-US" sz="3999" i="1" dirty="0">
                <a:solidFill>
                  <a:schemeClr val="bg2">
                    <a:lumMod val="25000"/>
                  </a:schemeClr>
                </a:solidFill>
                <a:latin typeface="Roboto Condensed"/>
              </a:rPr>
              <a:t> </a:t>
            </a:r>
            <a:r>
              <a:rPr lang="en-US" sz="3999" i="1" dirty="0" err="1">
                <a:solidFill>
                  <a:schemeClr val="bg2">
                    <a:lumMod val="25000"/>
                  </a:schemeClr>
                </a:solidFill>
                <a:latin typeface="Roboto Condensed"/>
              </a:rPr>
              <a:t>nguồn</a:t>
            </a:r>
            <a:r>
              <a:rPr lang="en-US" sz="3999" i="1" dirty="0">
                <a:solidFill>
                  <a:schemeClr val="bg2">
                    <a:lumMod val="25000"/>
                  </a:schemeClr>
                </a:solidFill>
                <a:latin typeface="Roboto Condensed"/>
              </a:rPr>
              <a:t> </a:t>
            </a:r>
            <a:r>
              <a:rPr lang="en-US" sz="3999" i="1" dirty="0" err="1">
                <a:solidFill>
                  <a:schemeClr val="bg2">
                    <a:lumMod val="25000"/>
                  </a:schemeClr>
                </a:solidFill>
                <a:latin typeface="Roboto Condensed"/>
              </a:rPr>
              <a:t>từ</a:t>
            </a:r>
            <a:r>
              <a:rPr lang="en-US" sz="3999" i="1" dirty="0">
                <a:solidFill>
                  <a:schemeClr val="bg2">
                    <a:lumMod val="25000"/>
                  </a:schemeClr>
                </a:solidFill>
                <a:latin typeface="Roboto Condensed"/>
              </a:rPr>
              <a:t> </a:t>
            </a:r>
            <a:r>
              <a:rPr lang="en-US" sz="3999" i="1" dirty="0" err="1">
                <a:solidFill>
                  <a:schemeClr val="bg2">
                    <a:lumMod val="25000"/>
                  </a:schemeClr>
                </a:solidFill>
                <a:latin typeface="Roboto Condensed"/>
              </a:rPr>
              <a:t>sự</a:t>
            </a:r>
            <a:r>
              <a:rPr lang="en-US" sz="3999" i="1" dirty="0">
                <a:solidFill>
                  <a:schemeClr val="bg2">
                    <a:lumMod val="25000"/>
                  </a:schemeClr>
                </a:solidFill>
                <a:latin typeface="Roboto Condensed"/>
              </a:rPr>
              <a:t> </a:t>
            </a:r>
            <a:r>
              <a:rPr lang="en-US" sz="3999" i="1" dirty="0" err="1">
                <a:solidFill>
                  <a:schemeClr val="bg2">
                    <a:lumMod val="25000"/>
                  </a:schemeClr>
                </a:solidFill>
                <a:latin typeface="Roboto Condensed"/>
              </a:rPr>
              <a:t>độc</a:t>
            </a:r>
            <a:r>
              <a:rPr lang="en-US" sz="3999" i="1" dirty="0">
                <a:solidFill>
                  <a:schemeClr val="bg2">
                    <a:lumMod val="25000"/>
                  </a:schemeClr>
                </a:solidFill>
                <a:latin typeface="Roboto Condensed"/>
              </a:rPr>
              <a:t> </a:t>
            </a:r>
            <a:r>
              <a:rPr lang="en-US" sz="3999" i="1" dirty="0" err="1">
                <a:solidFill>
                  <a:schemeClr val="bg2">
                    <a:lumMod val="25000"/>
                  </a:schemeClr>
                </a:solidFill>
                <a:latin typeface="Roboto Condensed"/>
              </a:rPr>
              <a:t>ác</a:t>
            </a:r>
            <a:r>
              <a:rPr lang="en-US" sz="3999" i="1" dirty="0">
                <a:solidFill>
                  <a:schemeClr val="bg2">
                    <a:lumMod val="25000"/>
                  </a:schemeClr>
                </a:solidFill>
                <a:latin typeface="Roboto Condensed"/>
              </a:rPr>
              <a:t>, </a:t>
            </a:r>
            <a:r>
              <a:rPr lang="en-US" sz="3999" i="1" dirty="0" err="1">
                <a:solidFill>
                  <a:schemeClr val="bg2">
                    <a:lumMod val="25000"/>
                  </a:schemeClr>
                </a:solidFill>
                <a:latin typeface="Roboto Condensed"/>
              </a:rPr>
              <a:t>mà</a:t>
            </a:r>
            <a:r>
              <a:rPr lang="en-US" sz="3999" i="1" dirty="0">
                <a:solidFill>
                  <a:schemeClr val="bg2">
                    <a:lumMod val="25000"/>
                  </a:schemeClr>
                </a:solidFill>
                <a:latin typeface="Roboto Condensed"/>
              </a:rPr>
              <a:t> </a:t>
            </a:r>
            <a:r>
              <a:rPr lang="en-US" sz="3999" i="1" dirty="0" err="1">
                <a:solidFill>
                  <a:schemeClr val="bg2">
                    <a:lumMod val="25000"/>
                  </a:schemeClr>
                </a:solidFill>
                <a:latin typeface="Roboto Condensed"/>
              </a:rPr>
              <a:t>trái</a:t>
            </a:r>
            <a:r>
              <a:rPr lang="en-US" sz="3999" i="1" dirty="0">
                <a:solidFill>
                  <a:schemeClr val="bg2">
                    <a:lumMod val="25000"/>
                  </a:schemeClr>
                </a:solidFill>
                <a:latin typeface="Roboto Condensed"/>
              </a:rPr>
              <a:t> </a:t>
            </a:r>
            <a:r>
              <a:rPr lang="en-US" sz="3999" i="1" dirty="0" err="1">
                <a:solidFill>
                  <a:schemeClr val="bg2">
                    <a:lumMod val="25000"/>
                  </a:schemeClr>
                </a:solidFill>
                <a:latin typeface="Roboto Condensed"/>
              </a:rPr>
              <a:t>lại</a:t>
            </a:r>
            <a:r>
              <a:rPr lang="en-US" sz="3999" i="1" dirty="0">
                <a:solidFill>
                  <a:schemeClr val="bg2">
                    <a:lumMod val="25000"/>
                  </a:schemeClr>
                </a:solidFill>
                <a:latin typeface="Roboto Condensed"/>
              </a:rPr>
              <a:t>, </a:t>
            </a:r>
            <a:r>
              <a:rPr lang="en-US" sz="3999" i="1" dirty="0" err="1">
                <a:solidFill>
                  <a:schemeClr val="bg2">
                    <a:lumMod val="25000"/>
                  </a:schemeClr>
                </a:solidFill>
                <a:latin typeface="Roboto Condensed"/>
              </a:rPr>
              <a:t>đến</a:t>
            </a:r>
            <a:r>
              <a:rPr lang="en-US" sz="3999" i="1" dirty="0">
                <a:solidFill>
                  <a:schemeClr val="bg2">
                    <a:lumMod val="25000"/>
                  </a:schemeClr>
                </a:solidFill>
                <a:latin typeface="Roboto Condensed"/>
              </a:rPr>
              <a:t> </a:t>
            </a:r>
            <a:r>
              <a:rPr lang="en-US" sz="3999" i="1" dirty="0" err="1">
                <a:solidFill>
                  <a:schemeClr val="bg2">
                    <a:lumMod val="25000"/>
                  </a:schemeClr>
                </a:solidFill>
                <a:latin typeface="Roboto Condensed"/>
              </a:rPr>
              <a:t>từ</a:t>
            </a:r>
            <a:r>
              <a:rPr lang="en-US" sz="3999" i="1" dirty="0">
                <a:solidFill>
                  <a:schemeClr val="bg2">
                    <a:lumMod val="25000"/>
                  </a:schemeClr>
                </a:solidFill>
                <a:latin typeface="Roboto Condensed"/>
              </a:rPr>
              <a:t> </a:t>
            </a:r>
            <a:r>
              <a:rPr lang="en-US" sz="3999" i="1" dirty="0" err="1">
                <a:solidFill>
                  <a:schemeClr val="bg2">
                    <a:lumMod val="25000"/>
                  </a:schemeClr>
                </a:solidFill>
                <a:latin typeface="Roboto Condensed"/>
              </a:rPr>
              <a:t>niềm</a:t>
            </a:r>
            <a:r>
              <a:rPr lang="en-US" sz="3999" i="1" dirty="0">
                <a:solidFill>
                  <a:schemeClr val="bg2">
                    <a:lumMod val="25000"/>
                  </a:schemeClr>
                </a:solidFill>
                <a:latin typeface="Roboto Condensed"/>
              </a:rPr>
              <a:t> </a:t>
            </a:r>
            <a:r>
              <a:rPr lang="en-US" sz="3999" i="1" dirty="0" err="1">
                <a:solidFill>
                  <a:schemeClr val="bg2">
                    <a:lumMod val="25000"/>
                  </a:schemeClr>
                </a:solidFill>
                <a:latin typeface="Roboto Condensed"/>
              </a:rPr>
              <a:t>đam</a:t>
            </a:r>
            <a:r>
              <a:rPr lang="en-US" sz="3999" i="1" dirty="0">
                <a:solidFill>
                  <a:schemeClr val="bg2">
                    <a:lumMod val="25000"/>
                  </a:schemeClr>
                </a:solidFill>
                <a:latin typeface="Roboto Condensed"/>
              </a:rPr>
              <a:t> </a:t>
            </a:r>
            <a:r>
              <a:rPr lang="en-US" sz="3999" i="1" dirty="0" err="1">
                <a:solidFill>
                  <a:schemeClr val="bg2">
                    <a:lumMod val="25000"/>
                  </a:schemeClr>
                </a:solidFill>
                <a:latin typeface="Roboto Condensed"/>
              </a:rPr>
              <a:t>mê</a:t>
            </a:r>
            <a:r>
              <a:rPr lang="en-US" sz="3999" i="1" dirty="0">
                <a:solidFill>
                  <a:schemeClr val="bg2">
                    <a:lumMod val="25000"/>
                  </a:schemeClr>
                </a:solidFill>
                <a:latin typeface="Roboto Condensed"/>
              </a:rPr>
              <a:t>, </a:t>
            </a:r>
            <a:r>
              <a:rPr lang="en-US" sz="3999" i="1" dirty="0" err="1">
                <a:solidFill>
                  <a:schemeClr val="bg2">
                    <a:lumMod val="25000"/>
                  </a:schemeClr>
                </a:solidFill>
                <a:latin typeface="Roboto Condensed"/>
              </a:rPr>
              <a:t>tình</a:t>
            </a:r>
            <a:r>
              <a:rPr lang="en-US" sz="3999" i="1" dirty="0">
                <a:solidFill>
                  <a:schemeClr val="bg2">
                    <a:lumMod val="25000"/>
                  </a:schemeClr>
                </a:solidFill>
                <a:latin typeface="Roboto Condensed"/>
              </a:rPr>
              <a:t> </a:t>
            </a:r>
            <a:r>
              <a:rPr lang="en-US" sz="3999" i="1" dirty="0" err="1">
                <a:solidFill>
                  <a:schemeClr val="bg2">
                    <a:lumMod val="25000"/>
                  </a:schemeClr>
                </a:solidFill>
                <a:latin typeface="Roboto Condensed"/>
              </a:rPr>
              <a:t>yêu</a:t>
            </a:r>
            <a:r>
              <a:rPr lang="en-US" sz="3999" i="1" dirty="0">
                <a:solidFill>
                  <a:schemeClr val="bg2">
                    <a:lumMod val="25000"/>
                  </a:schemeClr>
                </a:solidFill>
                <a:latin typeface="Roboto Condensed"/>
              </a:rPr>
              <a:t> </a:t>
            </a:r>
            <a:r>
              <a:rPr lang="en-US" sz="3999" i="1" dirty="0" err="1">
                <a:solidFill>
                  <a:schemeClr val="bg2">
                    <a:lumMod val="25000"/>
                  </a:schemeClr>
                </a:solidFill>
                <a:latin typeface="Roboto Condensed"/>
              </a:rPr>
              <a:t>của</a:t>
            </a:r>
            <a:r>
              <a:rPr lang="en-US" sz="3999" i="1" dirty="0">
                <a:solidFill>
                  <a:schemeClr val="bg2">
                    <a:lumMod val="25000"/>
                  </a:schemeClr>
                </a:solidFill>
                <a:latin typeface="Roboto Condensed"/>
              </a:rPr>
              <a:t> </a:t>
            </a:r>
            <a:r>
              <a:rPr lang="en-US" sz="3999" i="1" dirty="0" err="1">
                <a:solidFill>
                  <a:schemeClr val="bg2">
                    <a:lumMod val="25000"/>
                  </a:schemeClr>
                </a:solidFill>
                <a:latin typeface="Roboto Condensed"/>
              </a:rPr>
              <a:t>anh</a:t>
            </a:r>
            <a:r>
              <a:rPr lang="en-US" sz="3999" i="1" dirty="0">
                <a:solidFill>
                  <a:schemeClr val="bg2">
                    <a:lumMod val="25000"/>
                  </a:schemeClr>
                </a:solidFill>
                <a:latin typeface="Roboto Condensed"/>
              </a:rPr>
              <a:t> </a:t>
            </a:r>
            <a:r>
              <a:rPr lang="en-US" sz="3999" i="1" dirty="0" err="1">
                <a:solidFill>
                  <a:schemeClr val="bg2">
                    <a:lumMod val="25000"/>
                  </a:schemeClr>
                </a:solidFill>
                <a:latin typeface="Roboto Condensed"/>
              </a:rPr>
              <a:t>với</a:t>
            </a:r>
            <a:r>
              <a:rPr lang="en-US" sz="3999" i="1" dirty="0">
                <a:solidFill>
                  <a:schemeClr val="bg2">
                    <a:lumMod val="25000"/>
                  </a:schemeClr>
                </a:solidFill>
                <a:latin typeface="Roboto Condensed"/>
              </a:rPr>
              <a:t> </a:t>
            </a:r>
            <a:r>
              <a:rPr lang="en-US" sz="3999" i="1" dirty="0" err="1">
                <a:solidFill>
                  <a:schemeClr val="bg2">
                    <a:lumMod val="25000"/>
                  </a:schemeClr>
                </a:solidFill>
                <a:latin typeface="Roboto Condensed"/>
              </a:rPr>
              <a:t>loài</a:t>
            </a:r>
            <a:r>
              <a:rPr lang="en-US" sz="3999" i="1" dirty="0">
                <a:solidFill>
                  <a:schemeClr val="bg2">
                    <a:lumMod val="25000"/>
                  </a:schemeClr>
                </a:solidFill>
                <a:latin typeface="Roboto Condensed"/>
              </a:rPr>
              <a:t> </a:t>
            </a:r>
            <a:r>
              <a:rPr lang="en-US" sz="3999" i="1" dirty="0" err="1">
                <a:solidFill>
                  <a:schemeClr val="bg2">
                    <a:lumMod val="25000"/>
                  </a:schemeClr>
                </a:solidFill>
                <a:latin typeface="Roboto Condensed"/>
              </a:rPr>
              <a:t>chim</a:t>
            </a:r>
            <a:r>
              <a:rPr lang="en-US" sz="3999" i="1" dirty="0">
                <a:solidFill>
                  <a:schemeClr val="bg2">
                    <a:lumMod val="25000"/>
                  </a:schemeClr>
                </a:solidFill>
                <a:latin typeface="Roboto Condensed"/>
              </a:rPr>
              <a:t> </a:t>
            </a:r>
            <a:r>
              <a:rPr lang="en-US" sz="3999" i="1" dirty="0" err="1">
                <a:solidFill>
                  <a:schemeClr val="bg2">
                    <a:lumMod val="25000"/>
                  </a:schemeClr>
                </a:solidFill>
                <a:latin typeface="Roboto Condensed"/>
              </a:rPr>
              <a:t>quý</a:t>
            </a:r>
            <a:r>
              <a:rPr lang="en-US" sz="3999" i="1" dirty="0">
                <a:solidFill>
                  <a:schemeClr val="bg2">
                    <a:lumMod val="25000"/>
                  </a:schemeClr>
                </a:solidFill>
                <a:latin typeface="Roboto Condensed"/>
              </a:rPr>
              <a:t> </a:t>
            </a:r>
            <a:r>
              <a:rPr lang="en-US" sz="3999" i="1" dirty="0" err="1">
                <a:solidFill>
                  <a:schemeClr val="bg2">
                    <a:lumMod val="25000"/>
                  </a:schemeClr>
                </a:solidFill>
                <a:latin typeface="Roboto Condensed"/>
              </a:rPr>
              <a:t>hiếm</a:t>
            </a:r>
            <a:r>
              <a:rPr lang="en-US" sz="3999" i="1" dirty="0">
                <a:solidFill>
                  <a:schemeClr val="bg2">
                    <a:lumMod val="25000"/>
                  </a:schemeClr>
                </a:solidFill>
                <a:latin typeface="Roboto Condensed"/>
              </a:rPr>
              <a:t> </a:t>
            </a:r>
            <a:r>
              <a:rPr lang="en-US" sz="3999" i="1" dirty="0" err="1">
                <a:solidFill>
                  <a:schemeClr val="bg2">
                    <a:lumMod val="25000"/>
                  </a:schemeClr>
                </a:solidFill>
                <a:latin typeface="Roboto Condensed"/>
              </a:rPr>
              <a:t>này</a:t>
            </a:r>
            <a:r>
              <a:rPr lang="en-US" sz="3999" i="1" dirty="0">
                <a:solidFill>
                  <a:schemeClr val="bg2">
                    <a:lumMod val="25000"/>
                  </a:schemeClr>
                </a:solidFill>
                <a:latin typeface="Roboto Condensed"/>
              </a:rPr>
              <a:t>: “Anh </a:t>
            </a:r>
            <a:r>
              <a:rPr lang="en-US" sz="3999" i="1" dirty="0" err="1">
                <a:solidFill>
                  <a:schemeClr val="bg2">
                    <a:lumMod val="25000"/>
                  </a:schemeClr>
                </a:solidFill>
                <a:latin typeface="Roboto Condensed"/>
              </a:rPr>
              <a:t>mê</a:t>
            </a:r>
            <a:r>
              <a:rPr lang="en-US" sz="3999" i="1" dirty="0">
                <a:solidFill>
                  <a:schemeClr val="bg2">
                    <a:lumMod val="25000"/>
                  </a:schemeClr>
                </a:solidFill>
                <a:latin typeface="Roboto Condensed"/>
              </a:rPr>
              <a:t> </a:t>
            </a:r>
            <a:r>
              <a:rPr lang="en-US" sz="3999" i="1" dirty="0" err="1">
                <a:solidFill>
                  <a:schemeClr val="bg2">
                    <a:lumMod val="25000"/>
                  </a:schemeClr>
                </a:solidFill>
                <a:latin typeface="Roboto Condensed"/>
              </a:rPr>
              <a:t>bằng</a:t>
            </a:r>
            <a:r>
              <a:rPr lang="en-US" sz="3999" i="1" dirty="0">
                <a:solidFill>
                  <a:schemeClr val="bg2">
                    <a:lumMod val="25000"/>
                  </a:schemeClr>
                </a:solidFill>
                <a:latin typeface="Roboto Condensed"/>
              </a:rPr>
              <a:t> </a:t>
            </a:r>
            <a:r>
              <a:rPr lang="en-US" sz="3999" i="1" dirty="0" err="1">
                <a:solidFill>
                  <a:schemeClr val="bg2">
                    <a:lumMod val="25000"/>
                  </a:schemeClr>
                </a:solidFill>
                <a:latin typeface="Roboto Condensed"/>
              </a:rPr>
              <a:t>chanh</a:t>
            </a:r>
            <a:r>
              <a:rPr lang="en-US" sz="3999" i="1" dirty="0">
                <a:solidFill>
                  <a:schemeClr val="bg2">
                    <a:lumMod val="25000"/>
                  </a:schemeClr>
                </a:solidFill>
                <a:latin typeface="Roboto Condensed"/>
              </a:rPr>
              <a:t> </a:t>
            </a:r>
            <a:r>
              <a:rPr lang="en-US" sz="3999" i="1" dirty="0" err="1">
                <a:solidFill>
                  <a:schemeClr val="bg2">
                    <a:lumMod val="25000"/>
                  </a:schemeClr>
                </a:solidFill>
                <a:latin typeface="Roboto Condensed"/>
              </a:rPr>
              <a:t>lắm</a:t>
            </a:r>
            <a:r>
              <a:rPr lang="en-US" sz="3999" i="1" dirty="0">
                <a:solidFill>
                  <a:schemeClr val="bg2">
                    <a:lumMod val="25000"/>
                  </a:schemeClr>
                </a:solidFill>
                <a:latin typeface="Roboto Condensed"/>
              </a:rPr>
              <a:t>, </a:t>
            </a:r>
            <a:r>
              <a:rPr lang="en-US" sz="3999" i="1" dirty="0" err="1">
                <a:solidFill>
                  <a:schemeClr val="bg2">
                    <a:lumMod val="25000"/>
                  </a:schemeClr>
                </a:solidFill>
                <a:latin typeface="Roboto Condensed"/>
              </a:rPr>
              <a:t>mẽ</a:t>
            </a:r>
            <a:r>
              <a:rPr lang="en-US" sz="3999" i="1" dirty="0">
                <a:solidFill>
                  <a:schemeClr val="bg2">
                    <a:lumMod val="25000"/>
                  </a:schemeClr>
                </a:solidFill>
                <a:latin typeface="Roboto Condensed"/>
              </a:rPr>
              <a:t> </a:t>
            </a:r>
            <a:r>
              <a:rPr lang="en-US" sz="3999" i="1" dirty="0" err="1">
                <a:solidFill>
                  <a:schemeClr val="bg2">
                    <a:lumMod val="25000"/>
                  </a:schemeClr>
                </a:solidFill>
                <a:latin typeface="Roboto Condensed"/>
              </a:rPr>
              <a:t>hơn</a:t>
            </a:r>
            <a:r>
              <a:rPr lang="en-US" sz="3999" i="1" dirty="0">
                <a:solidFill>
                  <a:schemeClr val="bg2">
                    <a:lumMod val="25000"/>
                  </a:schemeClr>
                </a:solidFill>
                <a:latin typeface="Roboto Condensed"/>
              </a:rPr>
              <a:t> </a:t>
            </a:r>
            <a:r>
              <a:rPr lang="en-US" sz="3999" i="1" dirty="0" err="1">
                <a:solidFill>
                  <a:schemeClr val="bg2">
                    <a:lumMod val="25000"/>
                  </a:schemeClr>
                </a:solidFill>
                <a:latin typeface="Roboto Condensed"/>
              </a:rPr>
              <a:t>tất</a:t>
            </a:r>
            <a:r>
              <a:rPr lang="en-US" sz="3999" i="1" dirty="0">
                <a:solidFill>
                  <a:schemeClr val="bg2">
                    <a:lumMod val="25000"/>
                  </a:schemeClr>
                </a:solidFill>
                <a:latin typeface="Roboto Condensed"/>
              </a:rPr>
              <a:t> </a:t>
            </a:r>
            <a:r>
              <a:rPr lang="en-US" sz="3999" i="1" dirty="0" err="1">
                <a:solidFill>
                  <a:schemeClr val="bg2">
                    <a:lumMod val="25000"/>
                  </a:schemeClr>
                </a:solidFill>
                <a:latin typeface="Roboto Condensed"/>
              </a:rPr>
              <a:t>cả</a:t>
            </a:r>
            <a:r>
              <a:rPr lang="en-US" sz="3999" i="1" dirty="0">
                <a:solidFill>
                  <a:schemeClr val="bg2">
                    <a:lumMod val="25000"/>
                  </a:schemeClr>
                </a:solidFill>
                <a:latin typeface="Roboto Condensed"/>
              </a:rPr>
              <a:t> </a:t>
            </a:r>
            <a:r>
              <a:rPr lang="en-US" sz="3999" i="1" dirty="0" err="1">
                <a:solidFill>
                  <a:schemeClr val="bg2">
                    <a:lumMod val="25000"/>
                  </a:schemeClr>
                </a:solidFill>
                <a:latin typeface="Roboto Condensed"/>
              </a:rPr>
              <a:t>những</a:t>
            </a:r>
            <a:r>
              <a:rPr lang="en-US" sz="3999" i="1" dirty="0">
                <a:solidFill>
                  <a:schemeClr val="bg2">
                    <a:lumMod val="25000"/>
                  </a:schemeClr>
                </a:solidFill>
                <a:latin typeface="Roboto Condensed"/>
              </a:rPr>
              <a:t> </a:t>
            </a:r>
            <a:r>
              <a:rPr lang="en-US" sz="3999" i="1" dirty="0" err="1">
                <a:solidFill>
                  <a:schemeClr val="bg2">
                    <a:lumMod val="25000"/>
                  </a:schemeClr>
                </a:solidFill>
                <a:latin typeface="Roboto Condensed"/>
              </a:rPr>
              <a:t>chú</a:t>
            </a:r>
            <a:r>
              <a:rPr lang="en-US" sz="3999" i="1" dirty="0">
                <a:solidFill>
                  <a:schemeClr val="bg2">
                    <a:lumMod val="25000"/>
                  </a:schemeClr>
                </a:solidFill>
                <a:latin typeface="Roboto Condensed"/>
              </a:rPr>
              <a:t> </a:t>
            </a:r>
            <a:r>
              <a:rPr lang="en-US" sz="3999" i="1" dirty="0" err="1">
                <a:solidFill>
                  <a:schemeClr val="bg2">
                    <a:lumMod val="25000"/>
                  </a:schemeClr>
                </a:solidFill>
                <a:latin typeface="Roboto Condensed"/>
              </a:rPr>
              <a:t>chim</a:t>
            </a:r>
            <a:r>
              <a:rPr lang="en-US" sz="3999" i="1" dirty="0">
                <a:solidFill>
                  <a:schemeClr val="bg2">
                    <a:lumMod val="25000"/>
                  </a:schemeClr>
                </a:solidFill>
                <a:latin typeface="Roboto Condensed"/>
              </a:rPr>
              <a:t> </a:t>
            </a:r>
            <a:r>
              <a:rPr lang="en-US" sz="3999" i="1" dirty="0" err="1">
                <a:solidFill>
                  <a:schemeClr val="bg2">
                    <a:lumMod val="25000"/>
                  </a:schemeClr>
                </a:solidFill>
                <a:latin typeface="Roboto Condensed"/>
              </a:rPr>
              <a:t>mà</a:t>
            </a:r>
            <a:r>
              <a:rPr lang="en-US" sz="3999" i="1" dirty="0">
                <a:solidFill>
                  <a:schemeClr val="bg2">
                    <a:lumMod val="25000"/>
                  </a:schemeClr>
                </a:solidFill>
                <a:latin typeface="Roboto Condensed"/>
              </a:rPr>
              <a:t> </a:t>
            </a:r>
            <a:r>
              <a:rPr lang="en-US" sz="3999" i="1" dirty="0" err="1">
                <a:solidFill>
                  <a:schemeClr val="bg2">
                    <a:lumMod val="25000"/>
                  </a:schemeClr>
                </a:solidFill>
                <a:latin typeface="Roboto Condensed"/>
              </a:rPr>
              <a:t>anh</a:t>
            </a:r>
            <a:r>
              <a:rPr lang="en-US" sz="3999" i="1" dirty="0">
                <a:solidFill>
                  <a:schemeClr val="bg2">
                    <a:lumMod val="25000"/>
                  </a:schemeClr>
                </a:solidFill>
                <a:latin typeface="Roboto Condensed"/>
              </a:rPr>
              <a:t> </a:t>
            </a:r>
            <a:r>
              <a:rPr lang="en-US" sz="3999" i="1" dirty="0" err="1">
                <a:solidFill>
                  <a:schemeClr val="bg2">
                    <a:lumMod val="25000"/>
                  </a:schemeClr>
                </a:solidFill>
                <a:latin typeface="Roboto Condensed"/>
              </a:rPr>
              <a:t>đã</a:t>
            </a:r>
            <a:r>
              <a:rPr lang="en-US" sz="3999" i="1" dirty="0">
                <a:solidFill>
                  <a:schemeClr val="bg2">
                    <a:lumMod val="25000"/>
                  </a:schemeClr>
                </a:solidFill>
                <a:latin typeface="Roboto Condensed"/>
              </a:rPr>
              <a:t> </a:t>
            </a:r>
            <a:r>
              <a:rPr lang="en-US" sz="3999" i="1" dirty="0" err="1">
                <a:solidFill>
                  <a:schemeClr val="bg2">
                    <a:lumMod val="25000"/>
                  </a:schemeClr>
                </a:solidFill>
                <a:latin typeface="Roboto Condensed"/>
              </a:rPr>
              <a:t>có</a:t>
            </a:r>
            <a:r>
              <a:rPr lang="en-US" sz="3999" i="1" dirty="0">
                <a:solidFill>
                  <a:schemeClr val="bg2">
                    <a:lumMod val="25000"/>
                  </a:schemeClr>
                </a:solidFill>
                <a:latin typeface="Roboto Condensed"/>
              </a:rPr>
              <a:t> </a:t>
            </a:r>
            <a:r>
              <a:rPr lang="en-US" sz="3999" i="1" dirty="0" err="1">
                <a:solidFill>
                  <a:schemeClr val="bg2">
                    <a:lumMod val="25000"/>
                  </a:schemeClr>
                </a:solidFill>
                <a:latin typeface="Roboto Condensed"/>
              </a:rPr>
              <a:t>trong</a:t>
            </a:r>
            <a:r>
              <a:rPr lang="en-US" sz="3999" i="1" dirty="0">
                <a:solidFill>
                  <a:schemeClr val="bg2">
                    <a:lumMod val="25000"/>
                  </a:schemeClr>
                </a:solidFill>
                <a:latin typeface="Roboto Condensed"/>
              </a:rPr>
              <a:t> </a:t>
            </a:r>
            <a:r>
              <a:rPr lang="en-US" sz="3999" i="1" dirty="0" err="1">
                <a:solidFill>
                  <a:schemeClr val="bg2">
                    <a:lumMod val="25000"/>
                  </a:schemeClr>
                </a:solidFill>
                <a:latin typeface="Roboto Condensed"/>
              </a:rPr>
              <a:t>lồng</a:t>
            </a:r>
            <a:r>
              <a:rPr lang="en-US" sz="3999" i="1" dirty="0">
                <a:solidFill>
                  <a:schemeClr val="bg2">
                    <a:lumMod val="25000"/>
                  </a:schemeClr>
                </a:solidFill>
                <a:latin typeface="Roboto Condensed"/>
              </a:rPr>
              <a:t> kia. ...</a:t>
            </a:r>
          </a:p>
          <a:p>
            <a:pPr algn="just">
              <a:lnSpc>
                <a:spcPts val="5599"/>
              </a:lnSpc>
            </a:pPr>
            <a:r>
              <a:rPr lang="en-US" sz="3999" i="1" dirty="0">
                <a:solidFill>
                  <a:schemeClr val="bg2">
                    <a:lumMod val="25000"/>
                  </a:schemeClr>
                </a:solidFill>
                <a:latin typeface="Roboto Condensed"/>
              </a:rPr>
              <a:t>       </a:t>
            </a:r>
            <a:r>
              <a:rPr lang="en-US" sz="3999" i="1" dirty="0" err="1">
                <a:solidFill>
                  <a:schemeClr val="bg2">
                    <a:lumMod val="25000"/>
                  </a:schemeClr>
                </a:solidFill>
                <a:latin typeface="Roboto Condensed"/>
              </a:rPr>
              <a:t>Chủ</a:t>
            </a:r>
            <a:r>
              <a:rPr lang="en-US" sz="3999" i="1" dirty="0">
                <a:solidFill>
                  <a:schemeClr val="bg2">
                    <a:lumMod val="25000"/>
                  </a:schemeClr>
                </a:solidFill>
                <a:latin typeface="Roboto Condensed"/>
              </a:rPr>
              <a:t> </a:t>
            </a:r>
            <a:r>
              <a:rPr lang="en-US" sz="3999" i="1" dirty="0" err="1">
                <a:solidFill>
                  <a:schemeClr val="bg2">
                    <a:lumMod val="25000"/>
                  </a:schemeClr>
                </a:solidFill>
                <a:latin typeface="Roboto Condensed"/>
              </a:rPr>
              <a:t>đề</a:t>
            </a:r>
            <a:r>
              <a:rPr lang="en-US" sz="3999" i="1" dirty="0">
                <a:solidFill>
                  <a:schemeClr val="bg2">
                    <a:lumMod val="25000"/>
                  </a:schemeClr>
                </a:solidFill>
                <a:latin typeface="Roboto Condensed"/>
              </a:rPr>
              <a:t> </a:t>
            </a:r>
            <a:r>
              <a:rPr lang="en-US" sz="3999" i="1" dirty="0" err="1">
                <a:solidFill>
                  <a:schemeClr val="bg2">
                    <a:lumMod val="25000"/>
                  </a:schemeClr>
                </a:solidFill>
                <a:latin typeface="Roboto Condensed"/>
              </a:rPr>
              <a:t>cách</a:t>
            </a:r>
            <a:r>
              <a:rPr lang="en-US" sz="3999" i="1" dirty="0">
                <a:solidFill>
                  <a:schemeClr val="bg2">
                    <a:lumMod val="25000"/>
                  </a:schemeClr>
                </a:solidFill>
                <a:latin typeface="Roboto Condensed"/>
              </a:rPr>
              <a:t> </a:t>
            </a:r>
            <a:r>
              <a:rPr lang="en-US" sz="3999" i="1" dirty="0" err="1">
                <a:solidFill>
                  <a:schemeClr val="bg2">
                    <a:lumMod val="25000"/>
                  </a:schemeClr>
                </a:solidFill>
                <a:latin typeface="Roboto Condensed"/>
              </a:rPr>
              <a:t>ứng</a:t>
            </a:r>
            <a:r>
              <a:rPr lang="en-US" sz="3999" i="1" dirty="0">
                <a:solidFill>
                  <a:schemeClr val="bg2">
                    <a:lumMod val="25000"/>
                  </a:schemeClr>
                </a:solidFill>
                <a:latin typeface="Roboto Condensed"/>
              </a:rPr>
              <a:t> </a:t>
            </a:r>
            <a:r>
              <a:rPr lang="en-US" sz="3999" i="1" dirty="0" err="1">
                <a:solidFill>
                  <a:schemeClr val="bg2">
                    <a:lumMod val="25000"/>
                  </a:schemeClr>
                </a:solidFill>
                <a:latin typeface="Roboto Condensed"/>
              </a:rPr>
              <a:t>xử</a:t>
            </a:r>
            <a:r>
              <a:rPr lang="en-US" sz="3999" i="1" dirty="0">
                <a:solidFill>
                  <a:schemeClr val="bg2">
                    <a:lumMod val="25000"/>
                  </a:schemeClr>
                </a:solidFill>
                <a:latin typeface="Roboto Condensed"/>
              </a:rPr>
              <a:t> </a:t>
            </a:r>
            <a:r>
              <a:rPr lang="en-US" sz="3999" i="1" dirty="0" err="1">
                <a:solidFill>
                  <a:schemeClr val="bg2">
                    <a:lumMod val="25000"/>
                  </a:schemeClr>
                </a:solidFill>
                <a:latin typeface="Roboto Condensed"/>
              </a:rPr>
              <a:t>với</a:t>
            </a:r>
            <a:r>
              <a:rPr lang="en-US" sz="3999" i="1" dirty="0">
                <a:solidFill>
                  <a:schemeClr val="bg2">
                    <a:lumMod val="25000"/>
                  </a:schemeClr>
                </a:solidFill>
                <a:latin typeface="Roboto Condensed"/>
              </a:rPr>
              <a:t> </a:t>
            </a:r>
            <a:r>
              <a:rPr lang="en-US" sz="3999" i="1" dirty="0" err="1">
                <a:solidFill>
                  <a:schemeClr val="bg2">
                    <a:lumMod val="25000"/>
                  </a:schemeClr>
                </a:solidFill>
                <a:latin typeface="Roboto Condensed"/>
              </a:rPr>
              <a:t>thiên</a:t>
            </a:r>
            <a:r>
              <a:rPr lang="en-US" sz="3999" i="1" dirty="0">
                <a:solidFill>
                  <a:schemeClr val="bg2">
                    <a:lumMod val="25000"/>
                  </a:schemeClr>
                </a:solidFill>
                <a:latin typeface="Roboto Condensed"/>
              </a:rPr>
              <a:t> </a:t>
            </a:r>
            <a:r>
              <a:rPr lang="en-US" sz="3999" i="1" dirty="0" err="1">
                <a:solidFill>
                  <a:schemeClr val="bg2">
                    <a:lumMod val="25000"/>
                  </a:schemeClr>
                </a:solidFill>
                <a:latin typeface="Roboto Condensed"/>
              </a:rPr>
              <a:t>nhiên</a:t>
            </a:r>
            <a:r>
              <a:rPr lang="en-US" sz="3999" i="1" dirty="0">
                <a:solidFill>
                  <a:schemeClr val="bg2">
                    <a:lumMod val="25000"/>
                  </a:schemeClr>
                </a:solidFill>
                <a:latin typeface="Roboto Condensed"/>
              </a:rPr>
              <a:t> </a:t>
            </a:r>
            <a:r>
              <a:rPr lang="en-US" sz="3999" i="1" dirty="0" err="1">
                <a:solidFill>
                  <a:schemeClr val="bg2">
                    <a:lumMod val="25000"/>
                  </a:schemeClr>
                </a:solidFill>
                <a:latin typeface="Roboto Condensed"/>
              </a:rPr>
              <a:t>được</a:t>
            </a:r>
            <a:r>
              <a:rPr lang="en-US" sz="3999" i="1" dirty="0">
                <a:solidFill>
                  <a:schemeClr val="bg2">
                    <a:lumMod val="25000"/>
                  </a:schemeClr>
                </a:solidFill>
                <a:latin typeface="Roboto Condensed"/>
              </a:rPr>
              <a:t> </a:t>
            </a:r>
            <a:r>
              <a:rPr lang="en-US" sz="3999" i="1" dirty="0" err="1">
                <a:solidFill>
                  <a:schemeClr val="bg2">
                    <a:lumMod val="25000"/>
                  </a:schemeClr>
                </a:solidFill>
                <a:latin typeface="Roboto Condensed"/>
              </a:rPr>
              <a:t>tô</a:t>
            </a:r>
            <a:r>
              <a:rPr lang="en-US" sz="3999" i="1" dirty="0">
                <a:solidFill>
                  <a:schemeClr val="bg2">
                    <a:lumMod val="25000"/>
                  </a:schemeClr>
                </a:solidFill>
                <a:latin typeface="Roboto Condensed"/>
              </a:rPr>
              <a:t> </a:t>
            </a:r>
            <a:r>
              <a:rPr lang="en-US" sz="3999" i="1" dirty="0" err="1">
                <a:solidFill>
                  <a:schemeClr val="bg2">
                    <a:lumMod val="25000"/>
                  </a:schemeClr>
                </a:solidFill>
                <a:latin typeface="Roboto Condensed"/>
              </a:rPr>
              <a:t>đậm</a:t>
            </a:r>
            <a:r>
              <a:rPr lang="en-US" sz="3999" i="1" dirty="0">
                <a:solidFill>
                  <a:schemeClr val="bg2">
                    <a:lumMod val="25000"/>
                  </a:schemeClr>
                </a:solidFill>
                <a:latin typeface="Roboto Condensed"/>
              </a:rPr>
              <a:t> </a:t>
            </a:r>
            <a:r>
              <a:rPr lang="en-US" sz="3999" i="1" dirty="0" err="1">
                <a:solidFill>
                  <a:schemeClr val="bg2">
                    <a:lumMod val="25000"/>
                  </a:schemeClr>
                </a:solidFill>
                <a:latin typeface="Roboto Condensed"/>
              </a:rPr>
              <a:t>hơn</a:t>
            </a:r>
            <a:r>
              <a:rPr lang="en-US" sz="3999" i="1" dirty="0">
                <a:solidFill>
                  <a:schemeClr val="bg2">
                    <a:lumMod val="25000"/>
                  </a:schemeClr>
                </a:solidFill>
                <a:latin typeface="Roboto Condensed"/>
              </a:rPr>
              <a:t> qua </a:t>
            </a:r>
            <a:r>
              <a:rPr lang="en-US" sz="3999" i="1" dirty="0" err="1">
                <a:solidFill>
                  <a:schemeClr val="bg2">
                    <a:lumMod val="25000"/>
                  </a:schemeClr>
                </a:solidFill>
                <a:latin typeface="Roboto Condensed"/>
              </a:rPr>
              <a:t>những</a:t>
            </a:r>
            <a:r>
              <a:rPr lang="en-US" sz="3999" i="1" dirty="0">
                <a:solidFill>
                  <a:schemeClr val="bg2">
                    <a:lumMod val="25000"/>
                  </a:schemeClr>
                </a:solidFill>
                <a:latin typeface="Roboto Condensed"/>
              </a:rPr>
              <a:t> </a:t>
            </a:r>
            <a:r>
              <a:rPr lang="en-US" sz="3999" i="1" dirty="0" err="1">
                <a:solidFill>
                  <a:schemeClr val="bg2">
                    <a:lumMod val="25000"/>
                  </a:schemeClr>
                </a:solidFill>
                <a:latin typeface="Roboto Condensed"/>
              </a:rPr>
              <a:t>chuyển</a:t>
            </a:r>
            <a:r>
              <a:rPr lang="en-US" sz="3999" i="1" dirty="0">
                <a:solidFill>
                  <a:schemeClr val="bg2">
                    <a:lumMod val="25000"/>
                  </a:schemeClr>
                </a:solidFill>
                <a:latin typeface="Roboto Condensed"/>
              </a:rPr>
              <a:t> </a:t>
            </a:r>
            <a:r>
              <a:rPr lang="en-US" sz="3999" i="1" dirty="0" err="1">
                <a:solidFill>
                  <a:schemeClr val="bg2">
                    <a:lumMod val="25000"/>
                  </a:schemeClr>
                </a:solidFill>
                <a:latin typeface="Roboto Condensed"/>
              </a:rPr>
              <a:t>biến</a:t>
            </a:r>
            <a:r>
              <a:rPr lang="en-US" sz="3999" i="1" dirty="0">
                <a:solidFill>
                  <a:schemeClr val="bg2">
                    <a:lumMod val="25000"/>
                  </a:schemeClr>
                </a:solidFill>
                <a:latin typeface="Roboto Condensed"/>
              </a:rPr>
              <a:t> </a:t>
            </a:r>
            <a:r>
              <a:rPr lang="en-US" sz="3999" i="1" dirty="0" err="1">
                <a:solidFill>
                  <a:schemeClr val="bg2">
                    <a:lumMod val="25000"/>
                  </a:schemeClr>
                </a:solidFill>
                <a:latin typeface="Roboto Condensed"/>
              </a:rPr>
              <a:t>trong</a:t>
            </a:r>
            <a:r>
              <a:rPr lang="en-US" sz="3999" i="1" dirty="0">
                <a:solidFill>
                  <a:schemeClr val="bg2">
                    <a:lumMod val="25000"/>
                  </a:schemeClr>
                </a:solidFill>
                <a:latin typeface="Roboto Condensed"/>
              </a:rPr>
              <a:t> </a:t>
            </a:r>
            <a:r>
              <a:rPr lang="en-US" sz="3999" i="1" dirty="0" err="1">
                <a:solidFill>
                  <a:schemeClr val="bg2">
                    <a:lumMod val="25000"/>
                  </a:schemeClr>
                </a:solidFill>
                <a:latin typeface="Roboto Condensed"/>
              </a:rPr>
              <a:t>nhận</a:t>
            </a:r>
            <a:r>
              <a:rPr lang="en-US" sz="3999" i="1" dirty="0">
                <a:solidFill>
                  <a:schemeClr val="bg2">
                    <a:lumMod val="25000"/>
                  </a:schemeClr>
                </a:solidFill>
                <a:latin typeface="Roboto Condensed"/>
              </a:rPr>
              <a:t> </a:t>
            </a:r>
            <a:r>
              <a:rPr lang="en-US" sz="3999" i="1" dirty="0" err="1">
                <a:solidFill>
                  <a:schemeClr val="bg2">
                    <a:lumMod val="25000"/>
                  </a:schemeClr>
                </a:solidFill>
                <a:latin typeface="Roboto Condensed"/>
              </a:rPr>
              <a:t>thức</a:t>
            </a:r>
            <a:r>
              <a:rPr lang="en-US" sz="3999" i="1" dirty="0">
                <a:solidFill>
                  <a:schemeClr val="bg2">
                    <a:lumMod val="25000"/>
                  </a:schemeClr>
                </a:solidFill>
                <a:latin typeface="Roboto Condensed"/>
              </a:rPr>
              <a:t> </a:t>
            </a:r>
            <a:r>
              <a:rPr lang="en-US" sz="3999" i="1" dirty="0" err="1">
                <a:solidFill>
                  <a:schemeClr val="bg2">
                    <a:lumMod val="25000"/>
                  </a:schemeClr>
                </a:solidFill>
                <a:latin typeface="Roboto Condensed"/>
              </a:rPr>
              <a:t>của</a:t>
            </a:r>
            <a:r>
              <a:rPr lang="en-US" sz="3999" i="1" dirty="0">
                <a:solidFill>
                  <a:schemeClr val="bg2">
                    <a:lumMod val="25000"/>
                  </a:schemeClr>
                </a:solidFill>
                <a:latin typeface="Roboto Condensed"/>
              </a:rPr>
              <a:t> </a:t>
            </a:r>
            <a:r>
              <a:rPr lang="en-US" sz="3999" i="1" dirty="0" err="1">
                <a:solidFill>
                  <a:schemeClr val="bg2">
                    <a:lumMod val="25000"/>
                  </a:schemeClr>
                </a:solidFill>
                <a:latin typeface="Roboto Condensed"/>
              </a:rPr>
              <a:t>nhân</a:t>
            </a:r>
            <a:r>
              <a:rPr lang="en-US" sz="3999" i="1" dirty="0">
                <a:solidFill>
                  <a:schemeClr val="bg2">
                    <a:lumMod val="25000"/>
                  </a:schemeClr>
                </a:solidFill>
                <a:latin typeface="Roboto Condensed"/>
              </a:rPr>
              <a:t> </a:t>
            </a:r>
            <a:r>
              <a:rPr lang="en-US" sz="3999" i="1" dirty="0" err="1">
                <a:solidFill>
                  <a:schemeClr val="bg2">
                    <a:lumMod val="25000"/>
                  </a:schemeClr>
                </a:solidFill>
                <a:latin typeface="Roboto Condensed"/>
              </a:rPr>
              <a:t>vật</a:t>
            </a:r>
            <a:r>
              <a:rPr lang="en-US" sz="3999" i="1" dirty="0">
                <a:solidFill>
                  <a:schemeClr val="bg2">
                    <a:lumMod val="25000"/>
                  </a:schemeClr>
                </a:solidFill>
                <a:latin typeface="Roboto Condensed"/>
              </a:rPr>
              <a:t> Hoài</a:t>
            </a:r>
            <a:r>
              <a:rPr lang="vi-VN" sz="3999" i="1" dirty="0">
                <a:solidFill>
                  <a:schemeClr val="bg2">
                    <a:lumMod val="25000"/>
                  </a:schemeClr>
                </a:solidFill>
                <a:latin typeface="Roboto Condensed"/>
              </a:rPr>
              <a:t>. </a:t>
            </a:r>
            <a:r>
              <a:rPr lang="en-US" sz="3999" i="1" dirty="0">
                <a:solidFill>
                  <a:schemeClr val="bg2">
                    <a:lumMod val="25000"/>
                  </a:schemeClr>
                </a:solidFill>
                <a:latin typeface="Roboto Condensed"/>
              </a:rPr>
              <a:t>Ban </a:t>
            </a:r>
            <a:r>
              <a:rPr lang="en-US" sz="3999" i="1" dirty="0" err="1">
                <a:solidFill>
                  <a:schemeClr val="bg2">
                    <a:lumMod val="25000"/>
                  </a:schemeClr>
                </a:solidFill>
                <a:latin typeface="Roboto Condensed"/>
              </a:rPr>
              <a:t>đầu</a:t>
            </a:r>
            <a:r>
              <a:rPr lang="en-US" sz="3999" i="1" dirty="0">
                <a:solidFill>
                  <a:schemeClr val="bg2">
                    <a:lumMod val="25000"/>
                  </a:schemeClr>
                </a:solidFill>
                <a:latin typeface="Roboto Condensed"/>
              </a:rPr>
              <a:t>, Hoài </a:t>
            </a:r>
            <a:r>
              <a:rPr lang="en-US" sz="3999" i="1" dirty="0" err="1">
                <a:solidFill>
                  <a:schemeClr val="bg2">
                    <a:lumMod val="25000"/>
                  </a:schemeClr>
                </a:solidFill>
                <a:latin typeface="Roboto Condensed"/>
              </a:rPr>
              <a:t>chưa</a:t>
            </a:r>
            <a:r>
              <a:rPr lang="en-US" sz="3999" i="1" dirty="0">
                <a:solidFill>
                  <a:schemeClr val="bg2">
                    <a:lumMod val="25000"/>
                  </a:schemeClr>
                </a:solidFill>
                <a:latin typeface="Roboto Condensed"/>
              </a:rPr>
              <a:t> </a:t>
            </a:r>
            <a:r>
              <a:rPr lang="en-US" sz="3999" i="1" dirty="0" err="1">
                <a:solidFill>
                  <a:schemeClr val="bg2">
                    <a:lumMod val="25000"/>
                  </a:schemeClr>
                </a:solidFill>
                <a:latin typeface="Roboto Condensed"/>
              </a:rPr>
              <a:t>hiểu</a:t>
            </a:r>
            <a:r>
              <a:rPr lang="en-US" sz="3999" i="1" dirty="0">
                <a:solidFill>
                  <a:schemeClr val="bg2">
                    <a:lumMod val="25000"/>
                  </a:schemeClr>
                </a:solidFill>
                <a:latin typeface="Roboto Condensed"/>
              </a:rPr>
              <a:t> </a:t>
            </a:r>
            <a:r>
              <a:rPr lang="en-US" sz="3999" i="1" dirty="0" err="1">
                <a:solidFill>
                  <a:schemeClr val="bg2">
                    <a:lumMod val="25000"/>
                  </a:schemeClr>
                </a:solidFill>
                <a:latin typeface="Roboto Condensed"/>
              </a:rPr>
              <a:t>quyết</a:t>
            </a:r>
            <a:r>
              <a:rPr lang="en-US" sz="3999" i="1" dirty="0">
                <a:solidFill>
                  <a:schemeClr val="bg2">
                    <a:lumMod val="25000"/>
                  </a:schemeClr>
                </a:solidFill>
                <a:latin typeface="Roboto Condensed"/>
              </a:rPr>
              <a:t> </a:t>
            </a:r>
            <a:r>
              <a:rPr lang="en-US" sz="3999" i="1" dirty="0" err="1">
                <a:solidFill>
                  <a:schemeClr val="bg2">
                    <a:lumMod val="25000"/>
                  </a:schemeClr>
                </a:solidFill>
                <a:latin typeface="Roboto Condensed"/>
              </a:rPr>
              <a:t>định</a:t>
            </a:r>
            <a:r>
              <a:rPr lang="en-US" sz="3999" i="1" dirty="0">
                <a:solidFill>
                  <a:schemeClr val="bg2">
                    <a:lumMod val="25000"/>
                  </a:schemeClr>
                </a:solidFill>
                <a:latin typeface="Roboto Condensed"/>
              </a:rPr>
              <a:t> </a:t>
            </a:r>
            <a:r>
              <a:rPr lang="en-US" sz="3999" i="1" dirty="0" err="1">
                <a:solidFill>
                  <a:schemeClr val="bg2">
                    <a:lumMod val="25000"/>
                  </a:schemeClr>
                </a:solidFill>
                <a:latin typeface="Roboto Condensed"/>
              </a:rPr>
              <a:t>trả</a:t>
            </a:r>
            <a:r>
              <a:rPr lang="en-US" sz="3999" i="1" dirty="0">
                <a:solidFill>
                  <a:schemeClr val="bg2">
                    <a:lumMod val="25000"/>
                  </a:schemeClr>
                </a:solidFill>
                <a:latin typeface="Roboto Condensed"/>
              </a:rPr>
              <a:t> </a:t>
            </a:r>
            <a:r>
              <a:rPr lang="en-US" sz="3999" i="1" dirty="0" err="1">
                <a:solidFill>
                  <a:schemeClr val="bg2">
                    <a:lumMod val="25000"/>
                  </a:schemeClr>
                </a:solidFill>
                <a:latin typeface="Roboto Condensed"/>
              </a:rPr>
              <a:t>tự</a:t>
            </a:r>
            <a:r>
              <a:rPr lang="en-US" sz="3999" i="1" dirty="0">
                <a:solidFill>
                  <a:schemeClr val="bg2">
                    <a:lumMod val="25000"/>
                  </a:schemeClr>
                </a:solidFill>
                <a:latin typeface="Roboto Condensed"/>
              </a:rPr>
              <a:t> do </a:t>
            </a:r>
            <a:r>
              <a:rPr lang="en-US" sz="3999" i="1" dirty="0" err="1">
                <a:solidFill>
                  <a:schemeClr val="bg2">
                    <a:lumMod val="25000"/>
                  </a:schemeClr>
                </a:solidFill>
                <a:latin typeface="Roboto Condensed"/>
              </a:rPr>
              <a:t>cho</a:t>
            </a:r>
            <a:r>
              <a:rPr lang="en-US" sz="3999" i="1" dirty="0">
                <a:solidFill>
                  <a:schemeClr val="bg2">
                    <a:lumMod val="25000"/>
                  </a:schemeClr>
                </a:solidFill>
                <a:latin typeface="Roboto Condensed"/>
              </a:rPr>
              <a:t> </a:t>
            </a:r>
            <a:r>
              <a:rPr lang="en-US" sz="3999" i="1" dirty="0" err="1">
                <a:solidFill>
                  <a:schemeClr val="bg2">
                    <a:lumMod val="25000"/>
                  </a:schemeClr>
                </a:solidFill>
                <a:latin typeface="Roboto Condensed"/>
              </a:rPr>
              <a:t>chim</a:t>
            </a:r>
            <a:r>
              <a:rPr lang="en-US" sz="3999" i="1" dirty="0">
                <a:solidFill>
                  <a:schemeClr val="bg2">
                    <a:lumMod val="25000"/>
                  </a:schemeClr>
                </a:solidFill>
                <a:latin typeface="Roboto Condensed"/>
              </a:rPr>
              <a:t> </a:t>
            </a:r>
            <a:r>
              <a:rPr lang="en-US" sz="3999" i="1" dirty="0" err="1">
                <a:solidFill>
                  <a:schemeClr val="bg2">
                    <a:lumMod val="25000"/>
                  </a:schemeClr>
                </a:solidFill>
                <a:latin typeface="Roboto Condensed"/>
              </a:rPr>
              <a:t>bồng</a:t>
            </a:r>
            <a:r>
              <a:rPr lang="en-US" sz="3999" i="1" dirty="0">
                <a:solidFill>
                  <a:schemeClr val="bg2">
                    <a:lumMod val="25000"/>
                  </a:schemeClr>
                </a:solidFill>
                <a:latin typeface="Roboto Condensed"/>
              </a:rPr>
              <a:t> </a:t>
            </a:r>
            <a:r>
              <a:rPr lang="en-US" sz="3999" i="1" dirty="0" err="1">
                <a:solidFill>
                  <a:schemeClr val="bg2">
                    <a:lumMod val="25000"/>
                  </a:schemeClr>
                </a:solidFill>
                <a:latin typeface="Roboto Condensed"/>
              </a:rPr>
              <a:t>chanh</a:t>
            </a:r>
            <a:r>
              <a:rPr lang="en-US" sz="3999" i="1" dirty="0">
                <a:solidFill>
                  <a:schemeClr val="bg2">
                    <a:lumMod val="25000"/>
                  </a:schemeClr>
                </a:solidFill>
                <a:latin typeface="Roboto Condensed"/>
              </a:rPr>
              <a:t> </a:t>
            </a:r>
            <a:r>
              <a:rPr lang="en-US" sz="3999" i="1" dirty="0" err="1">
                <a:solidFill>
                  <a:schemeClr val="bg2">
                    <a:lumMod val="25000"/>
                  </a:schemeClr>
                </a:solidFill>
                <a:latin typeface="Roboto Condensed"/>
              </a:rPr>
              <a:t>đỏ</a:t>
            </a:r>
            <a:r>
              <a:rPr lang="en-US" sz="3999" i="1" dirty="0">
                <a:solidFill>
                  <a:schemeClr val="bg2">
                    <a:lumMod val="25000"/>
                  </a:schemeClr>
                </a:solidFill>
                <a:latin typeface="Roboto Condensed"/>
              </a:rPr>
              <a:t>, </a:t>
            </a:r>
            <a:r>
              <a:rPr lang="en-US" sz="3999" i="1" dirty="0" err="1">
                <a:solidFill>
                  <a:schemeClr val="bg2">
                    <a:lumMod val="25000"/>
                  </a:schemeClr>
                </a:solidFill>
                <a:latin typeface="Roboto Condensed"/>
              </a:rPr>
              <a:t>nên</a:t>
            </a:r>
            <a:r>
              <a:rPr lang="en-US" sz="3999" i="1" dirty="0">
                <a:solidFill>
                  <a:schemeClr val="bg2">
                    <a:lumMod val="25000"/>
                  </a:schemeClr>
                </a:solidFill>
                <a:latin typeface="Roboto Condensed"/>
              </a:rPr>
              <a:t> </a:t>
            </a:r>
            <a:r>
              <a:rPr lang="en-US" sz="3999" i="1" dirty="0" err="1">
                <a:solidFill>
                  <a:schemeClr val="bg2">
                    <a:lumMod val="25000"/>
                  </a:schemeClr>
                </a:solidFill>
                <a:latin typeface="Roboto Condensed"/>
              </a:rPr>
              <a:t>đã</a:t>
            </a:r>
            <a:r>
              <a:rPr lang="en-US" sz="3999" i="1" dirty="0">
                <a:solidFill>
                  <a:schemeClr val="bg2">
                    <a:lumMod val="25000"/>
                  </a:schemeClr>
                </a:solidFill>
                <a:latin typeface="Roboto Condensed"/>
              </a:rPr>
              <a:t> </a:t>
            </a:r>
            <a:r>
              <a:rPr lang="en-US" sz="3999" i="1" dirty="0" err="1">
                <a:solidFill>
                  <a:schemeClr val="bg2">
                    <a:lumMod val="25000"/>
                  </a:schemeClr>
                </a:solidFill>
                <a:latin typeface="Roboto Condensed"/>
              </a:rPr>
              <a:t>trách</a:t>
            </a:r>
            <a:r>
              <a:rPr lang="en-US" sz="3999" i="1" dirty="0">
                <a:solidFill>
                  <a:schemeClr val="bg2">
                    <a:lumMod val="25000"/>
                  </a:schemeClr>
                </a:solidFill>
                <a:latin typeface="Roboto Condensed"/>
              </a:rPr>
              <a:t> </a:t>
            </a:r>
            <a:r>
              <a:rPr lang="en-US" sz="3999" i="1" dirty="0" err="1">
                <a:solidFill>
                  <a:schemeClr val="bg2">
                    <a:lumMod val="25000"/>
                  </a:schemeClr>
                </a:solidFill>
                <a:latin typeface="Roboto Condensed"/>
              </a:rPr>
              <a:t>anh</a:t>
            </a:r>
            <a:r>
              <a:rPr lang="en-US" sz="3999" i="1" dirty="0">
                <a:solidFill>
                  <a:schemeClr val="bg2">
                    <a:lumMod val="25000"/>
                  </a:schemeClr>
                </a:solidFill>
                <a:latin typeface="Roboto Condensed"/>
              </a:rPr>
              <a:t> </a:t>
            </a:r>
            <a:r>
              <a:rPr lang="en-US" sz="3999" i="1" dirty="0" err="1">
                <a:solidFill>
                  <a:schemeClr val="bg2">
                    <a:lumMod val="25000"/>
                  </a:schemeClr>
                </a:solidFill>
                <a:latin typeface="Roboto Condensed"/>
              </a:rPr>
              <a:t>Hiển</a:t>
            </a:r>
            <a:r>
              <a:rPr lang="en-US" sz="3999" i="1" dirty="0">
                <a:solidFill>
                  <a:schemeClr val="bg2">
                    <a:lumMod val="25000"/>
                  </a:schemeClr>
                </a:solidFill>
                <a:latin typeface="Roboto Condensed"/>
              </a:rPr>
              <a:t>. ....</a:t>
            </a:r>
          </a:p>
        </p:txBody>
      </p:sp>
      <p:sp>
        <p:nvSpPr>
          <p:cNvPr id="9" name="Rectangle: Rounded Corners 8">
            <a:extLst>
              <a:ext uri="{FF2B5EF4-FFF2-40B4-BE49-F238E27FC236}">
                <a16:creationId xmlns:a16="http://schemas.microsoft.com/office/drawing/2014/main" id="{20E2A50D-7679-5430-CB48-8153CF744097}"/>
              </a:ext>
            </a:extLst>
          </p:cNvPr>
          <p:cNvSpPr/>
          <p:nvPr/>
        </p:nvSpPr>
        <p:spPr>
          <a:xfrm>
            <a:off x="3810000" y="2638900"/>
            <a:ext cx="8839200" cy="768326"/>
          </a:xfrm>
          <a:prstGeom prst="roundRect">
            <a:avLst/>
          </a:prstGeom>
          <a:noFill/>
          <a:ln>
            <a:solidFill>
              <a:schemeClr val="accent6">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bg2">
                  <a:lumMod val="25000"/>
                </a:schemeClr>
              </a:solidFill>
            </a:endParaRPr>
          </a:p>
        </p:txBody>
      </p:sp>
      <p:sp>
        <p:nvSpPr>
          <p:cNvPr id="10" name="Rectangle: Rounded Corners 9">
            <a:extLst>
              <a:ext uri="{FF2B5EF4-FFF2-40B4-BE49-F238E27FC236}">
                <a16:creationId xmlns:a16="http://schemas.microsoft.com/office/drawing/2014/main" id="{E5B1A67D-9233-AD3E-95CD-285CF4FCFAD3}"/>
              </a:ext>
            </a:extLst>
          </p:cNvPr>
          <p:cNvSpPr/>
          <p:nvPr/>
        </p:nvSpPr>
        <p:spPr>
          <a:xfrm>
            <a:off x="4825055" y="6879778"/>
            <a:ext cx="12544839" cy="762001"/>
          </a:xfrm>
          <a:prstGeom prst="roundRect">
            <a:avLst/>
          </a:prstGeom>
          <a:noFill/>
          <a:ln>
            <a:solidFill>
              <a:schemeClr val="accent2">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bg2">
                  <a:lumMod val="25000"/>
                </a:schemeClr>
              </a:solidFill>
            </a:endParaRPr>
          </a:p>
        </p:txBody>
      </p:sp>
      <p:sp>
        <p:nvSpPr>
          <p:cNvPr id="11" name="Rectangle: Rounded Corners 10">
            <a:extLst>
              <a:ext uri="{FF2B5EF4-FFF2-40B4-BE49-F238E27FC236}">
                <a16:creationId xmlns:a16="http://schemas.microsoft.com/office/drawing/2014/main" id="{C1C7218F-8E26-F833-6B27-E1514E01A9F3}"/>
              </a:ext>
            </a:extLst>
          </p:cNvPr>
          <p:cNvSpPr/>
          <p:nvPr/>
        </p:nvSpPr>
        <p:spPr>
          <a:xfrm>
            <a:off x="4076700" y="7641779"/>
            <a:ext cx="11424557" cy="762001"/>
          </a:xfrm>
          <a:prstGeom prst="roundRect">
            <a:avLst/>
          </a:prstGeom>
          <a:noFill/>
          <a:ln>
            <a:solidFill>
              <a:schemeClr val="accent2">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bg2">
                  <a:lumMod val="25000"/>
                </a:schemeClr>
              </a:solidFill>
            </a:endParaRPr>
          </a:p>
        </p:txBody>
      </p:sp>
      <p:cxnSp>
        <p:nvCxnSpPr>
          <p:cNvPr id="13" name="Connector: Elbow 12">
            <a:extLst>
              <a:ext uri="{FF2B5EF4-FFF2-40B4-BE49-F238E27FC236}">
                <a16:creationId xmlns:a16="http://schemas.microsoft.com/office/drawing/2014/main" id="{70FC4C0B-7148-D890-6DD7-C524D2F7BC90}"/>
              </a:ext>
            </a:extLst>
          </p:cNvPr>
          <p:cNvCxnSpPr>
            <a:cxnSpLocks/>
          </p:cNvCxnSpPr>
          <p:nvPr/>
        </p:nvCxnSpPr>
        <p:spPr>
          <a:xfrm>
            <a:off x="915385" y="7283481"/>
            <a:ext cx="2971800" cy="768326"/>
          </a:xfrm>
          <a:prstGeom prst="bentConnector3">
            <a:avLst/>
          </a:prstGeom>
          <a:ln w="28575">
            <a:solidFill>
              <a:schemeClr val="accent2">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6" name="Connector: Elbow 15">
            <a:extLst>
              <a:ext uri="{FF2B5EF4-FFF2-40B4-BE49-F238E27FC236}">
                <a16:creationId xmlns:a16="http://schemas.microsoft.com/office/drawing/2014/main" id="{0F131D3C-61B5-720E-B698-EE19F55D301E}"/>
              </a:ext>
            </a:extLst>
          </p:cNvPr>
          <p:cNvCxnSpPr>
            <a:cxnSpLocks/>
          </p:cNvCxnSpPr>
          <p:nvPr/>
        </p:nvCxnSpPr>
        <p:spPr>
          <a:xfrm>
            <a:off x="625966" y="2547771"/>
            <a:ext cx="2971800" cy="768326"/>
          </a:xfrm>
          <a:prstGeom prst="bentConnector3">
            <a:avLst/>
          </a:prstGeom>
          <a:ln w="28575">
            <a:solidFill>
              <a:schemeClr val="accent2">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8" name="TextBox 17">
            <a:extLst>
              <a:ext uri="{FF2B5EF4-FFF2-40B4-BE49-F238E27FC236}">
                <a16:creationId xmlns:a16="http://schemas.microsoft.com/office/drawing/2014/main" id="{7B72448F-781B-3069-1597-0044E536A2F5}"/>
              </a:ext>
            </a:extLst>
          </p:cNvPr>
          <p:cNvSpPr txBox="1"/>
          <p:nvPr/>
        </p:nvSpPr>
        <p:spPr>
          <a:xfrm>
            <a:off x="579739" y="1839885"/>
            <a:ext cx="10572750" cy="707886"/>
          </a:xfrm>
          <a:prstGeom prst="rect">
            <a:avLst/>
          </a:prstGeom>
          <a:noFill/>
        </p:spPr>
        <p:txBody>
          <a:bodyPr wrap="square">
            <a:spAutoFit/>
          </a:bodyPr>
          <a:lstStyle/>
          <a:p>
            <a:pPr algn="just">
              <a:lnSpc>
                <a:spcPts val="4759"/>
              </a:lnSpc>
              <a:spcBef>
                <a:spcPct val="0"/>
              </a:spcBef>
            </a:pPr>
            <a:r>
              <a:rPr lang="vi-VN" sz="4000" dirty="0">
                <a:solidFill>
                  <a:schemeClr val="bg2">
                    <a:lumMod val="25000"/>
                  </a:schemeClr>
                </a:solidFill>
                <a:latin typeface="Roboto Condensed"/>
              </a:rPr>
              <a:t>Chủ đề truyện </a:t>
            </a:r>
            <a:endParaRPr lang="en-US" sz="4000" dirty="0">
              <a:solidFill>
                <a:schemeClr val="bg2">
                  <a:lumMod val="25000"/>
                </a:schemeClr>
              </a:solidFill>
              <a:latin typeface="Roboto Condensed"/>
            </a:endParaRPr>
          </a:p>
        </p:txBody>
      </p:sp>
      <p:sp>
        <p:nvSpPr>
          <p:cNvPr id="19" name="Rectangle: Rounded Corners 18">
            <a:extLst>
              <a:ext uri="{FF2B5EF4-FFF2-40B4-BE49-F238E27FC236}">
                <a16:creationId xmlns:a16="http://schemas.microsoft.com/office/drawing/2014/main" id="{2BDA32B5-3D1A-B741-BE65-79D77E39299D}"/>
              </a:ext>
            </a:extLst>
          </p:cNvPr>
          <p:cNvSpPr/>
          <p:nvPr/>
        </p:nvSpPr>
        <p:spPr>
          <a:xfrm>
            <a:off x="3820886" y="3462027"/>
            <a:ext cx="6847114" cy="611706"/>
          </a:xfrm>
          <a:prstGeom prst="roundRect">
            <a:avLst/>
          </a:prstGeom>
          <a:noFill/>
          <a:ln>
            <a:solidFill>
              <a:schemeClr val="accent2">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bg2">
                  <a:lumMod val="25000"/>
                </a:schemeClr>
              </a:solidFill>
            </a:endParaRPr>
          </a:p>
        </p:txBody>
      </p:sp>
      <p:sp>
        <p:nvSpPr>
          <p:cNvPr id="20" name="Rectangle: Rounded Corners 19">
            <a:extLst>
              <a:ext uri="{FF2B5EF4-FFF2-40B4-BE49-F238E27FC236}">
                <a16:creationId xmlns:a16="http://schemas.microsoft.com/office/drawing/2014/main" id="{D839016D-D237-54A6-4E47-31B81A96C5A1}"/>
              </a:ext>
            </a:extLst>
          </p:cNvPr>
          <p:cNvSpPr/>
          <p:nvPr/>
        </p:nvSpPr>
        <p:spPr>
          <a:xfrm>
            <a:off x="12772898" y="2717209"/>
            <a:ext cx="4613325" cy="762001"/>
          </a:xfrm>
          <a:prstGeom prst="roundRect">
            <a:avLst/>
          </a:prstGeom>
          <a:noFill/>
          <a:ln>
            <a:solidFill>
              <a:schemeClr val="accent2">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bg2">
                  <a:lumMod val="25000"/>
                </a:schemeClr>
              </a:solidFill>
            </a:endParaRPr>
          </a:p>
        </p:txBody>
      </p:sp>
      <p:cxnSp>
        <p:nvCxnSpPr>
          <p:cNvPr id="21" name="Connector: Elbow 20">
            <a:extLst>
              <a:ext uri="{FF2B5EF4-FFF2-40B4-BE49-F238E27FC236}">
                <a16:creationId xmlns:a16="http://schemas.microsoft.com/office/drawing/2014/main" id="{D58FAFAF-EA7C-560A-3696-67B1B4631329}"/>
              </a:ext>
            </a:extLst>
          </p:cNvPr>
          <p:cNvCxnSpPr>
            <a:cxnSpLocks/>
          </p:cNvCxnSpPr>
          <p:nvPr/>
        </p:nvCxnSpPr>
        <p:spPr>
          <a:xfrm flipV="1">
            <a:off x="725388" y="3689570"/>
            <a:ext cx="2971800" cy="768326"/>
          </a:xfrm>
          <a:prstGeom prst="bentConnector3">
            <a:avLst/>
          </a:prstGeom>
          <a:ln w="28575">
            <a:solidFill>
              <a:schemeClr val="accent2">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2" name="TextBox 21">
            <a:extLst>
              <a:ext uri="{FF2B5EF4-FFF2-40B4-BE49-F238E27FC236}">
                <a16:creationId xmlns:a16="http://schemas.microsoft.com/office/drawing/2014/main" id="{C9A65170-0773-73BE-4572-E86884E8427D}"/>
              </a:ext>
            </a:extLst>
          </p:cNvPr>
          <p:cNvSpPr txBox="1"/>
          <p:nvPr/>
        </p:nvSpPr>
        <p:spPr>
          <a:xfrm>
            <a:off x="381000" y="4623444"/>
            <a:ext cx="2819400" cy="1938992"/>
          </a:xfrm>
          <a:prstGeom prst="rect">
            <a:avLst/>
          </a:prstGeom>
          <a:noFill/>
        </p:spPr>
        <p:txBody>
          <a:bodyPr wrap="square">
            <a:spAutoFit/>
          </a:bodyPr>
          <a:lstStyle/>
          <a:p>
            <a:pPr algn="just">
              <a:lnSpc>
                <a:spcPts val="4759"/>
              </a:lnSpc>
              <a:spcBef>
                <a:spcPct val="0"/>
              </a:spcBef>
            </a:pPr>
            <a:r>
              <a:rPr lang="vi-VN" sz="4000" dirty="0">
                <a:solidFill>
                  <a:schemeClr val="bg2">
                    <a:lumMod val="25000"/>
                  </a:schemeClr>
                </a:solidFill>
                <a:latin typeface="Roboto Condensed"/>
              </a:rPr>
              <a:t>Khía cạnh thứ nhất của chủ đề</a:t>
            </a:r>
            <a:endParaRPr lang="en-US" sz="4000" dirty="0">
              <a:solidFill>
                <a:schemeClr val="bg2">
                  <a:lumMod val="25000"/>
                </a:schemeClr>
              </a:solidFill>
              <a:latin typeface="Roboto Condensed"/>
            </a:endParaRPr>
          </a:p>
        </p:txBody>
      </p:sp>
      <p:sp>
        <p:nvSpPr>
          <p:cNvPr id="23" name="TextBox 22">
            <a:extLst>
              <a:ext uri="{FF2B5EF4-FFF2-40B4-BE49-F238E27FC236}">
                <a16:creationId xmlns:a16="http://schemas.microsoft.com/office/drawing/2014/main" id="{8C207D66-7C72-A7DA-E914-83441E75B2FA}"/>
              </a:ext>
            </a:extLst>
          </p:cNvPr>
          <p:cNvSpPr txBox="1"/>
          <p:nvPr/>
        </p:nvSpPr>
        <p:spPr>
          <a:xfrm>
            <a:off x="348343" y="8059931"/>
            <a:ext cx="2819400" cy="1938992"/>
          </a:xfrm>
          <a:prstGeom prst="rect">
            <a:avLst/>
          </a:prstGeom>
          <a:noFill/>
        </p:spPr>
        <p:txBody>
          <a:bodyPr wrap="square">
            <a:spAutoFit/>
          </a:bodyPr>
          <a:lstStyle/>
          <a:p>
            <a:pPr algn="just">
              <a:lnSpc>
                <a:spcPts val="4759"/>
              </a:lnSpc>
              <a:spcBef>
                <a:spcPct val="0"/>
              </a:spcBef>
            </a:pPr>
            <a:r>
              <a:rPr lang="vi-VN" sz="4000" dirty="0">
                <a:solidFill>
                  <a:schemeClr val="bg2">
                    <a:lumMod val="25000"/>
                  </a:schemeClr>
                </a:solidFill>
                <a:latin typeface="Roboto Condensed"/>
              </a:rPr>
              <a:t>Khía cạnh thứ hai của chủ đề</a:t>
            </a:r>
            <a:endParaRPr lang="en-US" sz="4000" dirty="0">
              <a:solidFill>
                <a:schemeClr val="bg2">
                  <a:lumMod val="25000"/>
                </a:schemeClr>
              </a:solidFill>
              <a:latin typeface="Roboto Condensed"/>
            </a:endParaRPr>
          </a:p>
        </p:txBody>
      </p:sp>
    </p:spTree>
  </p:cSld>
  <p:clrMapOvr>
    <a:masterClrMapping/>
  </p:clrMapOvr>
  <p:transition>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1000"/>
                                        <p:tgtEl>
                                          <p:spTgt spid="18"/>
                                        </p:tgtEl>
                                      </p:cBhvr>
                                    </p:animEffect>
                                    <p:anim calcmode="lin" valueType="num">
                                      <p:cBhvr>
                                        <p:cTn id="13" dur="1000" fill="hold"/>
                                        <p:tgtEl>
                                          <p:spTgt spid="18"/>
                                        </p:tgtEl>
                                        <p:attrNameLst>
                                          <p:attrName>ppt_x</p:attrName>
                                        </p:attrNameLst>
                                      </p:cBhvr>
                                      <p:tavLst>
                                        <p:tav tm="0">
                                          <p:val>
                                            <p:strVal val="#ppt_x"/>
                                          </p:val>
                                        </p:tav>
                                        <p:tav tm="100000">
                                          <p:val>
                                            <p:strVal val="#ppt_x"/>
                                          </p:val>
                                        </p:tav>
                                      </p:tavLst>
                                    </p:anim>
                                    <p:anim calcmode="lin" valueType="num">
                                      <p:cBhvr>
                                        <p:cTn id="14" dur="1000" fill="hold"/>
                                        <p:tgtEl>
                                          <p:spTgt spid="18"/>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1000"/>
                                        <p:tgtEl>
                                          <p:spTgt spid="16"/>
                                        </p:tgtEl>
                                      </p:cBhvr>
                                    </p:animEffect>
                                    <p:anim calcmode="lin" valueType="num">
                                      <p:cBhvr>
                                        <p:cTn id="18" dur="1000" fill="hold"/>
                                        <p:tgtEl>
                                          <p:spTgt spid="16"/>
                                        </p:tgtEl>
                                        <p:attrNameLst>
                                          <p:attrName>ppt_x</p:attrName>
                                        </p:attrNameLst>
                                      </p:cBhvr>
                                      <p:tavLst>
                                        <p:tav tm="0">
                                          <p:val>
                                            <p:strVal val="#ppt_x"/>
                                          </p:val>
                                        </p:tav>
                                        <p:tav tm="100000">
                                          <p:val>
                                            <p:strVal val="#ppt_x"/>
                                          </p:val>
                                        </p:tav>
                                      </p:tavLst>
                                    </p:anim>
                                    <p:anim calcmode="lin" valueType="num">
                                      <p:cBhvr>
                                        <p:cTn id="19"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20"/>
                                        </p:tgtEl>
                                        <p:attrNameLst>
                                          <p:attrName>style.visibility</p:attrName>
                                        </p:attrNameLst>
                                      </p:cBhvr>
                                      <p:to>
                                        <p:strVal val="visible"/>
                                      </p:to>
                                    </p:set>
                                    <p:animEffect transition="in" filter="fade">
                                      <p:cBhvr>
                                        <p:cTn id="24" dur="1000"/>
                                        <p:tgtEl>
                                          <p:spTgt spid="20"/>
                                        </p:tgtEl>
                                      </p:cBhvr>
                                    </p:animEffect>
                                    <p:anim calcmode="lin" valueType="num">
                                      <p:cBhvr>
                                        <p:cTn id="25" dur="1000" fill="hold"/>
                                        <p:tgtEl>
                                          <p:spTgt spid="20"/>
                                        </p:tgtEl>
                                        <p:attrNameLst>
                                          <p:attrName>ppt_x</p:attrName>
                                        </p:attrNameLst>
                                      </p:cBhvr>
                                      <p:tavLst>
                                        <p:tav tm="0">
                                          <p:val>
                                            <p:strVal val="#ppt_x"/>
                                          </p:val>
                                        </p:tav>
                                        <p:tav tm="100000">
                                          <p:val>
                                            <p:strVal val="#ppt_x"/>
                                          </p:val>
                                        </p:tav>
                                      </p:tavLst>
                                    </p:anim>
                                    <p:anim calcmode="lin" valueType="num">
                                      <p:cBhvr>
                                        <p:cTn id="26" dur="1000" fill="hold"/>
                                        <p:tgtEl>
                                          <p:spTgt spid="20"/>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19"/>
                                        </p:tgtEl>
                                        <p:attrNameLst>
                                          <p:attrName>style.visibility</p:attrName>
                                        </p:attrNameLst>
                                      </p:cBhvr>
                                      <p:to>
                                        <p:strVal val="visible"/>
                                      </p:to>
                                    </p:set>
                                    <p:animEffect transition="in" filter="fade">
                                      <p:cBhvr>
                                        <p:cTn id="29" dur="1000"/>
                                        <p:tgtEl>
                                          <p:spTgt spid="19"/>
                                        </p:tgtEl>
                                      </p:cBhvr>
                                    </p:animEffect>
                                    <p:anim calcmode="lin" valueType="num">
                                      <p:cBhvr>
                                        <p:cTn id="30" dur="1000" fill="hold"/>
                                        <p:tgtEl>
                                          <p:spTgt spid="19"/>
                                        </p:tgtEl>
                                        <p:attrNameLst>
                                          <p:attrName>ppt_x</p:attrName>
                                        </p:attrNameLst>
                                      </p:cBhvr>
                                      <p:tavLst>
                                        <p:tav tm="0">
                                          <p:val>
                                            <p:strVal val="#ppt_x"/>
                                          </p:val>
                                        </p:tav>
                                        <p:tav tm="100000">
                                          <p:val>
                                            <p:strVal val="#ppt_x"/>
                                          </p:val>
                                        </p:tav>
                                      </p:tavLst>
                                    </p:anim>
                                    <p:anim calcmode="lin" valueType="num">
                                      <p:cBhvr>
                                        <p:cTn id="31" dur="1000" fill="hold"/>
                                        <p:tgtEl>
                                          <p:spTgt spid="19"/>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21"/>
                                        </p:tgtEl>
                                        <p:attrNameLst>
                                          <p:attrName>style.visibility</p:attrName>
                                        </p:attrNameLst>
                                      </p:cBhvr>
                                      <p:to>
                                        <p:strVal val="visible"/>
                                      </p:to>
                                    </p:set>
                                    <p:animEffect transition="in" filter="fade">
                                      <p:cBhvr>
                                        <p:cTn id="34" dur="1000"/>
                                        <p:tgtEl>
                                          <p:spTgt spid="21"/>
                                        </p:tgtEl>
                                      </p:cBhvr>
                                    </p:animEffect>
                                    <p:anim calcmode="lin" valueType="num">
                                      <p:cBhvr>
                                        <p:cTn id="35" dur="1000" fill="hold"/>
                                        <p:tgtEl>
                                          <p:spTgt spid="21"/>
                                        </p:tgtEl>
                                        <p:attrNameLst>
                                          <p:attrName>ppt_x</p:attrName>
                                        </p:attrNameLst>
                                      </p:cBhvr>
                                      <p:tavLst>
                                        <p:tav tm="0">
                                          <p:val>
                                            <p:strVal val="#ppt_x"/>
                                          </p:val>
                                        </p:tav>
                                        <p:tav tm="100000">
                                          <p:val>
                                            <p:strVal val="#ppt_x"/>
                                          </p:val>
                                        </p:tav>
                                      </p:tavLst>
                                    </p:anim>
                                    <p:anim calcmode="lin" valueType="num">
                                      <p:cBhvr>
                                        <p:cTn id="36" dur="1000" fill="hold"/>
                                        <p:tgtEl>
                                          <p:spTgt spid="21"/>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0"/>
                                  </p:stCondLst>
                                  <p:childTnLst>
                                    <p:set>
                                      <p:cBhvr>
                                        <p:cTn id="38" dur="1" fill="hold">
                                          <p:stCondLst>
                                            <p:cond delay="0"/>
                                          </p:stCondLst>
                                        </p:cTn>
                                        <p:tgtEl>
                                          <p:spTgt spid="22"/>
                                        </p:tgtEl>
                                        <p:attrNameLst>
                                          <p:attrName>style.visibility</p:attrName>
                                        </p:attrNameLst>
                                      </p:cBhvr>
                                      <p:to>
                                        <p:strVal val="visible"/>
                                      </p:to>
                                    </p:set>
                                    <p:animEffect transition="in" filter="fade">
                                      <p:cBhvr>
                                        <p:cTn id="39" dur="1000"/>
                                        <p:tgtEl>
                                          <p:spTgt spid="22"/>
                                        </p:tgtEl>
                                      </p:cBhvr>
                                    </p:animEffect>
                                    <p:anim calcmode="lin" valueType="num">
                                      <p:cBhvr>
                                        <p:cTn id="40" dur="1000" fill="hold"/>
                                        <p:tgtEl>
                                          <p:spTgt spid="22"/>
                                        </p:tgtEl>
                                        <p:attrNameLst>
                                          <p:attrName>ppt_x</p:attrName>
                                        </p:attrNameLst>
                                      </p:cBhvr>
                                      <p:tavLst>
                                        <p:tav tm="0">
                                          <p:val>
                                            <p:strVal val="#ppt_x"/>
                                          </p:val>
                                        </p:tav>
                                        <p:tav tm="100000">
                                          <p:val>
                                            <p:strVal val="#ppt_x"/>
                                          </p:val>
                                        </p:tav>
                                      </p:tavLst>
                                    </p:anim>
                                    <p:anim calcmode="lin" valueType="num">
                                      <p:cBhvr>
                                        <p:cTn id="41"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16" presetClass="entr" presetSubtype="21" fill="hold" grpId="0" nodeType="clickEffect">
                                  <p:stCondLst>
                                    <p:cond delay="0"/>
                                  </p:stCondLst>
                                  <p:childTnLst>
                                    <p:set>
                                      <p:cBhvr>
                                        <p:cTn id="45" dur="1" fill="hold">
                                          <p:stCondLst>
                                            <p:cond delay="0"/>
                                          </p:stCondLst>
                                        </p:cTn>
                                        <p:tgtEl>
                                          <p:spTgt spid="23"/>
                                        </p:tgtEl>
                                        <p:attrNameLst>
                                          <p:attrName>style.visibility</p:attrName>
                                        </p:attrNameLst>
                                      </p:cBhvr>
                                      <p:to>
                                        <p:strVal val="visible"/>
                                      </p:to>
                                    </p:set>
                                    <p:animEffect transition="in" filter="barn(inVertical)">
                                      <p:cBhvr>
                                        <p:cTn id="46" dur="500"/>
                                        <p:tgtEl>
                                          <p:spTgt spid="23"/>
                                        </p:tgtEl>
                                      </p:cBhvr>
                                    </p:animEffect>
                                  </p:childTnLst>
                                </p:cTn>
                              </p:par>
                              <p:par>
                                <p:cTn id="47" presetID="16" presetClass="entr" presetSubtype="21" fill="hold" nodeType="withEffect">
                                  <p:stCondLst>
                                    <p:cond delay="0"/>
                                  </p:stCondLst>
                                  <p:childTnLst>
                                    <p:set>
                                      <p:cBhvr>
                                        <p:cTn id="48" dur="1" fill="hold">
                                          <p:stCondLst>
                                            <p:cond delay="0"/>
                                          </p:stCondLst>
                                        </p:cTn>
                                        <p:tgtEl>
                                          <p:spTgt spid="13"/>
                                        </p:tgtEl>
                                        <p:attrNameLst>
                                          <p:attrName>style.visibility</p:attrName>
                                        </p:attrNameLst>
                                      </p:cBhvr>
                                      <p:to>
                                        <p:strVal val="visible"/>
                                      </p:to>
                                    </p:set>
                                    <p:animEffect transition="in" filter="barn(inVertical)">
                                      <p:cBhvr>
                                        <p:cTn id="49" dur="500"/>
                                        <p:tgtEl>
                                          <p:spTgt spid="13"/>
                                        </p:tgtEl>
                                      </p:cBhvr>
                                    </p:animEffect>
                                  </p:childTnLst>
                                </p:cTn>
                              </p:par>
                              <p:par>
                                <p:cTn id="50" presetID="16" presetClass="entr" presetSubtype="21" fill="hold" grpId="0" nodeType="withEffect">
                                  <p:stCondLst>
                                    <p:cond delay="0"/>
                                  </p:stCondLst>
                                  <p:childTnLst>
                                    <p:set>
                                      <p:cBhvr>
                                        <p:cTn id="51" dur="1" fill="hold">
                                          <p:stCondLst>
                                            <p:cond delay="0"/>
                                          </p:stCondLst>
                                        </p:cTn>
                                        <p:tgtEl>
                                          <p:spTgt spid="10"/>
                                        </p:tgtEl>
                                        <p:attrNameLst>
                                          <p:attrName>style.visibility</p:attrName>
                                        </p:attrNameLst>
                                      </p:cBhvr>
                                      <p:to>
                                        <p:strVal val="visible"/>
                                      </p:to>
                                    </p:set>
                                    <p:animEffect transition="in" filter="barn(inVertical)">
                                      <p:cBhvr>
                                        <p:cTn id="52" dur="500"/>
                                        <p:tgtEl>
                                          <p:spTgt spid="10"/>
                                        </p:tgtEl>
                                      </p:cBhvr>
                                    </p:animEffect>
                                  </p:childTnLst>
                                </p:cTn>
                              </p:par>
                              <p:par>
                                <p:cTn id="53" presetID="16" presetClass="entr" presetSubtype="21" fill="hold" grpId="0" nodeType="withEffect">
                                  <p:stCondLst>
                                    <p:cond delay="0"/>
                                  </p:stCondLst>
                                  <p:childTnLst>
                                    <p:set>
                                      <p:cBhvr>
                                        <p:cTn id="54" dur="1" fill="hold">
                                          <p:stCondLst>
                                            <p:cond delay="0"/>
                                          </p:stCondLst>
                                        </p:cTn>
                                        <p:tgtEl>
                                          <p:spTgt spid="11"/>
                                        </p:tgtEl>
                                        <p:attrNameLst>
                                          <p:attrName>style.visibility</p:attrName>
                                        </p:attrNameLst>
                                      </p:cBhvr>
                                      <p:to>
                                        <p:strVal val="visible"/>
                                      </p:to>
                                    </p:set>
                                    <p:animEffect transition="in" filter="barn(inVertical)">
                                      <p:cBhvr>
                                        <p:cTn id="5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8" grpId="0"/>
      <p:bldP spid="19" grpId="0" animBg="1"/>
      <p:bldP spid="20" grpId="0" animBg="1"/>
      <p:bldP spid="22" grpId="0"/>
      <p:bldP spid="23" grpId="0"/>
    </p:bldLst>
  </p:timing>
</p:sld>
</file>

<file path=ppt/slides/slide31.xml><?xml version="1.0" encoding="utf-8"?>
<p:sld xmlns:a="http://schemas.openxmlformats.org/drawingml/2006/main" xmlns:r="http://schemas.openxmlformats.org/officeDocument/2006/relationships" xmlns:p="http://schemas.openxmlformats.org/presentationml/2006/main">
  <p:cSld>
    <p:bg>
      <p:bgPr>
        <a:solidFill>
          <a:srgbClr val="F5E9DA"/>
        </a:solidFill>
        <a:effectLst/>
      </p:bgPr>
    </p:bg>
    <p:spTree>
      <p:nvGrpSpPr>
        <p:cNvPr id="1" name=""/>
        <p:cNvGrpSpPr/>
        <p:nvPr/>
      </p:nvGrpSpPr>
      <p:grpSpPr>
        <a:xfrm>
          <a:off x="0" y="0"/>
          <a:ext cx="0" cy="0"/>
          <a:chOff x="0" y="0"/>
          <a:chExt cx="0" cy="0"/>
        </a:xfrm>
      </p:grpSpPr>
      <p:grpSp>
        <p:nvGrpSpPr>
          <p:cNvPr id="2" name="Group 2"/>
          <p:cNvGrpSpPr/>
          <p:nvPr/>
        </p:nvGrpSpPr>
        <p:grpSpPr>
          <a:xfrm rot="-10800000">
            <a:off x="-1413655" y="-443384"/>
            <a:ext cx="21115310" cy="2200940"/>
            <a:chOff x="0" y="0"/>
            <a:chExt cx="1734364" cy="180780"/>
          </a:xfrm>
        </p:grpSpPr>
        <p:sp>
          <p:nvSpPr>
            <p:cNvPr id="3" name="Freeform 3"/>
            <p:cNvSpPr/>
            <p:nvPr/>
          </p:nvSpPr>
          <p:spPr>
            <a:xfrm>
              <a:off x="0" y="-1270"/>
              <a:ext cx="1735634" cy="179510"/>
            </a:xfrm>
            <a:custGeom>
              <a:avLst/>
              <a:gdLst/>
              <a:ahLst/>
              <a:cxnLst/>
              <a:rect l="l" t="t" r="r" b="b"/>
              <a:pathLst>
                <a:path w="1735634" h="179510">
                  <a:moveTo>
                    <a:pt x="1724204" y="27940"/>
                  </a:moveTo>
                  <a:cubicBezTo>
                    <a:pt x="1715314" y="24130"/>
                    <a:pt x="1706425" y="21590"/>
                    <a:pt x="1697534" y="21590"/>
                  </a:cubicBezTo>
                  <a:cubicBezTo>
                    <a:pt x="1670864" y="20320"/>
                    <a:pt x="1645005" y="20320"/>
                    <a:pt x="1617807" y="17780"/>
                  </a:cubicBezTo>
                  <a:cubicBezTo>
                    <a:pt x="1555639" y="12700"/>
                    <a:pt x="1494766" y="6350"/>
                    <a:pt x="1432597" y="3810"/>
                  </a:cubicBezTo>
                  <a:cubicBezTo>
                    <a:pt x="1382086" y="1270"/>
                    <a:pt x="1332869" y="3810"/>
                    <a:pt x="1282357" y="2540"/>
                  </a:cubicBezTo>
                  <a:cubicBezTo>
                    <a:pt x="1260339" y="2540"/>
                    <a:pt x="1238322" y="0"/>
                    <a:pt x="1216304" y="2540"/>
                  </a:cubicBezTo>
                  <a:cubicBezTo>
                    <a:pt x="1163202" y="10160"/>
                    <a:pt x="1110100" y="11430"/>
                    <a:pt x="1055703" y="8890"/>
                  </a:cubicBezTo>
                  <a:cubicBezTo>
                    <a:pt x="1028504" y="7620"/>
                    <a:pt x="1001305" y="7620"/>
                    <a:pt x="974107" y="7620"/>
                  </a:cubicBezTo>
                  <a:cubicBezTo>
                    <a:pt x="924890" y="7620"/>
                    <a:pt x="875674" y="7620"/>
                    <a:pt x="826457" y="6350"/>
                  </a:cubicBezTo>
                  <a:cubicBezTo>
                    <a:pt x="774650" y="5080"/>
                    <a:pt x="264353" y="2540"/>
                    <a:pt x="213841" y="1270"/>
                  </a:cubicBezTo>
                  <a:cubicBezTo>
                    <a:pt x="172396" y="0"/>
                    <a:pt x="132245" y="1270"/>
                    <a:pt x="90800" y="1270"/>
                  </a:cubicBezTo>
                  <a:cubicBezTo>
                    <a:pt x="62306" y="1270"/>
                    <a:pt x="33020" y="3810"/>
                    <a:pt x="5080" y="5080"/>
                  </a:cubicBezTo>
                  <a:cubicBezTo>
                    <a:pt x="3810" y="5080"/>
                    <a:pt x="2540" y="7620"/>
                    <a:pt x="0" y="8890"/>
                  </a:cubicBezTo>
                  <a:cubicBezTo>
                    <a:pt x="1270" y="21590"/>
                    <a:pt x="3810" y="34290"/>
                    <a:pt x="5080" y="46990"/>
                  </a:cubicBezTo>
                  <a:cubicBezTo>
                    <a:pt x="15240" y="67560"/>
                    <a:pt x="16510" y="69867"/>
                    <a:pt x="17780" y="72133"/>
                  </a:cubicBezTo>
                  <a:cubicBezTo>
                    <a:pt x="19050" y="74440"/>
                    <a:pt x="17780" y="76746"/>
                    <a:pt x="16510" y="79093"/>
                  </a:cubicBezTo>
                  <a:cubicBezTo>
                    <a:pt x="15240" y="81481"/>
                    <a:pt x="2540" y="106529"/>
                    <a:pt x="2540" y="108916"/>
                  </a:cubicBezTo>
                  <a:cubicBezTo>
                    <a:pt x="2540" y="111263"/>
                    <a:pt x="1270" y="113610"/>
                    <a:pt x="0" y="115957"/>
                  </a:cubicBezTo>
                  <a:cubicBezTo>
                    <a:pt x="0" y="124900"/>
                    <a:pt x="3810" y="135060"/>
                    <a:pt x="15240" y="140140"/>
                  </a:cubicBezTo>
                  <a:cubicBezTo>
                    <a:pt x="22860" y="143950"/>
                    <a:pt x="31750" y="146490"/>
                    <a:pt x="40640" y="147760"/>
                  </a:cubicBezTo>
                  <a:cubicBezTo>
                    <a:pt x="89505" y="152840"/>
                    <a:pt x="138721" y="156650"/>
                    <a:pt x="187938" y="161730"/>
                  </a:cubicBezTo>
                  <a:cubicBezTo>
                    <a:pt x="215136" y="164270"/>
                    <a:pt x="242335" y="169350"/>
                    <a:pt x="269534" y="170620"/>
                  </a:cubicBezTo>
                  <a:cubicBezTo>
                    <a:pt x="314865" y="173160"/>
                    <a:pt x="819981" y="174430"/>
                    <a:pt x="865312" y="175700"/>
                  </a:cubicBezTo>
                  <a:cubicBezTo>
                    <a:pt x="871788" y="175700"/>
                    <a:pt x="878264" y="175700"/>
                    <a:pt x="884740" y="175700"/>
                  </a:cubicBezTo>
                  <a:cubicBezTo>
                    <a:pt x="915824" y="175700"/>
                    <a:pt x="948203" y="174430"/>
                    <a:pt x="979287" y="174430"/>
                  </a:cubicBezTo>
                  <a:cubicBezTo>
                    <a:pt x="1015552" y="174430"/>
                    <a:pt x="1050522" y="175700"/>
                    <a:pt x="1086787" y="175700"/>
                  </a:cubicBezTo>
                  <a:cubicBezTo>
                    <a:pt x="1139889" y="175700"/>
                    <a:pt x="1194286" y="175700"/>
                    <a:pt x="1247388" y="175700"/>
                  </a:cubicBezTo>
                  <a:cubicBezTo>
                    <a:pt x="1296604" y="175700"/>
                    <a:pt x="1345821" y="176970"/>
                    <a:pt x="1395037" y="178240"/>
                  </a:cubicBezTo>
                  <a:cubicBezTo>
                    <a:pt x="1417055" y="178240"/>
                    <a:pt x="1440368" y="179510"/>
                    <a:pt x="1462386" y="179510"/>
                  </a:cubicBezTo>
                  <a:cubicBezTo>
                    <a:pt x="1533621" y="178240"/>
                    <a:pt x="1603560" y="171890"/>
                    <a:pt x="1674674" y="171890"/>
                  </a:cubicBezTo>
                  <a:cubicBezTo>
                    <a:pt x="1678484" y="171890"/>
                    <a:pt x="1683564" y="169350"/>
                    <a:pt x="1687374" y="166810"/>
                  </a:cubicBezTo>
                  <a:cubicBezTo>
                    <a:pt x="1692454" y="163000"/>
                    <a:pt x="1694994" y="156650"/>
                    <a:pt x="1697534" y="154110"/>
                  </a:cubicBezTo>
                  <a:cubicBezTo>
                    <a:pt x="1698804" y="115674"/>
                    <a:pt x="1700074" y="113974"/>
                    <a:pt x="1701344" y="112275"/>
                  </a:cubicBezTo>
                  <a:cubicBezTo>
                    <a:pt x="1702614" y="109645"/>
                    <a:pt x="1712774" y="84394"/>
                    <a:pt x="1714044" y="81764"/>
                  </a:cubicBezTo>
                  <a:cubicBezTo>
                    <a:pt x="1714044" y="80186"/>
                    <a:pt x="1715314" y="78608"/>
                    <a:pt x="1716584" y="77029"/>
                  </a:cubicBezTo>
                  <a:cubicBezTo>
                    <a:pt x="1717854" y="75330"/>
                    <a:pt x="1719124" y="73630"/>
                    <a:pt x="1721664" y="71931"/>
                  </a:cubicBezTo>
                  <a:cubicBezTo>
                    <a:pt x="1722934" y="70919"/>
                    <a:pt x="1722934" y="69867"/>
                    <a:pt x="1728014" y="68855"/>
                  </a:cubicBezTo>
                  <a:cubicBezTo>
                    <a:pt x="1733094" y="67641"/>
                    <a:pt x="1735634" y="66468"/>
                    <a:pt x="1734364" y="44450"/>
                  </a:cubicBezTo>
                  <a:cubicBezTo>
                    <a:pt x="1734364" y="38100"/>
                    <a:pt x="1730554" y="30480"/>
                    <a:pt x="1724204" y="27940"/>
                  </a:cubicBezTo>
                  <a:close/>
                </a:path>
              </a:pathLst>
            </a:custGeom>
            <a:solidFill>
              <a:srgbClr val="536B40"/>
            </a:solidFill>
          </p:spPr>
          <p:txBody>
            <a:bodyPr/>
            <a:lstStyle/>
            <a:p>
              <a:endParaRPr lang="en-US">
                <a:solidFill>
                  <a:schemeClr val="tx1">
                    <a:lumMod val="75000"/>
                    <a:lumOff val="25000"/>
                  </a:schemeClr>
                </a:solidFill>
              </a:endParaRPr>
            </a:p>
          </p:txBody>
        </p:sp>
      </p:grpSp>
      <p:sp>
        <p:nvSpPr>
          <p:cNvPr id="4" name="TextBox 4"/>
          <p:cNvSpPr txBox="1"/>
          <p:nvPr/>
        </p:nvSpPr>
        <p:spPr>
          <a:xfrm>
            <a:off x="7259742" y="122226"/>
            <a:ext cx="11725078" cy="1344930"/>
          </a:xfrm>
          <a:prstGeom prst="rect">
            <a:avLst/>
          </a:prstGeom>
        </p:spPr>
        <p:txBody>
          <a:bodyPr lIns="0" tIns="0" rIns="0" bIns="0" rtlCol="0" anchor="t">
            <a:spAutoFit/>
          </a:bodyPr>
          <a:lstStyle/>
          <a:p>
            <a:pPr algn="just">
              <a:lnSpc>
                <a:spcPts val="10919"/>
              </a:lnSpc>
            </a:pPr>
            <a:r>
              <a:rPr lang="en-US" sz="7800" dirty="0" err="1">
                <a:solidFill>
                  <a:schemeClr val="bg1"/>
                </a:solidFill>
                <a:latin typeface="#9Slide07 SVNUT Triumph Press"/>
              </a:rPr>
              <a:t>Ví</a:t>
            </a:r>
            <a:r>
              <a:rPr lang="en-US" sz="7800" dirty="0">
                <a:solidFill>
                  <a:schemeClr val="bg1"/>
                </a:solidFill>
                <a:latin typeface="#9Slide07 SVNUT Triumph Press"/>
              </a:rPr>
              <a:t> </a:t>
            </a:r>
            <a:r>
              <a:rPr lang="en-US" sz="7800" dirty="0" err="1">
                <a:solidFill>
                  <a:schemeClr val="bg1"/>
                </a:solidFill>
                <a:latin typeface="#9Slide07 SVNUT Triumph Press"/>
              </a:rPr>
              <a:t>dụ</a:t>
            </a:r>
            <a:endParaRPr lang="en-US" sz="7800" dirty="0">
              <a:solidFill>
                <a:schemeClr val="bg1"/>
              </a:solidFill>
              <a:latin typeface="#9Slide07 SVNUT Triumph Press"/>
            </a:endParaRPr>
          </a:p>
        </p:txBody>
      </p:sp>
      <p:sp>
        <p:nvSpPr>
          <p:cNvPr id="5" name="TextBox 5"/>
          <p:cNvSpPr txBox="1"/>
          <p:nvPr/>
        </p:nvSpPr>
        <p:spPr>
          <a:xfrm>
            <a:off x="3733800" y="2559050"/>
            <a:ext cx="13983727" cy="7848302"/>
          </a:xfrm>
          <a:prstGeom prst="rect">
            <a:avLst/>
          </a:prstGeom>
        </p:spPr>
        <p:txBody>
          <a:bodyPr lIns="0" tIns="0" rIns="0" bIns="0" rtlCol="0" anchor="t">
            <a:spAutoFit/>
          </a:bodyPr>
          <a:lstStyle/>
          <a:p>
            <a:pPr algn="just">
              <a:lnSpc>
                <a:spcPts val="5599"/>
              </a:lnSpc>
            </a:pPr>
            <a:r>
              <a:rPr lang="en-US" sz="3999" dirty="0">
                <a:solidFill>
                  <a:schemeClr val="tx1">
                    <a:lumMod val="75000"/>
                    <a:lumOff val="25000"/>
                  </a:schemeClr>
                </a:solidFill>
                <a:latin typeface="Roboto Condensed"/>
              </a:rPr>
              <a:t>       </a:t>
            </a:r>
            <a:r>
              <a:rPr lang="en-US" sz="3999" dirty="0" err="1">
                <a:solidFill>
                  <a:schemeClr val="tx1">
                    <a:lumMod val="75000"/>
                    <a:lumOff val="25000"/>
                  </a:schemeClr>
                </a:solidFill>
                <a:latin typeface="Roboto Condensed"/>
              </a:rPr>
              <a:t>Trước</a:t>
            </a:r>
            <a:r>
              <a:rPr lang="en-US" sz="3999" dirty="0">
                <a:solidFill>
                  <a:schemeClr val="tx1">
                    <a:lumMod val="75000"/>
                    <a:lumOff val="25000"/>
                  </a:schemeClr>
                </a:solidFill>
                <a:latin typeface="Roboto Condensed"/>
              </a:rPr>
              <a:t> </a:t>
            </a:r>
            <a:r>
              <a:rPr lang="en-US" sz="3999" dirty="0" err="1">
                <a:solidFill>
                  <a:schemeClr val="tx1">
                    <a:lumMod val="75000"/>
                    <a:lumOff val="25000"/>
                  </a:schemeClr>
                </a:solidFill>
                <a:latin typeface="Roboto Condensed"/>
              </a:rPr>
              <a:t>hết</a:t>
            </a:r>
            <a:r>
              <a:rPr lang="en-US" sz="3999" dirty="0">
                <a:solidFill>
                  <a:schemeClr val="tx1">
                    <a:lumMod val="75000"/>
                    <a:lumOff val="25000"/>
                  </a:schemeClr>
                </a:solidFill>
                <a:latin typeface="Roboto Condensed"/>
              </a:rPr>
              <a:t> </a:t>
            </a:r>
            <a:r>
              <a:rPr lang="en-US" sz="3999" dirty="0" err="1">
                <a:solidFill>
                  <a:schemeClr val="tx1">
                    <a:lumMod val="75000"/>
                    <a:lumOff val="25000"/>
                  </a:schemeClr>
                </a:solidFill>
                <a:latin typeface="Roboto Condensed"/>
              </a:rPr>
              <a:t>là</a:t>
            </a:r>
            <a:r>
              <a:rPr lang="en-US" sz="3999" dirty="0">
                <a:solidFill>
                  <a:schemeClr val="tx1">
                    <a:lumMod val="75000"/>
                    <a:lumOff val="25000"/>
                  </a:schemeClr>
                </a:solidFill>
                <a:latin typeface="Roboto Condensed"/>
              </a:rPr>
              <a:t> </a:t>
            </a:r>
            <a:r>
              <a:rPr lang="en-US" sz="3999" dirty="0" err="1">
                <a:solidFill>
                  <a:schemeClr val="tx1">
                    <a:lumMod val="75000"/>
                    <a:lumOff val="25000"/>
                  </a:schemeClr>
                </a:solidFill>
                <a:latin typeface="Roboto Condensed"/>
              </a:rPr>
              <a:t>việc</a:t>
            </a:r>
            <a:r>
              <a:rPr lang="en-US" sz="3999" dirty="0">
                <a:solidFill>
                  <a:schemeClr val="tx1">
                    <a:lumMod val="75000"/>
                    <a:lumOff val="25000"/>
                  </a:schemeClr>
                </a:solidFill>
                <a:latin typeface="Roboto Condensed"/>
              </a:rPr>
              <a:t> </a:t>
            </a:r>
            <a:r>
              <a:rPr lang="en-US" sz="3999" dirty="0" err="1">
                <a:solidFill>
                  <a:schemeClr val="tx1">
                    <a:lumMod val="75000"/>
                    <a:lumOff val="25000"/>
                  </a:schemeClr>
                </a:solidFill>
                <a:latin typeface="Roboto Condensed"/>
              </a:rPr>
              <a:t>xây</a:t>
            </a:r>
            <a:r>
              <a:rPr lang="en-US" sz="3999" dirty="0">
                <a:solidFill>
                  <a:schemeClr val="tx1">
                    <a:lumMod val="75000"/>
                    <a:lumOff val="25000"/>
                  </a:schemeClr>
                </a:solidFill>
                <a:latin typeface="Roboto Condensed"/>
              </a:rPr>
              <a:t> </a:t>
            </a:r>
            <a:r>
              <a:rPr lang="en-US" sz="3999" dirty="0" err="1">
                <a:solidFill>
                  <a:schemeClr val="tx1">
                    <a:lumMod val="75000"/>
                    <a:lumOff val="25000"/>
                  </a:schemeClr>
                </a:solidFill>
                <a:latin typeface="Roboto Condensed"/>
              </a:rPr>
              <a:t>dựng</a:t>
            </a:r>
            <a:r>
              <a:rPr lang="en-US" sz="3999" dirty="0">
                <a:solidFill>
                  <a:schemeClr val="tx1">
                    <a:lumMod val="75000"/>
                    <a:lumOff val="25000"/>
                  </a:schemeClr>
                </a:solidFill>
                <a:latin typeface="Roboto Condensed"/>
              </a:rPr>
              <a:t> </a:t>
            </a:r>
            <a:r>
              <a:rPr lang="en-US" sz="3999" dirty="0" err="1">
                <a:solidFill>
                  <a:schemeClr val="tx1">
                    <a:lumMod val="75000"/>
                    <a:lumOff val="25000"/>
                  </a:schemeClr>
                </a:solidFill>
                <a:latin typeface="Roboto Condensed"/>
              </a:rPr>
              <a:t>cốt</a:t>
            </a:r>
            <a:r>
              <a:rPr lang="en-US" sz="3999" dirty="0">
                <a:solidFill>
                  <a:schemeClr val="tx1">
                    <a:lumMod val="75000"/>
                    <a:lumOff val="25000"/>
                  </a:schemeClr>
                </a:solidFill>
                <a:latin typeface="Roboto Condensed"/>
              </a:rPr>
              <a:t> </a:t>
            </a:r>
            <a:r>
              <a:rPr lang="en-US" sz="3999" dirty="0" err="1">
                <a:solidFill>
                  <a:schemeClr val="tx1">
                    <a:lumMod val="75000"/>
                    <a:lumOff val="25000"/>
                  </a:schemeClr>
                </a:solidFill>
                <a:latin typeface="Roboto Condensed"/>
              </a:rPr>
              <a:t>truyện</a:t>
            </a:r>
            <a:r>
              <a:rPr lang="en-US" sz="3999" dirty="0">
                <a:solidFill>
                  <a:schemeClr val="tx1">
                    <a:lumMod val="75000"/>
                    <a:lumOff val="25000"/>
                  </a:schemeClr>
                </a:solidFill>
                <a:latin typeface="Roboto Condensed"/>
              </a:rPr>
              <a:t> </a:t>
            </a:r>
            <a:r>
              <a:rPr lang="en-US" sz="3999" dirty="0" err="1">
                <a:solidFill>
                  <a:schemeClr val="tx1">
                    <a:lumMod val="75000"/>
                    <a:lumOff val="25000"/>
                  </a:schemeClr>
                </a:solidFill>
                <a:latin typeface="Roboto Condensed"/>
              </a:rPr>
              <a:t>đơn</a:t>
            </a:r>
            <a:r>
              <a:rPr lang="en-US" sz="3999" dirty="0">
                <a:solidFill>
                  <a:schemeClr val="tx1">
                    <a:lumMod val="75000"/>
                    <a:lumOff val="25000"/>
                  </a:schemeClr>
                </a:solidFill>
                <a:latin typeface="Roboto Condensed"/>
              </a:rPr>
              <a:t> </a:t>
            </a:r>
            <a:r>
              <a:rPr lang="en-US" sz="3999" dirty="0" err="1">
                <a:solidFill>
                  <a:schemeClr val="tx1">
                    <a:lumMod val="75000"/>
                    <a:lumOff val="25000"/>
                  </a:schemeClr>
                </a:solidFill>
                <a:latin typeface="Roboto Condensed"/>
              </a:rPr>
              <a:t>giản</a:t>
            </a:r>
            <a:r>
              <a:rPr lang="en-US" sz="3999" dirty="0">
                <a:solidFill>
                  <a:schemeClr val="tx1">
                    <a:lumMod val="75000"/>
                    <a:lumOff val="25000"/>
                  </a:schemeClr>
                </a:solidFill>
                <a:latin typeface="Roboto Condensed"/>
              </a:rPr>
              <a:t> </a:t>
            </a:r>
            <a:r>
              <a:rPr lang="en-US" sz="3999" dirty="0" err="1">
                <a:solidFill>
                  <a:schemeClr val="tx1">
                    <a:lumMod val="75000"/>
                    <a:lumOff val="25000"/>
                  </a:schemeClr>
                </a:solidFill>
                <a:latin typeface="Roboto Condensed"/>
              </a:rPr>
              <a:t>nhưng</a:t>
            </a:r>
            <a:r>
              <a:rPr lang="en-US" sz="3999" dirty="0">
                <a:solidFill>
                  <a:schemeClr val="tx1">
                    <a:lumMod val="75000"/>
                    <a:lumOff val="25000"/>
                  </a:schemeClr>
                </a:solidFill>
                <a:latin typeface="Roboto Condensed"/>
              </a:rPr>
              <a:t> </a:t>
            </a:r>
            <a:r>
              <a:rPr lang="en-US" sz="3999" dirty="0" err="1">
                <a:solidFill>
                  <a:schemeClr val="tx1">
                    <a:lumMod val="75000"/>
                    <a:lumOff val="25000"/>
                  </a:schemeClr>
                </a:solidFill>
                <a:latin typeface="Roboto Condensed"/>
              </a:rPr>
              <a:t>hấp</a:t>
            </a:r>
            <a:r>
              <a:rPr lang="en-US" sz="3999" dirty="0">
                <a:solidFill>
                  <a:schemeClr val="tx1">
                    <a:lumMod val="75000"/>
                    <a:lumOff val="25000"/>
                  </a:schemeClr>
                </a:solidFill>
                <a:latin typeface="Roboto Condensed"/>
              </a:rPr>
              <a:t> </a:t>
            </a:r>
            <a:r>
              <a:rPr lang="en-US" sz="3999" dirty="0" err="1">
                <a:solidFill>
                  <a:schemeClr val="tx1">
                    <a:lumMod val="75000"/>
                    <a:lumOff val="25000"/>
                  </a:schemeClr>
                </a:solidFill>
                <a:latin typeface="Roboto Condensed"/>
              </a:rPr>
              <a:t>dẫn</a:t>
            </a:r>
            <a:r>
              <a:rPr lang="en-US" sz="3999" dirty="0">
                <a:solidFill>
                  <a:schemeClr val="tx1">
                    <a:lumMod val="75000"/>
                    <a:lumOff val="25000"/>
                  </a:schemeClr>
                </a:solidFill>
                <a:latin typeface="Roboto Condensed"/>
              </a:rPr>
              <a:t>. </a:t>
            </a:r>
            <a:r>
              <a:rPr lang="en-US" sz="3999" dirty="0" err="1">
                <a:solidFill>
                  <a:schemeClr val="tx1">
                    <a:lumMod val="75000"/>
                    <a:lumOff val="25000"/>
                  </a:schemeClr>
                </a:solidFill>
                <a:latin typeface="Roboto Condensed"/>
              </a:rPr>
              <a:t>Tác</a:t>
            </a:r>
            <a:r>
              <a:rPr lang="en-US" sz="3999" dirty="0">
                <a:solidFill>
                  <a:schemeClr val="tx1">
                    <a:lumMod val="75000"/>
                    <a:lumOff val="25000"/>
                  </a:schemeClr>
                </a:solidFill>
                <a:latin typeface="Roboto Condensed"/>
              </a:rPr>
              <a:t> </a:t>
            </a:r>
            <a:r>
              <a:rPr lang="en-US" sz="3999" dirty="0" err="1">
                <a:solidFill>
                  <a:schemeClr val="tx1">
                    <a:lumMod val="75000"/>
                    <a:lumOff val="25000"/>
                  </a:schemeClr>
                </a:solidFill>
                <a:latin typeface="Roboto Condensed"/>
              </a:rPr>
              <a:t>giả</a:t>
            </a:r>
            <a:r>
              <a:rPr lang="en-US" sz="3999" dirty="0">
                <a:solidFill>
                  <a:schemeClr val="tx1">
                    <a:lumMod val="75000"/>
                    <a:lumOff val="25000"/>
                  </a:schemeClr>
                </a:solidFill>
                <a:latin typeface="Roboto Condensed"/>
              </a:rPr>
              <a:t> </a:t>
            </a:r>
            <a:r>
              <a:rPr lang="en-US" sz="3999" dirty="0" err="1">
                <a:solidFill>
                  <a:schemeClr val="tx1">
                    <a:lumMod val="75000"/>
                    <a:lumOff val="25000"/>
                  </a:schemeClr>
                </a:solidFill>
                <a:latin typeface="Roboto Condensed"/>
              </a:rPr>
              <a:t>khéo</a:t>
            </a:r>
            <a:r>
              <a:rPr lang="en-US" sz="3999" dirty="0">
                <a:solidFill>
                  <a:schemeClr val="tx1">
                    <a:lumMod val="75000"/>
                    <a:lumOff val="25000"/>
                  </a:schemeClr>
                </a:solidFill>
                <a:latin typeface="Roboto Condensed"/>
              </a:rPr>
              <a:t> </a:t>
            </a:r>
            <a:r>
              <a:rPr lang="en-US" sz="3999" dirty="0" err="1">
                <a:solidFill>
                  <a:schemeClr val="tx1">
                    <a:lumMod val="75000"/>
                    <a:lumOff val="25000"/>
                  </a:schemeClr>
                </a:solidFill>
                <a:latin typeface="Roboto Condensed"/>
              </a:rPr>
              <a:t>léo</a:t>
            </a:r>
            <a:r>
              <a:rPr lang="en-US" sz="3999" dirty="0">
                <a:solidFill>
                  <a:schemeClr val="tx1">
                    <a:lumMod val="75000"/>
                    <a:lumOff val="25000"/>
                  </a:schemeClr>
                </a:solidFill>
                <a:latin typeface="Roboto Condensed"/>
              </a:rPr>
              <a:t> </a:t>
            </a:r>
            <a:r>
              <a:rPr lang="en-US" sz="3999" dirty="0" err="1">
                <a:solidFill>
                  <a:schemeClr val="tx1">
                    <a:lumMod val="75000"/>
                    <a:lumOff val="25000"/>
                  </a:schemeClr>
                </a:solidFill>
                <a:latin typeface="Roboto Condensed"/>
              </a:rPr>
              <a:t>sắp</a:t>
            </a:r>
            <a:r>
              <a:rPr lang="en-US" sz="3999" dirty="0">
                <a:solidFill>
                  <a:schemeClr val="tx1">
                    <a:lumMod val="75000"/>
                    <a:lumOff val="25000"/>
                  </a:schemeClr>
                </a:solidFill>
                <a:latin typeface="Roboto Condensed"/>
              </a:rPr>
              <a:t> </a:t>
            </a:r>
            <a:r>
              <a:rPr lang="en-US" sz="3999" dirty="0" err="1">
                <a:solidFill>
                  <a:schemeClr val="tx1">
                    <a:lumMod val="75000"/>
                    <a:lumOff val="25000"/>
                  </a:schemeClr>
                </a:solidFill>
                <a:latin typeface="Roboto Condensed"/>
              </a:rPr>
              <a:t>đặt</a:t>
            </a:r>
            <a:r>
              <a:rPr lang="en-US" sz="3999" dirty="0">
                <a:solidFill>
                  <a:schemeClr val="tx1">
                    <a:lumMod val="75000"/>
                    <a:lumOff val="25000"/>
                  </a:schemeClr>
                </a:solidFill>
                <a:latin typeface="Roboto Condensed"/>
              </a:rPr>
              <a:t> </a:t>
            </a:r>
            <a:r>
              <a:rPr lang="en-US" sz="3999" dirty="0" err="1">
                <a:solidFill>
                  <a:schemeClr val="tx1">
                    <a:lumMod val="75000"/>
                    <a:lumOff val="25000"/>
                  </a:schemeClr>
                </a:solidFill>
                <a:latin typeface="Roboto Condensed"/>
              </a:rPr>
              <a:t>các</a:t>
            </a:r>
            <a:r>
              <a:rPr lang="en-US" sz="3999" dirty="0">
                <a:solidFill>
                  <a:schemeClr val="tx1">
                    <a:lumMod val="75000"/>
                    <a:lumOff val="25000"/>
                  </a:schemeClr>
                </a:solidFill>
                <a:latin typeface="Roboto Condensed"/>
              </a:rPr>
              <a:t> </a:t>
            </a:r>
            <a:r>
              <a:rPr lang="en-US" sz="3999" dirty="0" err="1">
                <a:solidFill>
                  <a:schemeClr val="tx1">
                    <a:lumMod val="75000"/>
                    <a:lumOff val="25000"/>
                  </a:schemeClr>
                </a:solidFill>
                <a:latin typeface="Roboto Condensed"/>
              </a:rPr>
              <a:t>sự</a:t>
            </a:r>
            <a:r>
              <a:rPr lang="en-US" sz="3999" dirty="0">
                <a:solidFill>
                  <a:schemeClr val="tx1">
                    <a:lumMod val="75000"/>
                    <a:lumOff val="25000"/>
                  </a:schemeClr>
                </a:solidFill>
                <a:latin typeface="Roboto Condensed"/>
              </a:rPr>
              <a:t> </a:t>
            </a:r>
            <a:r>
              <a:rPr lang="en-US" sz="3999" dirty="0" err="1">
                <a:solidFill>
                  <a:schemeClr val="tx1">
                    <a:lumMod val="75000"/>
                    <a:lumOff val="25000"/>
                  </a:schemeClr>
                </a:solidFill>
                <a:latin typeface="Roboto Condensed"/>
              </a:rPr>
              <a:t>việc</a:t>
            </a:r>
            <a:r>
              <a:rPr lang="en-US" sz="3999" dirty="0">
                <a:solidFill>
                  <a:schemeClr val="tx1">
                    <a:lumMod val="75000"/>
                    <a:lumOff val="25000"/>
                  </a:schemeClr>
                </a:solidFill>
                <a:latin typeface="Roboto Condensed"/>
              </a:rPr>
              <a:t> </a:t>
            </a:r>
            <a:r>
              <a:rPr lang="en-US" sz="3999" dirty="0" err="1">
                <a:solidFill>
                  <a:schemeClr val="tx1">
                    <a:lumMod val="75000"/>
                    <a:lumOff val="25000"/>
                  </a:schemeClr>
                </a:solidFill>
                <a:latin typeface="Roboto Condensed"/>
              </a:rPr>
              <a:t>để</a:t>
            </a:r>
            <a:r>
              <a:rPr lang="en-US" sz="3999" dirty="0">
                <a:solidFill>
                  <a:schemeClr val="tx1">
                    <a:lumMod val="75000"/>
                    <a:lumOff val="25000"/>
                  </a:schemeClr>
                </a:solidFill>
                <a:latin typeface="Roboto Condensed"/>
              </a:rPr>
              <a:t> </a:t>
            </a:r>
            <a:r>
              <a:rPr lang="en-US" sz="3999" dirty="0" err="1">
                <a:solidFill>
                  <a:schemeClr val="tx1">
                    <a:lumMod val="75000"/>
                    <a:lumOff val="25000"/>
                  </a:schemeClr>
                </a:solidFill>
                <a:latin typeface="Roboto Condensed"/>
              </a:rPr>
              <a:t>thu</a:t>
            </a:r>
            <a:r>
              <a:rPr lang="en-US" sz="3999" dirty="0">
                <a:solidFill>
                  <a:schemeClr val="tx1">
                    <a:lumMod val="75000"/>
                    <a:lumOff val="25000"/>
                  </a:schemeClr>
                </a:solidFill>
                <a:latin typeface="Roboto Condensed"/>
              </a:rPr>
              <a:t> </a:t>
            </a:r>
            <a:r>
              <a:rPr lang="en-US" sz="3999" dirty="0" err="1">
                <a:solidFill>
                  <a:schemeClr val="tx1">
                    <a:lumMod val="75000"/>
                    <a:lumOff val="25000"/>
                  </a:schemeClr>
                </a:solidFill>
                <a:latin typeface="Roboto Condensed"/>
              </a:rPr>
              <a:t>hút</a:t>
            </a:r>
            <a:r>
              <a:rPr lang="en-US" sz="3999" dirty="0">
                <a:solidFill>
                  <a:schemeClr val="tx1">
                    <a:lumMod val="75000"/>
                    <a:lumOff val="25000"/>
                  </a:schemeClr>
                </a:solidFill>
                <a:latin typeface="Roboto Condensed"/>
              </a:rPr>
              <a:t> </a:t>
            </a:r>
            <a:r>
              <a:rPr lang="en-US" sz="3999" dirty="0" err="1">
                <a:solidFill>
                  <a:schemeClr val="tx1">
                    <a:lumMod val="75000"/>
                    <a:lumOff val="25000"/>
                  </a:schemeClr>
                </a:solidFill>
                <a:latin typeface="Roboto Condensed"/>
              </a:rPr>
              <a:t>sự</a:t>
            </a:r>
            <a:r>
              <a:rPr lang="en-US" sz="3999" dirty="0">
                <a:solidFill>
                  <a:schemeClr val="tx1">
                    <a:lumMod val="75000"/>
                    <a:lumOff val="25000"/>
                  </a:schemeClr>
                </a:solidFill>
                <a:latin typeface="Roboto Condensed"/>
              </a:rPr>
              <a:t> </a:t>
            </a:r>
            <a:r>
              <a:rPr lang="en-US" sz="3999" dirty="0" err="1">
                <a:solidFill>
                  <a:schemeClr val="tx1">
                    <a:lumMod val="75000"/>
                    <a:lumOff val="25000"/>
                  </a:schemeClr>
                </a:solidFill>
                <a:latin typeface="Roboto Condensed"/>
              </a:rPr>
              <a:t>tò</a:t>
            </a:r>
            <a:r>
              <a:rPr lang="en-US" sz="3999" dirty="0">
                <a:solidFill>
                  <a:schemeClr val="tx1">
                    <a:lumMod val="75000"/>
                    <a:lumOff val="25000"/>
                  </a:schemeClr>
                </a:solidFill>
                <a:latin typeface="Roboto Condensed"/>
              </a:rPr>
              <a:t> </a:t>
            </a:r>
            <a:r>
              <a:rPr lang="en-US" sz="3999" dirty="0" err="1">
                <a:solidFill>
                  <a:schemeClr val="tx1">
                    <a:lumMod val="75000"/>
                    <a:lumOff val="25000"/>
                  </a:schemeClr>
                </a:solidFill>
                <a:latin typeface="Roboto Condensed"/>
              </a:rPr>
              <a:t>mò</a:t>
            </a:r>
            <a:r>
              <a:rPr lang="en-US" sz="3999" dirty="0">
                <a:solidFill>
                  <a:schemeClr val="tx1">
                    <a:lumMod val="75000"/>
                    <a:lumOff val="25000"/>
                  </a:schemeClr>
                </a:solidFill>
                <a:latin typeface="Roboto Condensed"/>
              </a:rPr>
              <a:t>, </a:t>
            </a:r>
            <a:r>
              <a:rPr lang="en-US" sz="3999" dirty="0" err="1">
                <a:solidFill>
                  <a:schemeClr val="tx1">
                    <a:lumMod val="75000"/>
                    <a:lumOff val="25000"/>
                  </a:schemeClr>
                </a:solidFill>
                <a:latin typeface="Roboto Condensed"/>
              </a:rPr>
              <a:t>hứng</a:t>
            </a:r>
            <a:r>
              <a:rPr lang="en-US" sz="3999" dirty="0">
                <a:solidFill>
                  <a:schemeClr val="tx1">
                    <a:lumMod val="75000"/>
                    <a:lumOff val="25000"/>
                  </a:schemeClr>
                </a:solidFill>
                <a:latin typeface="Roboto Condensed"/>
              </a:rPr>
              <a:t> </a:t>
            </a:r>
            <a:r>
              <a:rPr lang="en-US" sz="3999" dirty="0" err="1">
                <a:solidFill>
                  <a:schemeClr val="tx1">
                    <a:lumMod val="75000"/>
                    <a:lumOff val="25000"/>
                  </a:schemeClr>
                </a:solidFill>
                <a:latin typeface="Roboto Condensed"/>
              </a:rPr>
              <a:t>thú</a:t>
            </a:r>
            <a:r>
              <a:rPr lang="en-US" sz="3999" dirty="0">
                <a:solidFill>
                  <a:schemeClr val="tx1">
                    <a:lumMod val="75000"/>
                    <a:lumOff val="25000"/>
                  </a:schemeClr>
                </a:solidFill>
                <a:latin typeface="Roboto Condensed"/>
              </a:rPr>
              <a:t> </a:t>
            </a:r>
            <a:r>
              <a:rPr lang="en-US" sz="3999" dirty="0" err="1">
                <a:solidFill>
                  <a:schemeClr val="tx1">
                    <a:lumMod val="75000"/>
                    <a:lumOff val="25000"/>
                  </a:schemeClr>
                </a:solidFill>
                <a:latin typeface="Roboto Condensed"/>
              </a:rPr>
              <a:t>của</a:t>
            </a:r>
            <a:r>
              <a:rPr lang="en-US" sz="3999" dirty="0">
                <a:solidFill>
                  <a:schemeClr val="tx1">
                    <a:lumMod val="75000"/>
                    <a:lumOff val="25000"/>
                  </a:schemeClr>
                </a:solidFill>
                <a:latin typeface="Roboto Condensed"/>
              </a:rPr>
              <a:t> </a:t>
            </a:r>
            <a:r>
              <a:rPr lang="en-US" sz="3999" dirty="0" err="1">
                <a:solidFill>
                  <a:schemeClr val="tx1">
                    <a:lumMod val="75000"/>
                    <a:lumOff val="25000"/>
                  </a:schemeClr>
                </a:solidFill>
                <a:latin typeface="Roboto Condensed"/>
              </a:rPr>
              <a:t>người</a:t>
            </a:r>
            <a:r>
              <a:rPr lang="en-US" sz="3999" dirty="0">
                <a:solidFill>
                  <a:schemeClr val="tx1">
                    <a:lumMod val="75000"/>
                    <a:lumOff val="25000"/>
                  </a:schemeClr>
                </a:solidFill>
                <a:latin typeface="Roboto Condensed"/>
              </a:rPr>
              <a:t> </a:t>
            </a:r>
            <a:r>
              <a:rPr lang="en-US" sz="3999" dirty="0" err="1">
                <a:solidFill>
                  <a:schemeClr val="tx1">
                    <a:lumMod val="75000"/>
                    <a:lumOff val="25000"/>
                  </a:schemeClr>
                </a:solidFill>
                <a:latin typeface="Roboto Condensed"/>
              </a:rPr>
              <a:t>đọc</a:t>
            </a:r>
            <a:r>
              <a:rPr lang="en-US" sz="3999" dirty="0">
                <a:solidFill>
                  <a:schemeClr val="tx1">
                    <a:lumMod val="75000"/>
                    <a:lumOff val="25000"/>
                  </a:schemeClr>
                </a:solidFill>
                <a:latin typeface="Roboto Condensed"/>
              </a:rPr>
              <a:t>...</a:t>
            </a:r>
          </a:p>
          <a:p>
            <a:pPr algn="just">
              <a:lnSpc>
                <a:spcPts val="5599"/>
              </a:lnSpc>
            </a:pPr>
            <a:r>
              <a:rPr lang="en-US" sz="3999" dirty="0">
                <a:solidFill>
                  <a:schemeClr val="tx1">
                    <a:lumMod val="75000"/>
                    <a:lumOff val="25000"/>
                  </a:schemeClr>
                </a:solidFill>
                <a:latin typeface="Roboto Condensed"/>
              </a:rPr>
              <a:t>        </a:t>
            </a:r>
            <a:r>
              <a:rPr lang="en-US" sz="3999" dirty="0" err="1">
                <a:solidFill>
                  <a:schemeClr val="tx1">
                    <a:lumMod val="75000"/>
                    <a:lumOff val="25000"/>
                  </a:schemeClr>
                </a:solidFill>
                <a:latin typeface="Roboto Condensed"/>
              </a:rPr>
              <a:t>Cách</a:t>
            </a:r>
            <a:r>
              <a:rPr lang="en-US" sz="3999" dirty="0">
                <a:solidFill>
                  <a:schemeClr val="tx1">
                    <a:lumMod val="75000"/>
                    <a:lumOff val="25000"/>
                  </a:schemeClr>
                </a:solidFill>
                <a:latin typeface="Roboto Condensed"/>
              </a:rPr>
              <a:t> </a:t>
            </a:r>
            <a:r>
              <a:rPr lang="en-US" sz="3999" dirty="0" err="1">
                <a:solidFill>
                  <a:schemeClr val="tx1">
                    <a:lumMod val="75000"/>
                    <a:lumOff val="25000"/>
                  </a:schemeClr>
                </a:solidFill>
                <a:latin typeface="Roboto Condensed"/>
              </a:rPr>
              <a:t>xây</a:t>
            </a:r>
            <a:r>
              <a:rPr lang="en-US" sz="3999" dirty="0">
                <a:solidFill>
                  <a:schemeClr val="tx1">
                    <a:lumMod val="75000"/>
                    <a:lumOff val="25000"/>
                  </a:schemeClr>
                </a:solidFill>
                <a:latin typeface="Roboto Condensed"/>
              </a:rPr>
              <a:t> </a:t>
            </a:r>
            <a:r>
              <a:rPr lang="en-US" sz="3999" dirty="0" err="1">
                <a:solidFill>
                  <a:schemeClr val="tx1">
                    <a:lumMod val="75000"/>
                    <a:lumOff val="25000"/>
                  </a:schemeClr>
                </a:solidFill>
                <a:latin typeface="Roboto Condensed"/>
              </a:rPr>
              <a:t>dựng</a:t>
            </a:r>
            <a:r>
              <a:rPr lang="en-US" sz="3999" dirty="0">
                <a:solidFill>
                  <a:schemeClr val="tx1">
                    <a:lumMod val="75000"/>
                    <a:lumOff val="25000"/>
                  </a:schemeClr>
                </a:solidFill>
                <a:latin typeface="Roboto Condensed"/>
              </a:rPr>
              <a:t> </a:t>
            </a:r>
            <a:r>
              <a:rPr lang="en-US" sz="3999" dirty="0" err="1">
                <a:solidFill>
                  <a:schemeClr val="tx1">
                    <a:lumMod val="75000"/>
                    <a:lumOff val="25000"/>
                  </a:schemeClr>
                </a:solidFill>
                <a:latin typeface="Roboto Condensed"/>
              </a:rPr>
              <a:t>tâm</a:t>
            </a:r>
            <a:r>
              <a:rPr lang="en-US" sz="3999" dirty="0">
                <a:solidFill>
                  <a:schemeClr val="tx1">
                    <a:lumMod val="75000"/>
                    <a:lumOff val="25000"/>
                  </a:schemeClr>
                </a:solidFill>
                <a:latin typeface="Roboto Condensed"/>
              </a:rPr>
              <a:t> </a:t>
            </a:r>
            <a:r>
              <a:rPr lang="en-US" sz="3999" dirty="0" err="1">
                <a:solidFill>
                  <a:schemeClr val="tx1">
                    <a:lumMod val="75000"/>
                    <a:lumOff val="25000"/>
                  </a:schemeClr>
                </a:solidFill>
                <a:latin typeface="Roboto Condensed"/>
              </a:rPr>
              <a:t>lí</a:t>
            </a:r>
            <a:r>
              <a:rPr lang="en-US" sz="3999" dirty="0">
                <a:solidFill>
                  <a:schemeClr val="tx1">
                    <a:lumMod val="75000"/>
                    <a:lumOff val="25000"/>
                  </a:schemeClr>
                </a:solidFill>
                <a:latin typeface="Roboto Condensed"/>
              </a:rPr>
              <a:t> </a:t>
            </a:r>
            <a:r>
              <a:rPr lang="en-US" sz="3999" dirty="0" err="1">
                <a:solidFill>
                  <a:schemeClr val="tx1">
                    <a:lumMod val="75000"/>
                    <a:lumOff val="25000"/>
                  </a:schemeClr>
                </a:solidFill>
                <a:latin typeface="Roboto Condensed"/>
              </a:rPr>
              <a:t>nhân</a:t>
            </a:r>
            <a:r>
              <a:rPr lang="en-US" sz="3999" dirty="0">
                <a:solidFill>
                  <a:schemeClr val="tx1">
                    <a:lumMod val="75000"/>
                    <a:lumOff val="25000"/>
                  </a:schemeClr>
                </a:solidFill>
                <a:latin typeface="Roboto Condensed"/>
              </a:rPr>
              <a:t> </a:t>
            </a:r>
            <a:r>
              <a:rPr lang="en-US" sz="3999" dirty="0" err="1">
                <a:solidFill>
                  <a:schemeClr val="tx1">
                    <a:lumMod val="75000"/>
                    <a:lumOff val="25000"/>
                  </a:schemeClr>
                </a:solidFill>
                <a:latin typeface="Roboto Condensed"/>
              </a:rPr>
              <a:t>vật</a:t>
            </a:r>
            <a:r>
              <a:rPr lang="en-US" sz="3999" dirty="0">
                <a:solidFill>
                  <a:schemeClr val="tx1">
                    <a:lumMod val="75000"/>
                    <a:lumOff val="25000"/>
                  </a:schemeClr>
                </a:solidFill>
                <a:latin typeface="Roboto Condensed"/>
              </a:rPr>
              <a:t> </a:t>
            </a:r>
            <a:r>
              <a:rPr lang="en-US" sz="3999" dirty="0" err="1">
                <a:solidFill>
                  <a:schemeClr val="tx1">
                    <a:lumMod val="75000"/>
                    <a:lumOff val="25000"/>
                  </a:schemeClr>
                </a:solidFill>
                <a:latin typeface="Roboto Condensed"/>
              </a:rPr>
              <a:t>tạo</a:t>
            </a:r>
            <a:r>
              <a:rPr lang="en-US" sz="3999" dirty="0">
                <a:solidFill>
                  <a:schemeClr val="tx1">
                    <a:lumMod val="75000"/>
                    <a:lumOff val="25000"/>
                  </a:schemeClr>
                </a:solidFill>
                <a:latin typeface="Roboto Condensed"/>
              </a:rPr>
              <a:t> </a:t>
            </a:r>
            <a:r>
              <a:rPr lang="en-US" sz="3999" dirty="0" err="1">
                <a:solidFill>
                  <a:schemeClr val="tx1">
                    <a:lumMod val="75000"/>
                    <a:lumOff val="25000"/>
                  </a:schemeClr>
                </a:solidFill>
                <a:latin typeface="Roboto Condensed"/>
              </a:rPr>
              <a:t>cho</a:t>
            </a:r>
            <a:r>
              <a:rPr lang="en-US" sz="3999" dirty="0">
                <a:solidFill>
                  <a:schemeClr val="tx1">
                    <a:lumMod val="75000"/>
                    <a:lumOff val="25000"/>
                  </a:schemeClr>
                </a:solidFill>
                <a:latin typeface="Roboto Condensed"/>
              </a:rPr>
              <a:t> </a:t>
            </a:r>
            <a:r>
              <a:rPr lang="en-US" sz="3999" dirty="0" err="1">
                <a:solidFill>
                  <a:schemeClr val="tx1">
                    <a:lumMod val="75000"/>
                    <a:lumOff val="25000"/>
                  </a:schemeClr>
                </a:solidFill>
                <a:latin typeface="Roboto Condensed"/>
              </a:rPr>
              <a:t>tôi</a:t>
            </a:r>
            <a:r>
              <a:rPr lang="en-US" sz="3999" dirty="0">
                <a:solidFill>
                  <a:schemeClr val="tx1">
                    <a:lumMod val="75000"/>
                    <a:lumOff val="25000"/>
                  </a:schemeClr>
                </a:solidFill>
                <a:latin typeface="Roboto Condensed"/>
              </a:rPr>
              <a:t> </a:t>
            </a:r>
            <a:r>
              <a:rPr lang="en-US" sz="3999" dirty="0" err="1">
                <a:solidFill>
                  <a:schemeClr val="tx1">
                    <a:lumMod val="75000"/>
                    <a:lumOff val="25000"/>
                  </a:schemeClr>
                </a:solidFill>
                <a:latin typeface="Roboto Condensed"/>
              </a:rPr>
              <a:t>sự</a:t>
            </a:r>
            <a:r>
              <a:rPr lang="en-US" sz="3999" dirty="0">
                <a:solidFill>
                  <a:schemeClr val="tx1">
                    <a:lumMod val="75000"/>
                    <a:lumOff val="25000"/>
                  </a:schemeClr>
                </a:solidFill>
                <a:latin typeface="Roboto Condensed"/>
              </a:rPr>
              <a:t> </a:t>
            </a:r>
            <a:r>
              <a:rPr lang="en-US" sz="3999" dirty="0" err="1">
                <a:solidFill>
                  <a:schemeClr val="tx1">
                    <a:lumMod val="75000"/>
                    <a:lumOff val="25000"/>
                  </a:schemeClr>
                </a:solidFill>
                <a:latin typeface="Roboto Condensed"/>
              </a:rPr>
              <a:t>đồng</a:t>
            </a:r>
            <a:r>
              <a:rPr lang="en-US" sz="3999" dirty="0">
                <a:solidFill>
                  <a:schemeClr val="tx1">
                    <a:lumMod val="75000"/>
                    <a:lumOff val="25000"/>
                  </a:schemeClr>
                </a:solidFill>
                <a:latin typeface="Roboto Condensed"/>
              </a:rPr>
              <a:t> </a:t>
            </a:r>
            <a:r>
              <a:rPr lang="en-US" sz="3999" dirty="0" err="1">
                <a:solidFill>
                  <a:schemeClr val="tx1">
                    <a:lumMod val="75000"/>
                    <a:lumOff val="25000"/>
                  </a:schemeClr>
                </a:solidFill>
                <a:latin typeface="Roboto Condensed"/>
              </a:rPr>
              <a:t>cảm</a:t>
            </a:r>
            <a:r>
              <a:rPr lang="en-US" sz="3999" dirty="0">
                <a:solidFill>
                  <a:schemeClr val="tx1">
                    <a:lumMod val="75000"/>
                    <a:lumOff val="25000"/>
                  </a:schemeClr>
                </a:solidFill>
                <a:latin typeface="Roboto Condensed"/>
              </a:rPr>
              <a:t> </a:t>
            </a:r>
            <a:r>
              <a:rPr lang="en-US" sz="3999" dirty="0" err="1">
                <a:solidFill>
                  <a:schemeClr val="tx1">
                    <a:lumMod val="75000"/>
                    <a:lumOff val="25000"/>
                  </a:schemeClr>
                </a:solidFill>
                <a:latin typeface="Roboto Condensed"/>
              </a:rPr>
              <a:t>sâu</a:t>
            </a:r>
            <a:r>
              <a:rPr lang="en-US" sz="3999" dirty="0">
                <a:solidFill>
                  <a:schemeClr val="tx1">
                    <a:lumMod val="75000"/>
                    <a:lumOff val="25000"/>
                  </a:schemeClr>
                </a:solidFill>
                <a:latin typeface="Roboto Condensed"/>
              </a:rPr>
              <a:t> </a:t>
            </a:r>
            <a:r>
              <a:rPr lang="en-US" sz="3999" dirty="0" err="1">
                <a:solidFill>
                  <a:schemeClr val="tx1">
                    <a:lumMod val="75000"/>
                    <a:lumOff val="25000"/>
                  </a:schemeClr>
                </a:solidFill>
                <a:latin typeface="Roboto Condensed"/>
              </a:rPr>
              <a:t>sắc</a:t>
            </a:r>
            <a:r>
              <a:rPr lang="en-US" sz="3999" dirty="0">
                <a:solidFill>
                  <a:schemeClr val="tx1">
                    <a:lumMod val="75000"/>
                    <a:lumOff val="25000"/>
                  </a:schemeClr>
                </a:solidFill>
                <a:latin typeface="Roboto Condensed"/>
              </a:rPr>
              <a:t>. </a:t>
            </a:r>
            <a:r>
              <a:rPr lang="en-US" sz="3999" dirty="0" err="1">
                <a:solidFill>
                  <a:schemeClr val="tx1">
                    <a:lumMod val="75000"/>
                    <a:lumOff val="25000"/>
                  </a:schemeClr>
                </a:solidFill>
                <a:latin typeface="Roboto Condensed"/>
              </a:rPr>
              <a:t>Ngôi</a:t>
            </a:r>
            <a:r>
              <a:rPr lang="en-US" sz="3999" dirty="0">
                <a:solidFill>
                  <a:schemeClr val="tx1">
                    <a:lumMod val="75000"/>
                    <a:lumOff val="25000"/>
                  </a:schemeClr>
                </a:solidFill>
                <a:latin typeface="Roboto Condensed"/>
              </a:rPr>
              <a:t> </a:t>
            </a:r>
            <a:r>
              <a:rPr lang="en-US" sz="3999" dirty="0" err="1">
                <a:solidFill>
                  <a:schemeClr val="tx1">
                    <a:lumMod val="75000"/>
                    <a:lumOff val="25000"/>
                  </a:schemeClr>
                </a:solidFill>
                <a:latin typeface="Roboto Condensed"/>
              </a:rPr>
              <a:t>kể</a:t>
            </a:r>
            <a:r>
              <a:rPr lang="en-US" sz="3999" dirty="0">
                <a:solidFill>
                  <a:schemeClr val="tx1">
                    <a:lumMod val="75000"/>
                    <a:lumOff val="25000"/>
                  </a:schemeClr>
                </a:solidFill>
                <a:latin typeface="Roboto Condensed"/>
              </a:rPr>
              <a:t> </a:t>
            </a:r>
            <a:r>
              <a:rPr lang="en-US" sz="3999" dirty="0" err="1">
                <a:solidFill>
                  <a:schemeClr val="tx1">
                    <a:lumMod val="75000"/>
                    <a:lumOff val="25000"/>
                  </a:schemeClr>
                </a:solidFill>
                <a:latin typeface="Roboto Condensed"/>
              </a:rPr>
              <a:t>thứ</a:t>
            </a:r>
            <a:r>
              <a:rPr lang="en-US" sz="3999" dirty="0">
                <a:solidFill>
                  <a:schemeClr val="tx1">
                    <a:lumMod val="75000"/>
                    <a:lumOff val="25000"/>
                  </a:schemeClr>
                </a:solidFill>
                <a:latin typeface="Roboto Condensed"/>
              </a:rPr>
              <a:t> </a:t>
            </a:r>
            <a:r>
              <a:rPr lang="en-US" sz="3999" dirty="0" err="1">
                <a:solidFill>
                  <a:schemeClr val="tx1">
                    <a:lumMod val="75000"/>
                    <a:lumOff val="25000"/>
                  </a:schemeClr>
                </a:solidFill>
                <a:latin typeface="Roboto Condensed"/>
              </a:rPr>
              <a:t>nhất</a:t>
            </a:r>
            <a:r>
              <a:rPr lang="en-US" sz="3999" dirty="0">
                <a:solidFill>
                  <a:schemeClr val="tx1">
                    <a:lumMod val="75000"/>
                    <a:lumOff val="25000"/>
                  </a:schemeClr>
                </a:solidFill>
                <a:latin typeface="Roboto Condensed"/>
              </a:rPr>
              <a:t> </a:t>
            </a:r>
            <a:r>
              <a:rPr lang="en-US" sz="3999" dirty="0" err="1">
                <a:solidFill>
                  <a:schemeClr val="tx1">
                    <a:lumMod val="75000"/>
                    <a:lumOff val="25000"/>
                  </a:schemeClr>
                </a:solidFill>
                <a:latin typeface="Roboto Condensed"/>
              </a:rPr>
              <a:t>giúp</a:t>
            </a:r>
            <a:r>
              <a:rPr lang="en-US" sz="3999" dirty="0">
                <a:solidFill>
                  <a:schemeClr val="tx1">
                    <a:lumMod val="75000"/>
                    <a:lumOff val="25000"/>
                  </a:schemeClr>
                </a:solidFill>
                <a:latin typeface="Roboto Condensed"/>
              </a:rPr>
              <a:t> </a:t>
            </a:r>
            <a:r>
              <a:rPr lang="en-US" sz="3999" dirty="0" err="1">
                <a:solidFill>
                  <a:schemeClr val="tx1">
                    <a:lumMod val="75000"/>
                    <a:lumOff val="25000"/>
                  </a:schemeClr>
                </a:solidFill>
                <a:latin typeface="Roboto Condensed"/>
              </a:rPr>
              <a:t>nhân</a:t>
            </a:r>
            <a:r>
              <a:rPr lang="en-US" sz="3999" dirty="0">
                <a:solidFill>
                  <a:schemeClr val="tx1">
                    <a:lumMod val="75000"/>
                    <a:lumOff val="25000"/>
                  </a:schemeClr>
                </a:solidFill>
                <a:latin typeface="Roboto Condensed"/>
              </a:rPr>
              <a:t> </a:t>
            </a:r>
            <a:r>
              <a:rPr lang="en-US" sz="3999" dirty="0" err="1">
                <a:solidFill>
                  <a:schemeClr val="tx1">
                    <a:lumMod val="75000"/>
                    <a:lumOff val="25000"/>
                  </a:schemeClr>
                </a:solidFill>
                <a:latin typeface="Roboto Condensed"/>
              </a:rPr>
              <a:t>vật</a:t>
            </a:r>
            <a:r>
              <a:rPr lang="en-US" sz="3999" dirty="0">
                <a:solidFill>
                  <a:schemeClr val="tx1">
                    <a:lumMod val="75000"/>
                    <a:lumOff val="25000"/>
                  </a:schemeClr>
                </a:solidFill>
                <a:latin typeface="Roboto Condensed"/>
              </a:rPr>
              <a:t> "</a:t>
            </a:r>
            <a:r>
              <a:rPr lang="en-US" sz="3999" dirty="0" err="1">
                <a:solidFill>
                  <a:schemeClr val="tx1">
                    <a:lumMod val="75000"/>
                    <a:lumOff val="25000"/>
                  </a:schemeClr>
                </a:solidFill>
                <a:latin typeface="Roboto Condensed"/>
              </a:rPr>
              <a:t>tôi</a:t>
            </a:r>
            <a:r>
              <a:rPr lang="en-US" sz="3999" dirty="0">
                <a:solidFill>
                  <a:schemeClr val="tx1">
                    <a:lumMod val="75000"/>
                    <a:lumOff val="25000"/>
                  </a:schemeClr>
                </a:solidFill>
                <a:latin typeface="Roboto Condensed"/>
              </a:rPr>
              <a:t>" </a:t>
            </a:r>
            <a:r>
              <a:rPr lang="en-US" sz="3999" dirty="0" err="1">
                <a:solidFill>
                  <a:schemeClr val="tx1">
                    <a:lumMod val="75000"/>
                    <a:lumOff val="25000"/>
                  </a:schemeClr>
                </a:solidFill>
                <a:latin typeface="Roboto Condensed"/>
              </a:rPr>
              <a:t>dễ</a:t>
            </a:r>
            <a:r>
              <a:rPr lang="en-US" sz="3999" dirty="0">
                <a:solidFill>
                  <a:schemeClr val="tx1">
                    <a:lumMod val="75000"/>
                    <a:lumOff val="25000"/>
                  </a:schemeClr>
                </a:solidFill>
                <a:latin typeface="Roboto Condensed"/>
              </a:rPr>
              <a:t> </a:t>
            </a:r>
            <a:r>
              <a:rPr lang="en-US" sz="3999" dirty="0" err="1">
                <a:solidFill>
                  <a:schemeClr val="tx1">
                    <a:lumMod val="75000"/>
                    <a:lumOff val="25000"/>
                  </a:schemeClr>
                </a:solidFill>
                <a:latin typeface="Roboto Condensed"/>
              </a:rPr>
              <a:t>dàng</a:t>
            </a:r>
            <a:r>
              <a:rPr lang="en-US" sz="3999" dirty="0">
                <a:solidFill>
                  <a:schemeClr val="tx1">
                    <a:lumMod val="75000"/>
                    <a:lumOff val="25000"/>
                  </a:schemeClr>
                </a:solidFill>
                <a:latin typeface="Roboto Condensed"/>
              </a:rPr>
              <a:t> </a:t>
            </a:r>
            <a:r>
              <a:rPr lang="en-US" sz="3999" dirty="0" err="1">
                <a:solidFill>
                  <a:schemeClr val="tx1">
                    <a:lumMod val="75000"/>
                    <a:lumOff val="25000"/>
                  </a:schemeClr>
                </a:solidFill>
                <a:latin typeface="Roboto Condensed"/>
              </a:rPr>
              <a:t>bộc</a:t>
            </a:r>
            <a:r>
              <a:rPr lang="en-US" sz="3999" dirty="0">
                <a:solidFill>
                  <a:schemeClr val="tx1">
                    <a:lumMod val="75000"/>
                    <a:lumOff val="25000"/>
                  </a:schemeClr>
                </a:solidFill>
                <a:latin typeface="Roboto Condensed"/>
              </a:rPr>
              <a:t> </a:t>
            </a:r>
            <a:r>
              <a:rPr lang="en-US" sz="3999" dirty="0" err="1">
                <a:solidFill>
                  <a:schemeClr val="tx1">
                    <a:lumMod val="75000"/>
                    <a:lumOff val="25000"/>
                  </a:schemeClr>
                </a:solidFill>
                <a:latin typeface="Roboto Condensed"/>
              </a:rPr>
              <a:t>lộ</a:t>
            </a:r>
            <a:r>
              <a:rPr lang="en-US" sz="3999" dirty="0">
                <a:solidFill>
                  <a:schemeClr val="tx1">
                    <a:lumMod val="75000"/>
                    <a:lumOff val="25000"/>
                  </a:schemeClr>
                </a:solidFill>
                <a:latin typeface="Roboto Condensed"/>
              </a:rPr>
              <a:t> </a:t>
            </a:r>
            <a:r>
              <a:rPr lang="en-US" sz="3999" dirty="0" err="1">
                <a:solidFill>
                  <a:schemeClr val="tx1">
                    <a:lumMod val="75000"/>
                    <a:lumOff val="25000"/>
                  </a:schemeClr>
                </a:solidFill>
                <a:latin typeface="Roboto Condensed"/>
              </a:rPr>
              <a:t>nội</a:t>
            </a:r>
            <a:r>
              <a:rPr lang="en-US" sz="3999" dirty="0">
                <a:solidFill>
                  <a:schemeClr val="tx1">
                    <a:lumMod val="75000"/>
                    <a:lumOff val="25000"/>
                  </a:schemeClr>
                </a:solidFill>
                <a:latin typeface="Roboto Condensed"/>
              </a:rPr>
              <a:t> </a:t>
            </a:r>
            <a:r>
              <a:rPr lang="en-US" sz="3999" dirty="0" err="1">
                <a:solidFill>
                  <a:schemeClr val="tx1">
                    <a:lumMod val="75000"/>
                    <a:lumOff val="25000"/>
                  </a:schemeClr>
                </a:solidFill>
                <a:latin typeface="Roboto Condensed"/>
              </a:rPr>
              <a:t>tâm</a:t>
            </a:r>
            <a:r>
              <a:rPr lang="en-US" sz="3999" dirty="0">
                <a:solidFill>
                  <a:schemeClr val="tx1">
                    <a:lumMod val="75000"/>
                    <a:lumOff val="25000"/>
                  </a:schemeClr>
                </a:solidFill>
                <a:latin typeface="Roboto Condensed"/>
              </a:rPr>
              <a:t> </a:t>
            </a:r>
            <a:r>
              <a:rPr lang="en-US" sz="3999" dirty="0" err="1">
                <a:solidFill>
                  <a:schemeClr val="tx1">
                    <a:lumMod val="75000"/>
                    <a:lumOff val="25000"/>
                  </a:schemeClr>
                </a:solidFill>
                <a:latin typeface="Roboto Condensed"/>
              </a:rPr>
              <a:t>của</a:t>
            </a:r>
            <a:r>
              <a:rPr lang="en-US" sz="3999" dirty="0">
                <a:solidFill>
                  <a:schemeClr val="tx1">
                    <a:lumMod val="75000"/>
                    <a:lumOff val="25000"/>
                  </a:schemeClr>
                </a:solidFill>
                <a:latin typeface="Roboto Condensed"/>
              </a:rPr>
              <a:t> </a:t>
            </a:r>
            <a:r>
              <a:rPr lang="en-US" sz="3999" dirty="0" err="1">
                <a:solidFill>
                  <a:schemeClr val="tx1">
                    <a:lumMod val="75000"/>
                    <a:lumOff val="25000"/>
                  </a:schemeClr>
                </a:solidFill>
                <a:latin typeface="Roboto Condensed"/>
              </a:rPr>
              <a:t>một</a:t>
            </a:r>
            <a:r>
              <a:rPr lang="en-US" sz="3999" dirty="0">
                <a:solidFill>
                  <a:schemeClr val="tx1">
                    <a:lumMod val="75000"/>
                    <a:lumOff val="25000"/>
                  </a:schemeClr>
                </a:solidFill>
                <a:latin typeface="Roboto Condensed"/>
              </a:rPr>
              <a:t> </a:t>
            </a:r>
            <a:r>
              <a:rPr lang="en-US" sz="3999" dirty="0" err="1">
                <a:solidFill>
                  <a:schemeClr val="tx1">
                    <a:lumMod val="75000"/>
                    <a:lumOff val="25000"/>
                  </a:schemeClr>
                </a:solidFill>
                <a:latin typeface="Roboto Condensed"/>
              </a:rPr>
              <a:t>đứa</a:t>
            </a:r>
            <a:r>
              <a:rPr lang="en-US" sz="3999" dirty="0">
                <a:solidFill>
                  <a:schemeClr val="tx1">
                    <a:lumMod val="75000"/>
                    <a:lumOff val="25000"/>
                  </a:schemeClr>
                </a:solidFill>
                <a:latin typeface="Roboto Condensed"/>
              </a:rPr>
              <a:t> </a:t>
            </a:r>
            <a:r>
              <a:rPr lang="en-US" sz="3999" dirty="0" err="1">
                <a:solidFill>
                  <a:schemeClr val="tx1">
                    <a:lumMod val="75000"/>
                    <a:lumOff val="25000"/>
                  </a:schemeClr>
                </a:solidFill>
                <a:latin typeface="Roboto Condensed"/>
              </a:rPr>
              <a:t>trẻ</a:t>
            </a:r>
            <a:r>
              <a:rPr lang="en-US" sz="3999" dirty="0">
                <a:solidFill>
                  <a:schemeClr val="tx1">
                    <a:lumMod val="75000"/>
                    <a:lumOff val="25000"/>
                  </a:schemeClr>
                </a:solidFill>
                <a:latin typeface="Roboto Condensed"/>
              </a:rPr>
              <a:t> </a:t>
            </a:r>
            <a:r>
              <a:rPr lang="en-US" sz="3999" dirty="0" err="1">
                <a:solidFill>
                  <a:schemeClr val="tx1">
                    <a:lumMod val="75000"/>
                    <a:lumOff val="25000"/>
                  </a:schemeClr>
                </a:solidFill>
                <a:latin typeface="Roboto Condensed"/>
              </a:rPr>
              <a:t>hồn</a:t>
            </a:r>
            <a:r>
              <a:rPr lang="en-US" sz="3999" dirty="0">
                <a:solidFill>
                  <a:schemeClr val="tx1">
                    <a:lumMod val="75000"/>
                    <a:lumOff val="25000"/>
                  </a:schemeClr>
                </a:solidFill>
                <a:latin typeface="Roboto Condensed"/>
              </a:rPr>
              <a:t> </a:t>
            </a:r>
            <a:r>
              <a:rPr lang="en-US" sz="3999" dirty="0" err="1">
                <a:solidFill>
                  <a:schemeClr val="tx1">
                    <a:lumMod val="75000"/>
                    <a:lumOff val="25000"/>
                  </a:schemeClr>
                </a:solidFill>
                <a:latin typeface="Roboto Condensed"/>
              </a:rPr>
              <a:t>nhiên</a:t>
            </a:r>
            <a:r>
              <a:rPr lang="en-US" sz="3999" dirty="0">
                <a:solidFill>
                  <a:schemeClr val="tx1">
                    <a:lumMod val="75000"/>
                    <a:lumOff val="25000"/>
                  </a:schemeClr>
                </a:solidFill>
                <a:latin typeface="Roboto Condensed"/>
              </a:rPr>
              <a:t>", </a:t>
            </a:r>
            <a:r>
              <a:rPr lang="en-US" sz="3999" dirty="0" err="1">
                <a:solidFill>
                  <a:schemeClr val="tx1">
                    <a:lumMod val="75000"/>
                    <a:lumOff val="25000"/>
                  </a:schemeClr>
                </a:solidFill>
                <a:latin typeface="Roboto Condensed"/>
              </a:rPr>
              <a:t>hảo</a:t>
            </a:r>
            <a:r>
              <a:rPr lang="en-US" sz="3999" dirty="0">
                <a:solidFill>
                  <a:schemeClr val="tx1">
                    <a:lumMod val="75000"/>
                    <a:lumOff val="25000"/>
                  </a:schemeClr>
                </a:solidFill>
                <a:latin typeface="Roboto Condensed"/>
              </a:rPr>
              <a:t> </a:t>
            </a:r>
            <a:r>
              <a:rPr lang="en-US" sz="3999" dirty="0" err="1">
                <a:solidFill>
                  <a:schemeClr val="tx1">
                    <a:lumMod val="75000"/>
                    <a:lumOff val="25000"/>
                  </a:schemeClr>
                </a:solidFill>
                <a:latin typeface="Roboto Condensed"/>
              </a:rPr>
              <a:t>hức</a:t>
            </a:r>
            <a:r>
              <a:rPr lang="en-US" sz="3999" dirty="0">
                <a:solidFill>
                  <a:schemeClr val="tx1">
                    <a:lumMod val="75000"/>
                    <a:lumOff val="25000"/>
                  </a:schemeClr>
                </a:solidFill>
                <a:latin typeface="Roboto Condensed"/>
              </a:rPr>
              <a:t> </a:t>
            </a:r>
            <a:r>
              <a:rPr lang="en-US" sz="3999" dirty="0" err="1">
                <a:solidFill>
                  <a:schemeClr val="tx1">
                    <a:lumMod val="75000"/>
                    <a:lumOff val="25000"/>
                  </a:schemeClr>
                </a:solidFill>
                <a:latin typeface="Roboto Condensed"/>
              </a:rPr>
              <a:t>đi</a:t>
            </a:r>
            <a:r>
              <a:rPr lang="en-US" sz="3999" dirty="0">
                <a:solidFill>
                  <a:schemeClr val="tx1">
                    <a:lumMod val="75000"/>
                    <a:lumOff val="25000"/>
                  </a:schemeClr>
                </a:solidFill>
                <a:latin typeface="Roboto Condensed"/>
              </a:rPr>
              <a:t> </a:t>
            </a:r>
            <a:r>
              <a:rPr lang="en-US" sz="3999" dirty="0" err="1">
                <a:solidFill>
                  <a:schemeClr val="tx1">
                    <a:lumMod val="75000"/>
                    <a:lumOff val="25000"/>
                  </a:schemeClr>
                </a:solidFill>
                <a:latin typeface="Roboto Condensed"/>
              </a:rPr>
              <a:t>tìm</a:t>
            </a:r>
            <a:r>
              <a:rPr lang="en-US" sz="3999" dirty="0">
                <a:solidFill>
                  <a:schemeClr val="tx1">
                    <a:lumMod val="75000"/>
                    <a:lumOff val="25000"/>
                  </a:schemeClr>
                </a:solidFill>
                <a:latin typeface="Roboto Condensed"/>
              </a:rPr>
              <a:t> </a:t>
            </a:r>
            <a:r>
              <a:rPr lang="en-US" sz="3999" dirty="0" err="1">
                <a:solidFill>
                  <a:schemeClr val="tx1">
                    <a:lumMod val="75000"/>
                    <a:lumOff val="25000"/>
                  </a:schemeClr>
                </a:solidFill>
                <a:latin typeface="Roboto Condensed"/>
              </a:rPr>
              <a:t>bắt</a:t>
            </a:r>
            <a:r>
              <a:rPr lang="en-US" sz="3999" dirty="0">
                <a:solidFill>
                  <a:schemeClr val="tx1">
                    <a:lumMod val="75000"/>
                    <a:lumOff val="25000"/>
                  </a:schemeClr>
                </a:solidFill>
                <a:latin typeface="Roboto Condensed"/>
              </a:rPr>
              <a:t> </a:t>
            </a:r>
            <a:r>
              <a:rPr lang="en-US" sz="3999" dirty="0" err="1">
                <a:solidFill>
                  <a:schemeClr val="tx1">
                    <a:lumMod val="75000"/>
                    <a:lumOff val="25000"/>
                  </a:schemeClr>
                </a:solidFill>
                <a:latin typeface="Roboto Condensed"/>
              </a:rPr>
              <a:t>loài</a:t>
            </a:r>
            <a:r>
              <a:rPr lang="en-US" sz="3999" dirty="0">
                <a:solidFill>
                  <a:schemeClr val="tx1">
                    <a:lumMod val="75000"/>
                    <a:lumOff val="25000"/>
                  </a:schemeClr>
                </a:solidFill>
                <a:latin typeface="Roboto Condensed"/>
              </a:rPr>
              <a:t> </a:t>
            </a:r>
            <a:r>
              <a:rPr lang="en-US" sz="3999" dirty="0" err="1">
                <a:solidFill>
                  <a:schemeClr val="tx1">
                    <a:lumMod val="75000"/>
                    <a:lumOff val="25000"/>
                  </a:schemeClr>
                </a:solidFill>
                <a:latin typeface="Roboto Condensed"/>
              </a:rPr>
              <a:t>chim</a:t>
            </a:r>
            <a:r>
              <a:rPr lang="en-US" sz="3999" dirty="0">
                <a:solidFill>
                  <a:schemeClr val="tx1">
                    <a:lumMod val="75000"/>
                    <a:lumOff val="25000"/>
                  </a:schemeClr>
                </a:solidFill>
                <a:latin typeface="Roboto Condensed"/>
              </a:rPr>
              <a:t> </a:t>
            </a:r>
            <a:r>
              <a:rPr lang="en-US" sz="3999" dirty="0" err="1">
                <a:solidFill>
                  <a:schemeClr val="tx1">
                    <a:lumMod val="75000"/>
                    <a:lumOff val="25000"/>
                  </a:schemeClr>
                </a:solidFill>
                <a:latin typeface="Roboto Condensed"/>
              </a:rPr>
              <a:t>quý</a:t>
            </a:r>
            <a:r>
              <a:rPr lang="en-US" sz="3999" dirty="0">
                <a:solidFill>
                  <a:schemeClr val="tx1">
                    <a:lumMod val="75000"/>
                    <a:lumOff val="25000"/>
                  </a:schemeClr>
                </a:solidFill>
                <a:latin typeface="Roboto Condensed"/>
              </a:rPr>
              <a:t>, </a:t>
            </a:r>
            <a:r>
              <a:rPr lang="en-US" sz="3999" dirty="0" err="1">
                <a:solidFill>
                  <a:schemeClr val="tx1">
                    <a:lumMod val="75000"/>
                    <a:lumOff val="25000"/>
                  </a:schemeClr>
                </a:solidFill>
                <a:latin typeface="Roboto Condensed"/>
              </a:rPr>
              <a:t>giận</a:t>
            </a:r>
            <a:r>
              <a:rPr lang="en-US" sz="3999" dirty="0">
                <a:solidFill>
                  <a:schemeClr val="tx1">
                    <a:lumMod val="75000"/>
                    <a:lumOff val="25000"/>
                  </a:schemeClr>
                </a:solidFill>
                <a:latin typeface="Roboto Condensed"/>
              </a:rPr>
              <a:t> </a:t>
            </a:r>
            <a:r>
              <a:rPr lang="en-US" sz="3999" dirty="0" err="1">
                <a:solidFill>
                  <a:schemeClr val="tx1">
                    <a:lumMod val="75000"/>
                    <a:lumOff val="25000"/>
                  </a:schemeClr>
                </a:solidFill>
                <a:latin typeface="Roboto Condensed"/>
              </a:rPr>
              <a:t>dỗi</a:t>
            </a:r>
            <a:r>
              <a:rPr lang="en-US" sz="3999" dirty="0">
                <a:solidFill>
                  <a:schemeClr val="tx1">
                    <a:lumMod val="75000"/>
                    <a:lumOff val="25000"/>
                  </a:schemeClr>
                </a:solidFill>
                <a:latin typeface="Roboto Condensed"/>
              </a:rPr>
              <a:t> </a:t>
            </a:r>
            <a:r>
              <a:rPr lang="en-US" sz="3999" dirty="0" err="1">
                <a:solidFill>
                  <a:schemeClr val="tx1">
                    <a:lumMod val="75000"/>
                    <a:lumOff val="25000"/>
                  </a:schemeClr>
                </a:solidFill>
                <a:latin typeface="Roboto Condensed"/>
              </a:rPr>
              <a:t>khi</a:t>
            </a:r>
            <a:r>
              <a:rPr lang="en-US" sz="3999" dirty="0">
                <a:solidFill>
                  <a:schemeClr val="tx1">
                    <a:lumMod val="75000"/>
                    <a:lumOff val="25000"/>
                  </a:schemeClr>
                </a:solidFill>
                <a:latin typeface="Roboto Condensed"/>
              </a:rPr>
              <a:t> </a:t>
            </a:r>
            <a:r>
              <a:rPr lang="en-US" sz="3999" dirty="0" err="1">
                <a:solidFill>
                  <a:schemeClr val="tx1">
                    <a:lumMod val="75000"/>
                    <a:lumOff val="25000"/>
                  </a:schemeClr>
                </a:solidFill>
                <a:latin typeface="Roboto Condensed"/>
              </a:rPr>
              <a:t>mất</a:t>
            </a:r>
            <a:r>
              <a:rPr lang="en-US" sz="3999" dirty="0">
                <a:solidFill>
                  <a:schemeClr val="tx1">
                    <a:lumMod val="75000"/>
                    <a:lumOff val="25000"/>
                  </a:schemeClr>
                </a:solidFill>
                <a:latin typeface="Roboto Condensed"/>
              </a:rPr>
              <a:t> di </a:t>
            </a:r>
            <a:r>
              <a:rPr lang="en-US" sz="3999" dirty="0" err="1">
                <a:solidFill>
                  <a:schemeClr val="tx1">
                    <a:lumMod val="75000"/>
                    <a:lumOff val="25000"/>
                  </a:schemeClr>
                </a:solidFill>
                <a:latin typeface="Roboto Condensed"/>
              </a:rPr>
              <a:t>niềm</a:t>
            </a:r>
            <a:r>
              <a:rPr lang="en-US" sz="3999" dirty="0">
                <a:solidFill>
                  <a:schemeClr val="tx1">
                    <a:lumMod val="75000"/>
                    <a:lumOff val="25000"/>
                  </a:schemeClr>
                </a:solidFill>
                <a:latin typeface="Roboto Condensed"/>
              </a:rPr>
              <a:t> </a:t>
            </a:r>
            <a:r>
              <a:rPr lang="en-US" sz="3999" dirty="0" err="1">
                <a:solidFill>
                  <a:schemeClr val="tx1">
                    <a:lumMod val="75000"/>
                    <a:lumOff val="25000"/>
                  </a:schemeClr>
                </a:solidFill>
                <a:latin typeface="Roboto Condensed"/>
              </a:rPr>
              <a:t>vui</a:t>
            </a:r>
            <a:r>
              <a:rPr lang="en-US" sz="3999" dirty="0">
                <a:solidFill>
                  <a:schemeClr val="tx1">
                    <a:lumMod val="75000"/>
                    <a:lumOff val="25000"/>
                  </a:schemeClr>
                </a:solidFill>
                <a:latin typeface="Roboto Condensed"/>
              </a:rPr>
              <a:t> </a:t>
            </a:r>
            <a:r>
              <a:rPr lang="en-US" sz="3999" dirty="0" err="1">
                <a:solidFill>
                  <a:schemeClr val="tx1">
                    <a:lumMod val="75000"/>
                    <a:lumOff val="25000"/>
                  </a:schemeClr>
                </a:solidFill>
                <a:latin typeface="Roboto Condensed"/>
              </a:rPr>
              <a:t>mà</a:t>
            </a:r>
            <a:r>
              <a:rPr lang="en-US" sz="3999" dirty="0">
                <a:solidFill>
                  <a:schemeClr val="tx1">
                    <a:lumMod val="75000"/>
                    <a:lumOff val="25000"/>
                  </a:schemeClr>
                </a:solidFill>
                <a:latin typeface="Roboto Condensed"/>
              </a:rPr>
              <a:t> </a:t>
            </a:r>
            <a:r>
              <a:rPr lang="en-US" sz="3999" dirty="0" err="1">
                <a:solidFill>
                  <a:schemeClr val="tx1">
                    <a:lumMod val="75000"/>
                    <a:lumOff val="25000"/>
                  </a:schemeClr>
                </a:solidFill>
                <a:latin typeface="Roboto Condensed"/>
              </a:rPr>
              <a:t>mình</a:t>
            </a:r>
            <a:r>
              <a:rPr lang="en-US" sz="3999" dirty="0">
                <a:solidFill>
                  <a:schemeClr val="tx1">
                    <a:lumMod val="75000"/>
                    <a:lumOff val="25000"/>
                  </a:schemeClr>
                </a:solidFill>
                <a:latin typeface="Roboto Condensed"/>
              </a:rPr>
              <a:t> </a:t>
            </a:r>
            <a:r>
              <a:rPr lang="en-US" sz="3999" dirty="0" err="1">
                <a:solidFill>
                  <a:schemeClr val="tx1">
                    <a:lumMod val="75000"/>
                    <a:lumOff val="25000"/>
                  </a:schemeClr>
                </a:solidFill>
                <a:latin typeface="Roboto Condensed"/>
              </a:rPr>
              <a:t>mong</a:t>
            </a:r>
            <a:r>
              <a:rPr lang="en-US" sz="3999" dirty="0">
                <a:solidFill>
                  <a:schemeClr val="tx1">
                    <a:lumMod val="75000"/>
                    <a:lumOff val="25000"/>
                  </a:schemeClr>
                </a:solidFill>
                <a:latin typeface="Roboto Condensed"/>
              </a:rPr>
              <a:t> </a:t>
            </a:r>
            <a:r>
              <a:rPr lang="en-US" sz="3999" dirty="0" err="1">
                <a:solidFill>
                  <a:schemeClr val="tx1">
                    <a:lumMod val="75000"/>
                    <a:lumOff val="25000"/>
                  </a:schemeClr>
                </a:solidFill>
                <a:latin typeface="Roboto Condensed"/>
              </a:rPr>
              <a:t>chờ</a:t>
            </a:r>
            <a:r>
              <a:rPr lang="en-US" sz="3999" dirty="0">
                <a:solidFill>
                  <a:schemeClr val="tx1">
                    <a:lumMod val="75000"/>
                    <a:lumOff val="25000"/>
                  </a:schemeClr>
                </a:solidFill>
                <a:latin typeface="Roboto Condensed"/>
              </a:rPr>
              <a:t>! </a:t>
            </a:r>
          </a:p>
          <a:p>
            <a:pPr algn="just">
              <a:lnSpc>
                <a:spcPts val="5599"/>
              </a:lnSpc>
            </a:pPr>
            <a:r>
              <a:rPr lang="en-US" sz="3999" dirty="0">
                <a:solidFill>
                  <a:schemeClr val="tx1">
                    <a:lumMod val="75000"/>
                    <a:lumOff val="25000"/>
                  </a:schemeClr>
                </a:solidFill>
                <a:latin typeface="Roboto Condensed"/>
              </a:rPr>
              <a:t>       </a:t>
            </a:r>
            <a:r>
              <a:rPr lang="en-US" sz="3999" dirty="0" err="1">
                <a:solidFill>
                  <a:schemeClr val="tx1">
                    <a:lumMod val="75000"/>
                    <a:lumOff val="25000"/>
                  </a:schemeClr>
                </a:solidFill>
                <a:latin typeface="Roboto Condensed"/>
              </a:rPr>
              <a:t>Điều</a:t>
            </a:r>
            <a:r>
              <a:rPr lang="en-US" sz="3999" dirty="0">
                <a:solidFill>
                  <a:schemeClr val="tx1">
                    <a:lumMod val="75000"/>
                    <a:lumOff val="25000"/>
                  </a:schemeClr>
                </a:solidFill>
                <a:latin typeface="Roboto Condensed"/>
              </a:rPr>
              <a:t> </a:t>
            </a:r>
            <a:r>
              <a:rPr lang="en-US" sz="3999" dirty="0" err="1">
                <a:solidFill>
                  <a:schemeClr val="tx1">
                    <a:lumMod val="75000"/>
                    <a:lumOff val="25000"/>
                  </a:schemeClr>
                </a:solidFill>
                <a:latin typeface="Roboto Condensed"/>
              </a:rPr>
              <a:t>khiển</a:t>
            </a:r>
            <a:r>
              <a:rPr lang="en-US" sz="3999" dirty="0">
                <a:solidFill>
                  <a:schemeClr val="tx1">
                    <a:lumMod val="75000"/>
                    <a:lumOff val="25000"/>
                  </a:schemeClr>
                </a:solidFill>
                <a:latin typeface="Roboto Condensed"/>
              </a:rPr>
              <a:t> </a:t>
            </a:r>
            <a:r>
              <a:rPr lang="en-US" sz="3999" dirty="0" err="1">
                <a:solidFill>
                  <a:schemeClr val="tx1">
                    <a:lumMod val="75000"/>
                    <a:lumOff val="25000"/>
                  </a:schemeClr>
                </a:solidFill>
                <a:latin typeface="Roboto Condensed"/>
              </a:rPr>
              <a:t>tôi</a:t>
            </a:r>
            <a:r>
              <a:rPr lang="en-US" sz="3999" dirty="0">
                <a:solidFill>
                  <a:schemeClr val="tx1">
                    <a:lumMod val="75000"/>
                    <a:lumOff val="25000"/>
                  </a:schemeClr>
                </a:solidFill>
                <a:latin typeface="Roboto Condensed"/>
              </a:rPr>
              <a:t> </a:t>
            </a:r>
            <a:r>
              <a:rPr lang="en-US" sz="3999" dirty="0" err="1">
                <a:solidFill>
                  <a:schemeClr val="tx1">
                    <a:lumMod val="75000"/>
                    <a:lumOff val="25000"/>
                  </a:schemeClr>
                </a:solidFill>
                <a:latin typeface="Roboto Condensed"/>
              </a:rPr>
              <a:t>nhớ</a:t>
            </a:r>
            <a:r>
              <a:rPr lang="en-US" sz="3999" dirty="0">
                <a:solidFill>
                  <a:schemeClr val="tx1">
                    <a:lumMod val="75000"/>
                    <a:lumOff val="25000"/>
                  </a:schemeClr>
                </a:solidFill>
                <a:latin typeface="Roboto Condensed"/>
              </a:rPr>
              <a:t> </a:t>
            </a:r>
            <a:r>
              <a:rPr lang="en-US" sz="3999" dirty="0" err="1">
                <a:solidFill>
                  <a:schemeClr val="tx1">
                    <a:lumMod val="75000"/>
                    <a:lumOff val="25000"/>
                  </a:schemeClr>
                </a:solidFill>
                <a:latin typeface="Roboto Condensed"/>
              </a:rPr>
              <a:t>mãi</a:t>
            </a:r>
            <a:r>
              <a:rPr lang="en-US" sz="3999" dirty="0">
                <a:solidFill>
                  <a:schemeClr val="tx1">
                    <a:lumMod val="75000"/>
                    <a:lumOff val="25000"/>
                  </a:schemeClr>
                </a:solidFill>
                <a:latin typeface="Roboto Condensed"/>
              </a:rPr>
              <a:t> </a:t>
            </a:r>
            <a:r>
              <a:rPr lang="en-US" sz="3999" dirty="0" err="1">
                <a:solidFill>
                  <a:schemeClr val="tx1">
                    <a:lumMod val="75000"/>
                    <a:lumOff val="25000"/>
                  </a:schemeClr>
                </a:solidFill>
                <a:latin typeface="Roboto Condensed"/>
              </a:rPr>
              <a:t>đó</a:t>
            </a:r>
            <a:r>
              <a:rPr lang="en-US" sz="3999" dirty="0">
                <a:solidFill>
                  <a:schemeClr val="tx1">
                    <a:lumMod val="75000"/>
                    <a:lumOff val="25000"/>
                  </a:schemeClr>
                </a:solidFill>
                <a:latin typeface="Roboto Condensed"/>
              </a:rPr>
              <a:t> </a:t>
            </a:r>
            <a:r>
              <a:rPr lang="en-US" sz="3999" dirty="0" err="1">
                <a:solidFill>
                  <a:schemeClr val="tx1">
                    <a:lumMod val="75000"/>
                    <a:lumOff val="25000"/>
                  </a:schemeClr>
                </a:solidFill>
                <a:latin typeface="Roboto Condensed"/>
              </a:rPr>
              <a:t>là</a:t>
            </a:r>
            <a:r>
              <a:rPr lang="en-US" sz="3999" dirty="0">
                <a:solidFill>
                  <a:schemeClr val="tx1">
                    <a:lumMod val="75000"/>
                    <a:lumOff val="25000"/>
                  </a:schemeClr>
                </a:solidFill>
                <a:latin typeface="Roboto Condensed"/>
              </a:rPr>
              <a:t> </a:t>
            </a:r>
            <a:r>
              <a:rPr lang="en-US" sz="3999" dirty="0" err="1">
                <a:solidFill>
                  <a:schemeClr val="tx1">
                    <a:lumMod val="75000"/>
                    <a:lumOff val="25000"/>
                  </a:schemeClr>
                </a:solidFill>
                <a:latin typeface="Roboto Condensed"/>
              </a:rPr>
              <a:t>những</a:t>
            </a:r>
            <a:r>
              <a:rPr lang="en-US" sz="3999" dirty="0">
                <a:solidFill>
                  <a:schemeClr val="tx1">
                    <a:lumMod val="75000"/>
                    <a:lumOff val="25000"/>
                  </a:schemeClr>
                </a:solidFill>
                <a:latin typeface="Roboto Condensed"/>
              </a:rPr>
              <a:t> chi </a:t>
            </a:r>
            <a:r>
              <a:rPr lang="en-US" sz="3999" dirty="0" err="1">
                <a:solidFill>
                  <a:schemeClr val="tx1">
                    <a:lumMod val="75000"/>
                    <a:lumOff val="25000"/>
                  </a:schemeClr>
                </a:solidFill>
                <a:latin typeface="Roboto Condensed"/>
              </a:rPr>
              <a:t>tiết</a:t>
            </a:r>
            <a:r>
              <a:rPr lang="en-US" sz="3999" dirty="0">
                <a:solidFill>
                  <a:schemeClr val="tx1">
                    <a:lumMod val="75000"/>
                    <a:lumOff val="25000"/>
                  </a:schemeClr>
                </a:solidFill>
                <a:latin typeface="Roboto Condensed"/>
              </a:rPr>
              <a:t> </a:t>
            </a:r>
            <a:r>
              <a:rPr lang="en-US" sz="3999" dirty="0" err="1">
                <a:solidFill>
                  <a:schemeClr val="tx1">
                    <a:lumMod val="75000"/>
                    <a:lumOff val="25000"/>
                  </a:schemeClr>
                </a:solidFill>
                <a:latin typeface="Roboto Condensed"/>
              </a:rPr>
              <a:t>miêu</a:t>
            </a:r>
            <a:r>
              <a:rPr lang="en-US" sz="3999" dirty="0">
                <a:solidFill>
                  <a:schemeClr val="tx1">
                    <a:lumMod val="75000"/>
                    <a:lumOff val="25000"/>
                  </a:schemeClr>
                </a:solidFill>
                <a:latin typeface="Roboto Condensed"/>
              </a:rPr>
              <a:t> </a:t>
            </a:r>
            <a:r>
              <a:rPr lang="en-US" sz="3999" dirty="0" err="1">
                <a:solidFill>
                  <a:schemeClr val="tx1">
                    <a:lumMod val="75000"/>
                    <a:lumOff val="25000"/>
                  </a:schemeClr>
                </a:solidFill>
                <a:latin typeface="Roboto Condensed"/>
              </a:rPr>
              <a:t>tả</a:t>
            </a:r>
            <a:r>
              <a:rPr lang="en-US" sz="3999" dirty="0">
                <a:solidFill>
                  <a:schemeClr val="tx1">
                    <a:lumMod val="75000"/>
                    <a:lumOff val="25000"/>
                  </a:schemeClr>
                </a:solidFill>
                <a:latin typeface="Roboto Condensed"/>
              </a:rPr>
              <a:t> </a:t>
            </a:r>
            <a:r>
              <a:rPr lang="en-US" sz="3999" dirty="0" err="1">
                <a:solidFill>
                  <a:schemeClr val="tx1">
                    <a:lumMod val="75000"/>
                    <a:lumOff val="25000"/>
                  </a:schemeClr>
                </a:solidFill>
                <a:latin typeface="Roboto Condensed"/>
              </a:rPr>
              <a:t>chim</a:t>
            </a:r>
            <a:r>
              <a:rPr lang="en-US" sz="3999" dirty="0">
                <a:solidFill>
                  <a:schemeClr val="tx1">
                    <a:lumMod val="75000"/>
                    <a:lumOff val="25000"/>
                  </a:schemeClr>
                </a:solidFill>
                <a:latin typeface="Roboto Condensed"/>
              </a:rPr>
              <a:t> </a:t>
            </a:r>
            <a:r>
              <a:rPr lang="en-US" sz="3999" dirty="0" err="1">
                <a:solidFill>
                  <a:schemeClr val="tx1">
                    <a:lumMod val="75000"/>
                    <a:lumOff val="25000"/>
                  </a:schemeClr>
                </a:solidFill>
                <a:latin typeface="Roboto Condensed"/>
              </a:rPr>
              <a:t>bằng</a:t>
            </a:r>
            <a:r>
              <a:rPr lang="en-US" sz="3999" dirty="0">
                <a:solidFill>
                  <a:schemeClr val="tx1">
                    <a:lumMod val="75000"/>
                    <a:lumOff val="25000"/>
                  </a:schemeClr>
                </a:solidFill>
                <a:latin typeface="Roboto Condensed"/>
              </a:rPr>
              <a:t> </a:t>
            </a:r>
            <a:r>
              <a:rPr lang="en-US" sz="3999" dirty="0" err="1">
                <a:solidFill>
                  <a:schemeClr val="tx1">
                    <a:lumMod val="75000"/>
                    <a:lumOff val="25000"/>
                  </a:schemeClr>
                </a:solidFill>
                <a:latin typeface="Roboto Condensed"/>
              </a:rPr>
              <a:t>chanh</a:t>
            </a:r>
            <a:r>
              <a:rPr lang="en-US" sz="3999" dirty="0">
                <a:solidFill>
                  <a:schemeClr val="tx1">
                    <a:lumMod val="75000"/>
                    <a:lumOff val="25000"/>
                  </a:schemeClr>
                </a:solidFill>
                <a:latin typeface="Roboto Condensed"/>
              </a:rPr>
              <a:t> </a:t>
            </a:r>
            <a:r>
              <a:rPr lang="en-US" sz="3999" dirty="0" err="1">
                <a:solidFill>
                  <a:schemeClr val="tx1">
                    <a:lumMod val="75000"/>
                    <a:lumOff val="25000"/>
                  </a:schemeClr>
                </a:solidFill>
                <a:latin typeface="Roboto Condensed"/>
              </a:rPr>
              <a:t>đỏ</a:t>
            </a:r>
            <a:r>
              <a:rPr lang="en-US" sz="3999" dirty="0">
                <a:solidFill>
                  <a:schemeClr val="tx1">
                    <a:lumMod val="75000"/>
                    <a:lumOff val="25000"/>
                  </a:schemeClr>
                </a:solidFill>
                <a:latin typeface="Roboto Condensed"/>
              </a:rPr>
              <a:t>. Qua </a:t>
            </a:r>
            <a:r>
              <a:rPr lang="en-US" sz="3999" dirty="0" err="1">
                <a:solidFill>
                  <a:schemeClr val="tx1">
                    <a:lumMod val="75000"/>
                    <a:lumOff val="25000"/>
                  </a:schemeClr>
                </a:solidFill>
                <a:latin typeface="Roboto Condensed"/>
              </a:rPr>
              <a:t>ngòi</a:t>
            </a:r>
            <a:r>
              <a:rPr lang="en-US" sz="3999" dirty="0">
                <a:solidFill>
                  <a:schemeClr val="tx1">
                    <a:lumMod val="75000"/>
                    <a:lumOff val="25000"/>
                  </a:schemeClr>
                </a:solidFill>
                <a:latin typeface="Roboto Condensed"/>
              </a:rPr>
              <a:t> </a:t>
            </a:r>
            <a:r>
              <a:rPr lang="en-US" sz="3999" dirty="0" err="1">
                <a:solidFill>
                  <a:schemeClr val="tx1">
                    <a:lumMod val="75000"/>
                    <a:lumOff val="25000"/>
                  </a:schemeClr>
                </a:solidFill>
                <a:latin typeface="Roboto Condensed"/>
              </a:rPr>
              <a:t>bút</a:t>
            </a:r>
            <a:r>
              <a:rPr lang="en-US" sz="3999" dirty="0">
                <a:solidFill>
                  <a:schemeClr val="tx1">
                    <a:lumMod val="75000"/>
                    <a:lumOff val="25000"/>
                  </a:schemeClr>
                </a:solidFill>
                <a:latin typeface="Roboto Condensed"/>
              </a:rPr>
              <a:t> </a:t>
            </a:r>
            <a:r>
              <a:rPr lang="en-US" sz="3999" dirty="0" err="1">
                <a:solidFill>
                  <a:schemeClr val="tx1">
                    <a:lumMod val="75000"/>
                    <a:lumOff val="25000"/>
                  </a:schemeClr>
                </a:solidFill>
                <a:latin typeface="Roboto Condensed"/>
              </a:rPr>
              <a:t>miêu</a:t>
            </a:r>
            <a:r>
              <a:rPr lang="en-US" sz="3999" dirty="0">
                <a:solidFill>
                  <a:schemeClr val="tx1">
                    <a:lumMod val="75000"/>
                    <a:lumOff val="25000"/>
                  </a:schemeClr>
                </a:solidFill>
                <a:latin typeface="Roboto Condensed"/>
              </a:rPr>
              <a:t> </a:t>
            </a:r>
            <a:r>
              <a:rPr lang="en-US" sz="3999" dirty="0" err="1">
                <a:solidFill>
                  <a:schemeClr val="tx1">
                    <a:lumMod val="75000"/>
                    <a:lumOff val="25000"/>
                  </a:schemeClr>
                </a:solidFill>
                <a:latin typeface="Roboto Condensed"/>
              </a:rPr>
              <a:t>tả</a:t>
            </a:r>
            <a:r>
              <a:rPr lang="en-US" sz="3999" dirty="0">
                <a:solidFill>
                  <a:schemeClr val="tx1">
                    <a:lumMod val="75000"/>
                    <a:lumOff val="25000"/>
                  </a:schemeClr>
                </a:solidFill>
                <a:latin typeface="Roboto Condensed"/>
              </a:rPr>
              <a:t> </a:t>
            </a:r>
            <a:r>
              <a:rPr lang="en-US" sz="3999" dirty="0" err="1">
                <a:solidFill>
                  <a:schemeClr val="tx1">
                    <a:lumMod val="75000"/>
                    <a:lumOff val="25000"/>
                  </a:schemeClr>
                </a:solidFill>
                <a:latin typeface="Roboto Condensed"/>
              </a:rPr>
              <a:t>của</a:t>
            </a:r>
            <a:r>
              <a:rPr lang="en-US" sz="3999" dirty="0">
                <a:solidFill>
                  <a:schemeClr val="tx1">
                    <a:lumMod val="75000"/>
                    <a:lumOff val="25000"/>
                  </a:schemeClr>
                </a:solidFill>
                <a:latin typeface="Roboto Condensed"/>
              </a:rPr>
              <a:t> </a:t>
            </a:r>
            <a:r>
              <a:rPr lang="en-US" sz="3999" dirty="0" err="1">
                <a:solidFill>
                  <a:schemeClr val="tx1">
                    <a:lumMod val="75000"/>
                    <a:lumOff val="25000"/>
                  </a:schemeClr>
                </a:solidFill>
                <a:latin typeface="Roboto Condensed"/>
              </a:rPr>
              <a:t>Đỗ</a:t>
            </a:r>
            <a:r>
              <a:rPr lang="en-US" sz="3999" dirty="0">
                <a:solidFill>
                  <a:schemeClr val="tx1">
                    <a:lumMod val="75000"/>
                    <a:lumOff val="25000"/>
                  </a:schemeClr>
                </a:solidFill>
                <a:latin typeface="Roboto Condensed"/>
              </a:rPr>
              <a:t> Chu </a:t>
            </a:r>
            <a:r>
              <a:rPr lang="en-US" sz="3999" dirty="0" err="1">
                <a:solidFill>
                  <a:schemeClr val="tx1">
                    <a:lumMod val="75000"/>
                    <a:lumOff val="25000"/>
                  </a:schemeClr>
                </a:solidFill>
                <a:latin typeface="Roboto Condensed"/>
              </a:rPr>
              <a:t>chim</a:t>
            </a:r>
            <a:r>
              <a:rPr lang="en-US" sz="3999" dirty="0">
                <a:solidFill>
                  <a:schemeClr val="tx1">
                    <a:lumMod val="75000"/>
                    <a:lumOff val="25000"/>
                  </a:schemeClr>
                </a:solidFill>
                <a:latin typeface="Roboto Condensed"/>
              </a:rPr>
              <a:t> </a:t>
            </a:r>
            <a:r>
              <a:rPr lang="en-US" sz="3999" dirty="0" err="1">
                <a:solidFill>
                  <a:schemeClr val="tx1">
                    <a:lumMod val="75000"/>
                    <a:lumOff val="25000"/>
                  </a:schemeClr>
                </a:solidFill>
                <a:latin typeface="Roboto Condensed"/>
              </a:rPr>
              <a:t>bằng</a:t>
            </a:r>
            <a:r>
              <a:rPr lang="en-US" sz="3999" dirty="0">
                <a:solidFill>
                  <a:schemeClr val="tx1">
                    <a:lumMod val="75000"/>
                    <a:lumOff val="25000"/>
                  </a:schemeClr>
                </a:solidFill>
                <a:latin typeface="Roboto Condensed"/>
              </a:rPr>
              <a:t> </a:t>
            </a:r>
            <a:r>
              <a:rPr lang="en-US" sz="3999" dirty="0" err="1">
                <a:solidFill>
                  <a:schemeClr val="tx1">
                    <a:lumMod val="75000"/>
                    <a:lumOff val="25000"/>
                  </a:schemeClr>
                </a:solidFill>
                <a:latin typeface="Roboto Condensed"/>
              </a:rPr>
              <a:t>chanh</a:t>
            </a:r>
            <a:r>
              <a:rPr lang="en-US" sz="3999" dirty="0">
                <a:solidFill>
                  <a:schemeClr val="tx1">
                    <a:lumMod val="75000"/>
                    <a:lumOff val="25000"/>
                  </a:schemeClr>
                </a:solidFill>
                <a:latin typeface="Roboto Condensed"/>
              </a:rPr>
              <a:t> </a:t>
            </a:r>
            <a:r>
              <a:rPr lang="en-US" sz="3999" dirty="0" err="1">
                <a:solidFill>
                  <a:schemeClr val="tx1">
                    <a:lumMod val="75000"/>
                    <a:lumOff val="25000"/>
                  </a:schemeClr>
                </a:solidFill>
                <a:latin typeface="Roboto Condensed"/>
              </a:rPr>
              <a:t>như</a:t>
            </a:r>
            <a:r>
              <a:rPr lang="en-US" sz="3999" dirty="0">
                <a:solidFill>
                  <a:schemeClr val="tx1">
                    <a:lumMod val="75000"/>
                    <a:lumOff val="25000"/>
                  </a:schemeClr>
                </a:solidFill>
                <a:latin typeface="Roboto Condensed"/>
              </a:rPr>
              <a:t> </a:t>
            </a:r>
            <a:r>
              <a:rPr lang="en-US" sz="3999" dirty="0" err="1">
                <a:solidFill>
                  <a:schemeClr val="tx1">
                    <a:lumMod val="75000"/>
                    <a:lumOff val="25000"/>
                  </a:schemeClr>
                </a:solidFill>
                <a:latin typeface="Roboto Condensed"/>
              </a:rPr>
              <a:t>có</a:t>
            </a:r>
            <a:r>
              <a:rPr lang="en-US" sz="3999" dirty="0">
                <a:solidFill>
                  <a:schemeClr val="tx1">
                    <a:lumMod val="75000"/>
                    <a:lumOff val="25000"/>
                  </a:schemeClr>
                </a:solidFill>
                <a:latin typeface="Roboto Condensed"/>
              </a:rPr>
              <a:t> </a:t>
            </a:r>
            <a:r>
              <a:rPr lang="en-US" sz="3999" dirty="0" err="1">
                <a:solidFill>
                  <a:schemeClr val="tx1">
                    <a:lumMod val="75000"/>
                    <a:lumOff val="25000"/>
                  </a:schemeClr>
                </a:solidFill>
                <a:latin typeface="Roboto Condensed"/>
              </a:rPr>
              <a:t>linh</a:t>
            </a:r>
            <a:r>
              <a:rPr lang="en-US" sz="3999" dirty="0">
                <a:solidFill>
                  <a:schemeClr val="tx1">
                    <a:lumMod val="75000"/>
                    <a:lumOff val="25000"/>
                  </a:schemeClr>
                </a:solidFill>
                <a:latin typeface="Roboto Condensed"/>
              </a:rPr>
              <a:t> </a:t>
            </a:r>
            <a:r>
              <a:rPr lang="en-US" sz="3999" dirty="0" err="1">
                <a:solidFill>
                  <a:schemeClr val="tx1">
                    <a:lumMod val="75000"/>
                    <a:lumOff val="25000"/>
                  </a:schemeClr>
                </a:solidFill>
                <a:latin typeface="Roboto Condensed"/>
              </a:rPr>
              <a:t>hồn</a:t>
            </a:r>
            <a:r>
              <a:rPr lang="en-US" sz="3999" dirty="0">
                <a:solidFill>
                  <a:schemeClr val="tx1">
                    <a:lumMod val="75000"/>
                    <a:lumOff val="25000"/>
                  </a:schemeClr>
                </a:solidFill>
                <a:latin typeface="Roboto Condensed"/>
              </a:rPr>
              <a:t> </a:t>
            </a:r>
            <a:r>
              <a:rPr lang="en-US" sz="3999" dirty="0" err="1">
                <a:solidFill>
                  <a:schemeClr val="tx1">
                    <a:lumMod val="75000"/>
                    <a:lumOff val="25000"/>
                  </a:schemeClr>
                </a:solidFill>
                <a:latin typeface="Roboto Condensed"/>
              </a:rPr>
              <a:t>và</a:t>
            </a:r>
            <a:r>
              <a:rPr lang="en-US" sz="3999" dirty="0">
                <a:solidFill>
                  <a:schemeClr val="tx1">
                    <a:lumMod val="75000"/>
                    <a:lumOff val="25000"/>
                  </a:schemeClr>
                </a:solidFill>
                <a:latin typeface="Roboto Condensed"/>
              </a:rPr>
              <a:t> </a:t>
            </a:r>
            <a:r>
              <a:rPr lang="en-US" sz="3999" dirty="0" err="1">
                <a:solidFill>
                  <a:schemeClr val="tx1">
                    <a:lumMod val="75000"/>
                    <a:lumOff val="25000"/>
                  </a:schemeClr>
                </a:solidFill>
                <a:latin typeface="Roboto Condensed"/>
              </a:rPr>
              <a:t>cảm</a:t>
            </a:r>
            <a:r>
              <a:rPr lang="en-US" sz="3999" dirty="0">
                <a:solidFill>
                  <a:schemeClr val="tx1">
                    <a:lumMod val="75000"/>
                    <a:lumOff val="25000"/>
                  </a:schemeClr>
                </a:solidFill>
                <a:latin typeface="Roboto Condensed"/>
              </a:rPr>
              <a:t> </a:t>
            </a:r>
            <a:r>
              <a:rPr lang="en-US" sz="3999" dirty="0" err="1">
                <a:solidFill>
                  <a:schemeClr val="tx1">
                    <a:lumMod val="75000"/>
                    <a:lumOff val="25000"/>
                  </a:schemeClr>
                </a:solidFill>
                <a:latin typeface="Roboto Condensed"/>
              </a:rPr>
              <a:t>xúc</a:t>
            </a:r>
            <a:r>
              <a:rPr lang="en-US" sz="3999" dirty="0">
                <a:solidFill>
                  <a:schemeClr val="tx1">
                    <a:lumMod val="75000"/>
                    <a:lumOff val="25000"/>
                  </a:schemeClr>
                </a:solidFill>
                <a:latin typeface="Roboto Condensed"/>
              </a:rPr>
              <a:t>. “</a:t>
            </a:r>
            <a:r>
              <a:rPr lang="en-US" sz="3999" dirty="0" err="1">
                <a:solidFill>
                  <a:schemeClr val="tx1">
                    <a:lumMod val="75000"/>
                    <a:lumOff val="25000"/>
                  </a:schemeClr>
                </a:solidFill>
                <a:latin typeface="Roboto Condensed"/>
              </a:rPr>
              <a:t>Nó</a:t>
            </a:r>
            <a:r>
              <a:rPr lang="en-US" sz="3999" dirty="0">
                <a:solidFill>
                  <a:schemeClr val="tx1">
                    <a:lumMod val="75000"/>
                    <a:lumOff val="25000"/>
                  </a:schemeClr>
                </a:solidFill>
                <a:latin typeface="Roboto Condensed"/>
              </a:rPr>
              <a:t> </a:t>
            </a:r>
            <a:r>
              <a:rPr lang="en-US" sz="3999" dirty="0" err="1">
                <a:solidFill>
                  <a:schemeClr val="tx1">
                    <a:lumMod val="75000"/>
                    <a:lumOff val="25000"/>
                  </a:schemeClr>
                </a:solidFill>
                <a:latin typeface="Roboto Condensed"/>
              </a:rPr>
              <a:t>nằm</a:t>
            </a:r>
            <a:r>
              <a:rPr lang="en-US" sz="3999" dirty="0">
                <a:solidFill>
                  <a:schemeClr val="tx1">
                    <a:lumMod val="75000"/>
                    <a:lumOff val="25000"/>
                  </a:schemeClr>
                </a:solidFill>
                <a:latin typeface="Roboto Condensed"/>
              </a:rPr>
              <a:t> </a:t>
            </a:r>
            <a:r>
              <a:rPr lang="en-US" sz="3999" dirty="0" err="1">
                <a:solidFill>
                  <a:schemeClr val="tx1">
                    <a:lumMod val="75000"/>
                    <a:lumOff val="25000"/>
                  </a:schemeClr>
                </a:solidFill>
                <a:latin typeface="Roboto Condensed"/>
              </a:rPr>
              <a:t>im</a:t>
            </a:r>
            <a:r>
              <a:rPr lang="en-US" sz="3999" dirty="0">
                <a:solidFill>
                  <a:schemeClr val="tx1">
                    <a:lumMod val="75000"/>
                    <a:lumOff val="25000"/>
                  </a:schemeClr>
                </a:solidFill>
                <a:latin typeface="Roboto Condensed"/>
              </a:rPr>
              <a:t> thin thit </a:t>
            </a:r>
            <a:r>
              <a:rPr lang="en-US" sz="3999" dirty="0" err="1">
                <a:solidFill>
                  <a:schemeClr val="tx1">
                    <a:lumMod val="75000"/>
                    <a:lumOff val="25000"/>
                  </a:schemeClr>
                </a:solidFill>
                <a:latin typeface="Roboto Condensed"/>
              </a:rPr>
              <a:t>trong</a:t>
            </a:r>
            <a:r>
              <a:rPr lang="en-US" sz="3999" dirty="0">
                <a:solidFill>
                  <a:schemeClr val="tx1">
                    <a:lumMod val="75000"/>
                    <a:lumOff val="25000"/>
                  </a:schemeClr>
                </a:solidFill>
                <a:latin typeface="Roboto Condensed"/>
              </a:rPr>
              <a:t> </a:t>
            </a:r>
            <a:r>
              <a:rPr lang="en-US" sz="3999" dirty="0" err="1">
                <a:solidFill>
                  <a:schemeClr val="tx1">
                    <a:lumMod val="75000"/>
                    <a:lumOff val="25000"/>
                  </a:schemeClr>
                </a:solidFill>
                <a:latin typeface="Roboto Condensed"/>
              </a:rPr>
              <a:t>lòng</a:t>
            </a:r>
            <a:r>
              <a:rPr lang="en-US" sz="3999" dirty="0">
                <a:solidFill>
                  <a:schemeClr val="tx1">
                    <a:lumMod val="75000"/>
                    <a:lumOff val="25000"/>
                  </a:schemeClr>
                </a:solidFill>
                <a:latin typeface="Roboto Condensed"/>
              </a:rPr>
              <a:t> </a:t>
            </a:r>
            <a:r>
              <a:rPr lang="en-US" sz="3999" dirty="0" err="1">
                <a:solidFill>
                  <a:schemeClr val="tx1">
                    <a:lumMod val="75000"/>
                    <a:lumOff val="25000"/>
                  </a:schemeClr>
                </a:solidFill>
                <a:latin typeface="Roboto Condensed"/>
              </a:rPr>
              <a:t>bàn</a:t>
            </a:r>
            <a:r>
              <a:rPr lang="en-US" sz="3999" dirty="0">
                <a:solidFill>
                  <a:schemeClr val="tx1">
                    <a:lumMod val="75000"/>
                    <a:lumOff val="25000"/>
                  </a:schemeClr>
                </a:solidFill>
                <a:latin typeface="Roboto Condensed"/>
              </a:rPr>
              <a:t> </a:t>
            </a:r>
            <a:r>
              <a:rPr lang="en-US" sz="3999" dirty="0" err="1">
                <a:solidFill>
                  <a:schemeClr val="tx1">
                    <a:lumMod val="75000"/>
                    <a:lumOff val="25000"/>
                  </a:schemeClr>
                </a:solidFill>
                <a:latin typeface="Roboto Condensed"/>
              </a:rPr>
              <a:t>tay</a:t>
            </a:r>
            <a:r>
              <a:rPr lang="en-US" sz="3999" dirty="0">
                <a:solidFill>
                  <a:schemeClr val="tx1">
                    <a:lumMod val="75000"/>
                    <a:lumOff val="25000"/>
                  </a:schemeClr>
                </a:solidFill>
                <a:latin typeface="Roboto Condensed"/>
              </a:rPr>
              <a:t> </a:t>
            </a:r>
            <a:r>
              <a:rPr lang="en-US" sz="3999" dirty="0" err="1">
                <a:solidFill>
                  <a:schemeClr val="tx1">
                    <a:lumMod val="75000"/>
                    <a:lumOff val="25000"/>
                  </a:schemeClr>
                </a:solidFill>
                <a:latin typeface="Roboto Condensed"/>
              </a:rPr>
              <a:t>tôi</a:t>
            </a:r>
            <a:r>
              <a:rPr lang="en-US" sz="3999" dirty="0">
                <a:solidFill>
                  <a:schemeClr val="tx1">
                    <a:lumMod val="75000"/>
                    <a:lumOff val="25000"/>
                  </a:schemeClr>
                </a:solidFill>
                <a:latin typeface="Roboto Condensed"/>
              </a:rPr>
              <a:t>.” ....</a:t>
            </a:r>
          </a:p>
          <a:p>
            <a:pPr algn="just">
              <a:lnSpc>
                <a:spcPts val="5599"/>
              </a:lnSpc>
            </a:pPr>
            <a:endParaRPr lang="en-US" sz="3999" dirty="0">
              <a:solidFill>
                <a:schemeClr val="tx1">
                  <a:lumMod val="75000"/>
                  <a:lumOff val="25000"/>
                </a:schemeClr>
              </a:solidFill>
              <a:latin typeface="Roboto Condensed"/>
            </a:endParaRPr>
          </a:p>
        </p:txBody>
      </p:sp>
      <p:sp>
        <p:nvSpPr>
          <p:cNvPr id="7" name="Rectangle: Rounded Corners 6">
            <a:extLst>
              <a:ext uri="{FF2B5EF4-FFF2-40B4-BE49-F238E27FC236}">
                <a16:creationId xmlns:a16="http://schemas.microsoft.com/office/drawing/2014/main" id="{E0AC4489-FB27-172B-174F-A6FB20A93173}"/>
              </a:ext>
            </a:extLst>
          </p:cNvPr>
          <p:cNvSpPr/>
          <p:nvPr/>
        </p:nvSpPr>
        <p:spPr>
          <a:xfrm>
            <a:off x="4038600" y="2506222"/>
            <a:ext cx="13868400" cy="762001"/>
          </a:xfrm>
          <a:prstGeom prst="roundRect">
            <a:avLst/>
          </a:prstGeom>
          <a:noFill/>
          <a:ln>
            <a:solidFill>
              <a:schemeClr val="accent2">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8" name="Rectangle: Rounded Corners 7">
            <a:extLst>
              <a:ext uri="{FF2B5EF4-FFF2-40B4-BE49-F238E27FC236}">
                <a16:creationId xmlns:a16="http://schemas.microsoft.com/office/drawing/2014/main" id="{C6361C49-38AB-3E58-C182-134D6D2B8674}"/>
              </a:ext>
            </a:extLst>
          </p:cNvPr>
          <p:cNvSpPr/>
          <p:nvPr/>
        </p:nvSpPr>
        <p:spPr>
          <a:xfrm>
            <a:off x="4038600" y="4753018"/>
            <a:ext cx="13868400" cy="762001"/>
          </a:xfrm>
          <a:prstGeom prst="roundRect">
            <a:avLst/>
          </a:prstGeom>
          <a:noFill/>
          <a:ln>
            <a:solidFill>
              <a:schemeClr val="accent2">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9" name="Rectangle: Rounded Corners 8">
            <a:extLst>
              <a:ext uri="{FF2B5EF4-FFF2-40B4-BE49-F238E27FC236}">
                <a16:creationId xmlns:a16="http://schemas.microsoft.com/office/drawing/2014/main" id="{38EAAB8A-9B7E-2EC1-64FF-A98D6B0EA39E}"/>
              </a:ext>
            </a:extLst>
          </p:cNvPr>
          <p:cNvSpPr/>
          <p:nvPr/>
        </p:nvSpPr>
        <p:spPr>
          <a:xfrm>
            <a:off x="4071257" y="7520009"/>
            <a:ext cx="13868400" cy="762001"/>
          </a:xfrm>
          <a:prstGeom prst="roundRect">
            <a:avLst/>
          </a:prstGeom>
          <a:noFill/>
          <a:ln>
            <a:solidFill>
              <a:schemeClr val="accent2">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10" name="Rectangle: Rounded Corners 9">
            <a:extLst>
              <a:ext uri="{FF2B5EF4-FFF2-40B4-BE49-F238E27FC236}">
                <a16:creationId xmlns:a16="http://schemas.microsoft.com/office/drawing/2014/main" id="{C8C19528-28E2-280F-B8EE-3F03918B3997}"/>
              </a:ext>
            </a:extLst>
          </p:cNvPr>
          <p:cNvSpPr/>
          <p:nvPr/>
        </p:nvSpPr>
        <p:spPr>
          <a:xfrm>
            <a:off x="3718499" y="5523294"/>
            <a:ext cx="3520502" cy="762001"/>
          </a:xfrm>
          <a:prstGeom prst="roundRect">
            <a:avLst/>
          </a:prstGeom>
          <a:noFill/>
          <a:ln>
            <a:solidFill>
              <a:schemeClr val="accent2">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11" name="Rectangle: Rounded Corners 10">
            <a:extLst>
              <a:ext uri="{FF2B5EF4-FFF2-40B4-BE49-F238E27FC236}">
                <a16:creationId xmlns:a16="http://schemas.microsoft.com/office/drawing/2014/main" id="{90818650-50E6-A3BC-DFE9-1C304A45B8AC}"/>
              </a:ext>
            </a:extLst>
          </p:cNvPr>
          <p:cNvSpPr/>
          <p:nvPr/>
        </p:nvSpPr>
        <p:spPr>
          <a:xfrm>
            <a:off x="3511670" y="8290285"/>
            <a:ext cx="2371032" cy="762001"/>
          </a:xfrm>
          <a:prstGeom prst="roundRect">
            <a:avLst/>
          </a:prstGeom>
          <a:noFill/>
          <a:ln>
            <a:solidFill>
              <a:schemeClr val="accent2">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cxnSp>
        <p:nvCxnSpPr>
          <p:cNvPr id="16" name="Connector: Elbow 15">
            <a:extLst>
              <a:ext uri="{FF2B5EF4-FFF2-40B4-BE49-F238E27FC236}">
                <a16:creationId xmlns:a16="http://schemas.microsoft.com/office/drawing/2014/main" id="{1857B74D-482B-5719-0135-911A738A23B8}"/>
              </a:ext>
            </a:extLst>
          </p:cNvPr>
          <p:cNvCxnSpPr>
            <a:cxnSpLocks/>
          </p:cNvCxnSpPr>
          <p:nvPr/>
        </p:nvCxnSpPr>
        <p:spPr>
          <a:xfrm flipV="1">
            <a:off x="506033" y="6099211"/>
            <a:ext cx="2971800" cy="768326"/>
          </a:xfrm>
          <a:prstGeom prst="bentConnector3">
            <a:avLst/>
          </a:prstGeom>
          <a:ln w="28575">
            <a:solidFill>
              <a:schemeClr val="accent2">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7" name="Connector: Elbow 16">
            <a:extLst>
              <a:ext uri="{FF2B5EF4-FFF2-40B4-BE49-F238E27FC236}">
                <a16:creationId xmlns:a16="http://schemas.microsoft.com/office/drawing/2014/main" id="{053FB80C-F01D-9377-F219-5FEBED5BC91D}"/>
              </a:ext>
            </a:extLst>
          </p:cNvPr>
          <p:cNvCxnSpPr>
            <a:cxnSpLocks/>
          </p:cNvCxnSpPr>
          <p:nvPr/>
        </p:nvCxnSpPr>
        <p:spPr>
          <a:xfrm flipV="1">
            <a:off x="650935" y="2960994"/>
            <a:ext cx="2971800" cy="768326"/>
          </a:xfrm>
          <a:prstGeom prst="bentConnector3">
            <a:avLst/>
          </a:prstGeom>
          <a:ln w="28575">
            <a:solidFill>
              <a:schemeClr val="accent2">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8" name="Connector: Elbow 17">
            <a:extLst>
              <a:ext uri="{FF2B5EF4-FFF2-40B4-BE49-F238E27FC236}">
                <a16:creationId xmlns:a16="http://schemas.microsoft.com/office/drawing/2014/main" id="{DE6497A7-6E0F-59DD-3614-3F78A7F4701F}"/>
              </a:ext>
            </a:extLst>
          </p:cNvPr>
          <p:cNvCxnSpPr>
            <a:cxnSpLocks/>
          </p:cNvCxnSpPr>
          <p:nvPr/>
        </p:nvCxnSpPr>
        <p:spPr>
          <a:xfrm flipV="1">
            <a:off x="152400" y="8730656"/>
            <a:ext cx="2971800" cy="768326"/>
          </a:xfrm>
          <a:prstGeom prst="bentConnector3">
            <a:avLst/>
          </a:prstGeom>
          <a:ln w="28575">
            <a:solidFill>
              <a:schemeClr val="accent2">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3DE375A7-FEA6-2531-F121-DB0FF0C3F717}"/>
              </a:ext>
            </a:extLst>
          </p:cNvPr>
          <p:cNvSpPr txBox="1"/>
          <p:nvPr/>
        </p:nvSpPr>
        <p:spPr>
          <a:xfrm>
            <a:off x="364671" y="2125789"/>
            <a:ext cx="2819400" cy="707886"/>
          </a:xfrm>
          <a:prstGeom prst="rect">
            <a:avLst/>
          </a:prstGeom>
          <a:noFill/>
        </p:spPr>
        <p:txBody>
          <a:bodyPr wrap="square">
            <a:spAutoFit/>
          </a:bodyPr>
          <a:lstStyle/>
          <a:p>
            <a:pPr algn="just">
              <a:lnSpc>
                <a:spcPts val="4759"/>
              </a:lnSpc>
              <a:spcBef>
                <a:spcPct val="0"/>
              </a:spcBef>
            </a:pPr>
            <a:r>
              <a:rPr lang="vi-VN" sz="4000" dirty="0">
                <a:solidFill>
                  <a:schemeClr val="tx1">
                    <a:lumMod val="75000"/>
                    <a:lumOff val="25000"/>
                  </a:schemeClr>
                </a:solidFill>
                <a:latin typeface="Roboto Condensed"/>
              </a:rPr>
              <a:t>Cốt truyện</a:t>
            </a:r>
            <a:endParaRPr lang="en-US" sz="4000" dirty="0">
              <a:solidFill>
                <a:schemeClr val="tx1">
                  <a:lumMod val="75000"/>
                  <a:lumOff val="25000"/>
                </a:schemeClr>
              </a:solidFill>
              <a:latin typeface="Roboto Condensed"/>
            </a:endParaRPr>
          </a:p>
        </p:txBody>
      </p:sp>
      <p:sp>
        <p:nvSpPr>
          <p:cNvPr id="20" name="TextBox 19">
            <a:extLst>
              <a:ext uri="{FF2B5EF4-FFF2-40B4-BE49-F238E27FC236}">
                <a16:creationId xmlns:a16="http://schemas.microsoft.com/office/drawing/2014/main" id="{6CD7AAEB-55D3-91D6-30A1-B90FB015EAF4}"/>
              </a:ext>
            </a:extLst>
          </p:cNvPr>
          <p:cNvSpPr txBox="1"/>
          <p:nvPr/>
        </p:nvSpPr>
        <p:spPr>
          <a:xfrm>
            <a:off x="515816" y="4695351"/>
            <a:ext cx="2819400" cy="1938992"/>
          </a:xfrm>
          <a:prstGeom prst="rect">
            <a:avLst/>
          </a:prstGeom>
          <a:noFill/>
        </p:spPr>
        <p:txBody>
          <a:bodyPr wrap="square">
            <a:spAutoFit/>
          </a:bodyPr>
          <a:lstStyle/>
          <a:p>
            <a:pPr algn="just">
              <a:lnSpc>
                <a:spcPts val="4759"/>
              </a:lnSpc>
              <a:spcBef>
                <a:spcPct val="0"/>
              </a:spcBef>
            </a:pPr>
            <a:r>
              <a:rPr lang="vi-VN" sz="4000" dirty="0">
                <a:solidFill>
                  <a:schemeClr val="tx1">
                    <a:lumMod val="75000"/>
                    <a:lumOff val="25000"/>
                  </a:schemeClr>
                </a:solidFill>
                <a:latin typeface="Roboto Condensed"/>
              </a:rPr>
              <a:t>Cách xây dựng tâm lí NV</a:t>
            </a:r>
            <a:endParaRPr lang="en-US" sz="4000" dirty="0">
              <a:solidFill>
                <a:schemeClr val="tx1">
                  <a:lumMod val="75000"/>
                  <a:lumOff val="25000"/>
                </a:schemeClr>
              </a:solidFill>
              <a:latin typeface="Roboto Condensed"/>
            </a:endParaRPr>
          </a:p>
        </p:txBody>
      </p:sp>
      <p:sp>
        <p:nvSpPr>
          <p:cNvPr id="21" name="TextBox 20">
            <a:extLst>
              <a:ext uri="{FF2B5EF4-FFF2-40B4-BE49-F238E27FC236}">
                <a16:creationId xmlns:a16="http://schemas.microsoft.com/office/drawing/2014/main" id="{02E8E18B-F7B0-694A-294C-AD5B94E2D4A8}"/>
              </a:ext>
            </a:extLst>
          </p:cNvPr>
          <p:cNvSpPr txBox="1"/>
          <p:nvPr/>
        </p:nvSpPr>
        <p:spPr>
          <a:xfrm>
            <a:off x="369961" y="7448196"/>
            <a:ext cx="2819400" cy="1323439"/>
          </a:xfrm>
          <a:prstGeom prst="rect">
            <a:avLst/>
          </a:prstGeom>
          <a:noFill/>
        </p:spPr>
        <p:txBody>
          <a:bodyPr wrap="square">
            <a:spAutoFit/>
          </a:bodyPr>
          <a:lstStyle/>
          <a:p>
            <a:pPr algn="just">
              <a:lnSpc>
                <a:spcPts val="4759"/>
              </a:lnSpc>
              <a:spcBef>
                <a:spcPct val="0"/>
              </a:spcBef>
            </a:pPr>
            <a:r>
              <a:rPr lang="vi-VN" sz="4000" dirty="0">
                <a:solidFill>
                  <a:schemeClr val="tx1">
                    <a:lumMod val="75000"/>
                    <a:lumOff val="25000"/>
                  </a:schemeClr>
                </a:solidFill>
                <a:latin typeface="Roboto Condensed"/>
              </a:rPr>
              <a:t>Chi tiết </a:t>
            </a:r>
          </a:p>
          <a:p>
            <a:pPr algn="just">
              <a:lnSpc>
                <a:spcPts val="4759"/>
              </a:lnSpc>
              <a:spcBef>
                <a:spcPct val="0"/>
              </a:spcBef>
            </a:pPr>
            <a:r>
              <a:rPr lang="vi-VN" sz="4000" dirty="0">
                <a:solidFill>
                  <a:schemeClr val="tx1">
                    <a:lumMod val="75000"/>
                    <a:lumOff val="25000"/>
                  </a:schemeClr>
                </a:solidFill>
                <a:latin typeface="Roboto Condensed"/>
              </a:rPr>
              <a:t>tiêu biểu</a:t>
            </a:r>
            <a:endParaRPr lang="en-US" sz="4000" dirty="0">
              <a:solidFill>
                <a:schemeClr val="tx1">
                  <a:lumMod val="75000"/>
                  <a:lumOff val="25000"/>
                </a:schemeClr>
              </a:solidFill>
              <a:latin typeface="Roboto Condensed"/>
            </a:endParaRPr>
          </a:p>
        </p:txBody>
      </p:sp>
    </p:spTree>
  </p:cSld>
  <p:clrMapOvr>
    <a:masterClrMapping/>
  </p:clrMapOvr>
  <p:transition>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ppt_x"/>
                                          </p:val>
                                        </p:tav>
                                        <p:tav tm="100000">
                                          <p:val>
                                            <p:strVal val="#ppt_x"/>
                                          </p:val>
                                        </p:tav>
                                      </p:tavLst>
                                    </p:anim>
                                    <p:anim calcmode="lin" valueType="num">
                                      <p:cBhvr additive="base">
                                        <p:cTn id="8"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7"/>
                                        </p:tgtEl>
                                        <p:attrNameLst>
                                          <p:attrName>style.visibility</p:attrName>
                                        </p:attrNameLst>
                                      </p:cBhvr>
                                      <p:to>
                                        <p:strVal val="visible"/>
                                      </p:to>
                                    </p:set>
                                    <p:anim calcmode="lin" valueType="num">
                                      <p:cBhvr additive="base">
                                        <p:cTn id="13" dur="500" fill="hold"/>
                                        <p:tgtEl>
                                          <p:spTgt spid="17"/>
                                        </p:tgtEl>
                                        <p:attrNameLst>
                                          <p:attrName>ppt_x</p:attrName>
                                        </p:attrNameLst>
                                      </p:cBhvr>
                                      <p:tavLst>
                                        <p:tav tm="0">
                                          <p:val>
                                            <p:strVal val="#ppt_x"/>
                                          </p:val>
                                        </p:tav>
                                        <p:tav tm="100000">
                                          <p:val>
                                            <p:strVal val="#ppt_x"/>
                                          </p:val>
                                        </p:tav>
                                      </p:tavLst>
                                    </p:anim>
                                    <p:anim calcmode="lin" valueType="num">
                                      <p:cBhvr additive="base">
                                        <p:cTn id="14"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8"/>
                                        </p:tgtEl>
                                        <p:attrNameLst>
                                          <p:attrName>style.visibility</p:attrName>
                                        </p:attrNameLst>
                                      </p:cBhvr>
                                      <p:to>
                                        <p:strVal val="visible"/>
                                      </p:to>
                                    </p:set>
                                    <p:anim calcmode="lin" valueType="num">
                                      <p:cBhvr additive="base">
                                        <p:cTn id="19" dur="500" fill="hold"/>
                                        <p:tgtEl>
                                          <p:spTgt spid="18"/>
                                        </p:tgtEl>
                                        <p:attrNameLst>
                                          <p:attrName>ppt_x</p:attrName>
                                        </p:attrNameLst>
                                      </p:cBhvr>
                                      <p:tavLst>
                                        <p:tav tm="0">
                                          <p:val>
                                            <p:strVal val="#ppt_x"/>
                                          </p:val>
                                        </p:tav>
                                        <p:tav tm="100000">
                                          <p:val>
                                            <p:strVal val="#ppt_x"/>
                                          </p:val>
                                        </p:tav>
                                      </p:tavLst>
                                    </p:anim>
                                    <p:anim calcmode="lin" valueType="num">
                                      <p:cBhvr additive="base">
                                        <p:cTn id="20" dur="500" fill="hold"/>
                                        <p:tgtEl>
                                          <p:spTgt spid="18"/>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9"/>
                                        </p:tgtEl>
                                        <p:attrNameLst>
                                          <p:attrName>style.visibility</p:attrName>
                                        </p:attrNameLst>
                                      </p:cBhvr>
                                      <p:to>
                                        <p:strVal val="visible"/>
                                      </p:to>
                                    </p:set>
                                    <p:anim calcmode="lin" valueType="num">
                                      <p:cBhvr additive="base">
                                        <p:cTn id="23" dur="500" fill="hold"/>
                                        <p:tgtEl>
                                          <p:spTgt spid="19"/>
                                        </p:tgtEl>
                                        <p:attrNameLst>
                                          <p:attrName>ppt_x</p:attrName>
                                        </p:attrNameLst>
                                      </p:cBhvr>
                                      <p:tavLst>
                                        <p:tav tm="0">
                                          <p:val>
                                            <p:strVal val="#ppt_x"/>
                                          </p:val>
                                        </p:tav>
                                        <p:tav tm="100000">
                                          <p:val>
                                            <p:strVal val="#ppt_x"/>
                                          </p:val>
                                        </p:tav>
                                      </p:tavLst>
                                    </p:anim>
                                    <p:anim calcmode="lin" valueType="num">
                                      <p:cBhvr additive="base">
                                        <p:cTn id="24" dur="500" fill="hold"/>
                                        <p:tgtEl>
                                          <p:spTgt spid="19"/>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20"/>
                                        </p:tgtEl>
                                        <p:attrNameLst>
                                          <p:attrName>style.visibility</p:attrName>
                                        </p:attrNameLst>
                                      </p:cBhvr>
                                      <p:to>
                                        <p:strVal val="visible"/>
                                      </p:to>
                                    </p:set>
                                    <p:anim calcmode="lin" valueType="num">
                                      <p:cBhvr additive="base">
                                        <p:cTn id="27" dur="500" fill="hold"/>
                                        <p:tgtEl>
                                          <p:spTgt spid="20"/>
                                        </p:tgtEl>
                                        <p:attrNameLst>
                                          <p:attrName>ppt_x</p:attrName>
                                        </p:attrNameLst>
                                      </p:cBhvr>
                                      <p:tavLst>
                                        <p:tav tm="0">
                                          <p:val>
                                            <p:strVal val="#ppt_x"/>
                                          </p:val>
                                        </p:tav>
                                        <p:tav tm="100000">
                                          <p:val>
                                            <p:strVal val="#ppt_x"/>
                                          </p:val>
                                        </p:tav>
                                      </p:tavLst>
                                    </p:anim>
                                    <p:anim calcmode="lin" valueType="num">
                                      <p:cBhvr additive="base">
                                        <p:cTn id="28" dur="500" fill="hold"/>
                                        <p:tgtEl>
                                          <p:spTgt spid="20"/>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21"/>
                                        </p:tgtEl>
                                        <p:attrNameLst>
                                          <p:attrName>style.visibility</p:attrName>
                                        </p:attrNameLst>
                                      </p:cBhvr>
                                      <p:to>
                                        <p:strVal val="visible"/>
                                      </p:to>
                                    </p:set>
                                    <p:anim calcmode="lin" valueType="num">
                                      <p:cBhvr additive="base">
                                        <p:cTn id="31" dur="500" fill="hold"/>
                                        <p:tgtEl>
                                          <p:spTgt spid="21"/>
                                        </p:tgtEl>
                                        <p:attrNameLst>
                                          <p:attrName>ppt_x</p:attrName>
                                        </p:attrNameLst>
                                      </p:cBhvr>
                                      <p:tavLst>
                                        <p:tav tm="0">
                                          <p:val>
                                            <p:strVal val="#ppt_x"/>
                                          </p:val>
                                        </p:tav>
                                        <p:tav tm="100000">
                                          <p:val>
                                            <p:strVal val="#ppt_x"/>
                                          </p:val>
                                        </p:tav>
                                      </p:tavLst>
                                    </p:anim>
                                    <p:anim calcmode="lin" valueType="num">
                                      <p:cBhvr additive="base">
                                        <p:cTn id="32" dur="500" fill="hold"/>
                                        <p:tgtEl>
                                          <p:spTgt spid="21"/>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7"/>
                                        </p:tgtEl>
                                        <p:attrNameLst>
                                          <p:attrName>style.visibility</p:attrName>
                                        </p:attrNameLst>
                                      </p:cBhvr>
                                      <p:to>
                                        <p:strVal val="visible"/>
                                      </p:to>
                                    </p:set>
                                    <p:anim calcmode="lin" valueType="num">
                                      <p:cBhvr additive="base">
                                        <p:cTn id="35" dur="500" fill="hold"/>
                                        <p:tgtEl>
                                          <p:spTgt spid="7"/>
                                        </p:tgtEl>
                                        <p:attrNameLst>
                                          <p:attrName>ppt_x</p:attrName>
                                        </p:attrNameLst>
                                      </p:cBhvr>
                                      <p:tavLst>
                                        <p:tav tm="0">
                                          <p:val>
                                            <p:strVal val="#ppt_x"/>
                                          </p:val>
                                        </p:tav>
                                        <p:tav tm="100000">
                                          <p:val>
                                            <p:strVal val="#ppt_x"/>
                                          </p:val>
                                        </p:tav>
                                      </p:tavLst>
                                    </p:anim>
                                    <p:anim calcmode="lin" valueType="num">
                                      <p:cBhvr additive="base">
                                        <p:cTn id="36" dur="500" fill="hold"/>
                                        <p:tgtEl>
                                          <p:spTgt spid="7"/>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8"/>
                                        </p:tgtEl>
                                        <p:attrNameLst>
                                          <p:attrName>style.visibility</p:attrName>
                                        </p:attrNameLst>
                                      </p:cBhvr>
                                      <p:to>
                                        <p:strVal val="visible"/>
                                      </p:to>
                                    </p:set>
                                    <p:anim calcmode="lin" valueType="num">
                                      <p:cBhvr additive="base">
                                        <p:cTn id="39" dur="500" fill="hold"/>
                                        <p:tgtEl>
                                          <p:spTgt spid="8"/>
                                        </p:tgtEl>
                                        <p:attrNameLst>
                                          <p:attrName>ppt_x</p:attrName>
                                        </p:attrNameLst>
                                      </p:cBhvr>
                                      <p:tavLst>
                                        <p:tav tm="0">
                                          <p:val>
                                            <p:strVal val="#ppt_x"/>
                                          </p:val>
                                        </p:tav>
                                        <p:tav tm="100000">
                                          <p:val>
                                            <p:strVal val="#ppt_x"/>
                                          </p:val>
                                        </p:tav>
                                      </p:tavLst>
                                    </p:anim>
                                    <p:anim calcmode="lin" valueType="num">
                                      <p:cBhvr additive="base">
                                        <p:cTn id="40" dur="500" fill="hold"/>
                                        <p:tgtEl>
                                          <p:spTgt spid="8"/>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10"/>
                                        </p:tgtEl>
                                        <p:attrNameLst>
                                          <p:attrName>style.visibility</p:attrName>
                                        </p:attrNameLst>
                                      </p:cBhvr>
                                      <p:to>
                                        <p:strVal val="visible"/>
                                      </p:to>
                                    </p:set>
                                    <p:anim calcmode="lin" valueType="num">
                                      <p:cBhvr additive="base">
                                        <p:cTn id="43" dur="500" fill="hold"/>
                                        <p:tgtEl>
                                          <p:spTgt spid="10"/>
                                        </p:tgtEl>
                                        <p:attrNameLst>
                                          <p:attrName>ppt_x</p:attrName>
                                        </p:attrNameLst>
                                      </p:cBhvr>
                                      <p:tavLst>
                                        <p:tav tm="0">
                                          <p:val>
                                            <p:strVal val="#ppt_x"/>
                                          </p:val>
                                        </p:tav>
                                        <p:tav tm="100000">
                                          <p:val>
                                            <p:strVal val="#ppt_x"/>
                                          </p:val>
                                        </p:tav>
                                      </p:tavLst>
                                    </p:anim>
                                    <p:anim calcmode="lin" valueType="num">
                                      <p:cBhvr additive="base">
                                        <p:cTn id="44" dur="500" fill="hold"/>
                                        <p:tgtEl>
                                          <p:spTgt spid="10"/>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9"/>
                                        </p:tgtEl>
                                        <p:attrNameLst>
                                          <p:attrName>style.visibility</p:attrName>
                                        </p:attrNameLst>
                                      </p:cBhvr>
                                      <p:to>
                                        <p:strVal val="visible"/>
                                      </p:to>
                                    </p:set>
                                    <p:anim calcmode="lin" valueType="num">
                                      <p:cBhvr additive="base">
                                        <p:cTn id="47" dur="500" fill="hold"/>
                                        <p:tgtEl>
                                          <p:spTgt spid="9"/>
                                        </p:tgtEl>
                                        <p:attrNameLst>
                                          <p:attrName>ppt_x</p:attrName>
                                        </p:attrNameLst>
                                      </p:cBhvr>
                                      <p:tavLst>
                                        <p:tav tm="0">
                                          <p:val>
                                            <p:strVal val="#ppt_x"/>
                                          </p:val>
                                        </p:tav>
                                        <p:tav tm="100000">
                                          <p:val>
                                            <p:strVal val="#ppt_x"/>
                                          </p:val>
                                        </p:tav>
                                      </p:tavLst>
                                    </p:anim>
                                    <p:anim calcmode="lin" valueType="num">
                                      <p:cBhvr additive="base">
                                        <p:cTn id="48" dur="500" fill="hold"/>
                                        <p:tgtEl>
                                          <p:spTgt spid="9"/>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11"/>
                                        </p:tgtEl>
                                        <p:attrNameLst>
                                          <p:attrName>style.visibility</p:attrName>
                                        </p:attrNameLst>
                                      </p:cBhvr>
                                      <p:to>
                                        <p:strVal val="visible"/>
                                      </p:to>
                                    </p:set>
                                    <p:anim calcmode="lin" valueType="num">
                                      <p:cBhvr additive="base">
                                        <p:cTn id="51" dur="500" fill="hold"/>
                                        <p:tgtEl>
                                          <p:spTgt spid="11"/>
                                        </p:tgtEl>
                                        <p:attrNameLst>
                                          <p:attrName>ppt_x</p:attrName>
                                        </p:attrNameLst>
                                      </p:cBhvr>
                                      <p:tavLst>
                                        <p:tav tm="0">
                                          <p:val>
                                            <p:strVal val="#ppt_x"/>
                                          </p:val>
                                        </p:tav>
                                        <p:tav tm="100000">
                                          <p:val>
                                            <p:strVal val="#ppt_x"/>
                                          </p:val>
                                        </p:tav>
                                      </p:tavLst>
                                    </p:anim>
                                    <p:anim calcmode="lin" valueType="num">
                                      <p:cBhvr additive="base">
                                        <p:cTn id="52"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9" grpId="0"/>
      <p:bldP spid="20" grpId="0"/>
      <p:bldP spid="21" grpId="0"/>
    </p:bldLst>
  </p:timing>
</p:sld>
</file>

<file path=ppt/slides/slide32.xml><?xml version="1.0" encoding="utf-8"?>
<p:sld xmlns:a="http://schemas.openxmlformats.org/drawingml/2006/main" xmlns:r="http://schemas.openxmlformats.org/officeDocument/2006/relationships" xmlns:p="http://schemas.openxmlformats.org/presentationml/2006/main">
  <p:cSld>
    <p:bg>
      <p:bgPr>
        <a:solidFill>
          <a:srgbClr val="F5E9DA"/>
        </a:solidFill>
        <a:effectLst/>
      </p:bgPr>
    </p:bg>
    <p:spTree>
      <p:nvGrpSpPr>
        <p:cNvPr id="1" name=""/>
        <p:cNvGrpSpPr/>
        <p:nvPr/>
      </p:nvGrpSpPr>
      <p:grpSpPr>
        <a:xfrm>
          <a:off x="0" y="0"/>
          <a:ext cx="0" cy="0"/>
          <a:chOff x="0" y="0"/>
          <a:chExt cx="0" cy="0"/>
        </a:xfrm>
      </p:grpSpPr>
      <p:grpSp>
        <p:nvGrpSpPr>
          <p:cNvPr id="2" name="Group 2"/>
          <p:cNvGrpSpPr/>
          <p:nvPr/>
        </p:nvGrpSpPr>
        <p:grpSpPr>
          <a:xfrm rot="-10800000">
            <a:off x="-1413655" y="-1485900"/>
            <a:ext cx="21115310" cy="3986684"/>
            <a:chOff x="0" y="0"/>
            <a:chExt cx="1734364" cy="180780"/>
          </a:xfrm>
        </p:grpSpPr>
        <p:sp>
          <p:nvSpPr>
            <p:cNvPr id="3" name="Freeform 3"/>
            <p:cNvSpPr/>
            <p:nvPr/>
          </p:nvSpPr>
          <p:spPr>
            <a:xfrm>
              <a:off x="0" y="-1270"/>
              <a:ext cx="1735634" cy="179510"/>
            </a:xfrm>
            <a:custGeom>
              <a:avLst/>
              <a:gdLst/>
              <a:ahLst/>
              <a:cxnLst/>
              <a:rect l="l" t="t" r="r" b="b"/>
              <a:pathLst>
                <a:path w="1735634" h="179510">
                  <a:moveTo>
                    <a:pt x="1724204" y="27940"/>
                  </a:moveTo>
                  <a:cubicBezTo>
                    <a:pt x="1715314" y="24130"/>
                    <a:pt x="1706425" y="21590"/>
                    <a:pt x="1697534" y="21590"/>
                  </a:cubicBezTo>
                  <a:cubicBezTo>
                    <a:pt x="1670864" y="20320"/>
                    <a:pt x="1645005" y="20320"/>
                    <a:pt x="1617807" y="17780"/>
                  </a:cubicBezTo>
                  <a:cubicBezTo>
                    <a:pt x="1555639" y="12700"/>
                    <a:pt x="1494766" y="6350"/>
                    <a:pt x="1432597" y="3810"/>
                  </a:cubicBezTo>
                  <a:cubicBezTo>
                    <a:pt x="1382086" y="1270"/>
                    <a:pt x="1332869" y="3810"/>
                    <a:pt x="1282357" y="2540"/>
                  </a:cubicBezTo>
                  <a:cubicBezTo>
                    <a:pt x="1260339" y="2540"/>
                    <a:pt x="1238322" y="0"/>
                    <a:pt x="1216304" y="2540"/>
                  </a:cubicBezTo>
                  <a:cubicBezTo>
                    <a:pt x="1163202" y="10160"/>
                    <a:pt x="1110100" y="11430"/>
                    <a:pt x="1055703" y="8890"/>
                  </a:cubicBezTo>
                  <a:cubicBezTo>
                    <a:pt x="1028504" y="7620"/>
                    <a:pt x="1001305" y="7620"/>
                    <a:pt x="974107" y="7620"/>
                  </a:cubicBezTo>
                  <a:cubicBezTo>
                    <a:pt x="924890" y="7620"/>
                    <a:pt x="875674" y="7620"/>
                    <a:pt x="826457" y="6350"/>
                  </a:cubicBezTo>
                  <a:cubicBezTo>
                    <a:pt x="774650" y="5080"/>
                    <a:pt x="264353" y="2540"/>
                    <a:pt x="213841" y="1270"/>
                  </a:cubicBezTo>
                  <a:cubicBezTo>
                    <a:pt x="172396" y="0"/>
                    <a:pt x="132245" y="1270"/>
                    <a:pt x="90800" y="1270"/>
                  </a:cubicBezTo>
                  <a:cubicBezTo>
                    <a:pt x="62306" y="1270"/>
                    <a:pt x="33020" y="3810"/>
                    <a:pt x="5080" y="5080"/>
                  </a:cubicBezTo>
                  <a:cubicBezTo>
                    <a:pt x="3810" y="5080"/>
                    <a:pt x="2540" y="7620"/>
                    <a:pt x="0" y="8890"/>
                  </a:cubicBezTo>
                  <a:cubicBezTo>
                    <a:pt x="1270" y="21590"/>
                    <a:pt x="3810" y="34290"/>
                    <a:pt x="5080" y="46990"/>
                  </a:cubicBezTo>
                  <a:cubicBezTo>
                    <a:pt x="15240" y="67560"/>
                    <a:pt x="16510" y="69867"/>
                    <a:pt x="17780" y="72133"/>
                  </a:cubicBezTo>
                  <a:cubicBezTo>
                    <a:pt x="19050" y="74440"/>
                    <a:pt x="17780" y="76746"/>
                    <a:pt x="16510" y="79093"/>
                  </a:cubicBezTo>
                  <a:cubicBezTo>
                    <a:pt x="15240" y="81481"/>
                    <a:pt x="2540" y="106529"/>
                    <a:pt x="2540" y="108916"/>
                  </a:cubicBezTo>
                  <a:cubicBezTo>
                    <a:pt x="2540" y="111263"/>
                    <a:pt x="1270" y="113610"/>
                    <a:pt x="0" y="115957"/>
                  </a:cubicBezTo>
                  <a:cubicBezTo>
                    <a:pt x="0" y="124900"/>
                    <a:pt x="3810" y="135060"/>
                    <a:pt x="15240" y="140140"/>
                  </a:cubicBezTo>
                  <a:cubicBezTo>
                    <a:pt x="22860" y="143950"/>
                    <a:pt x="31750" y="146490"/>
                    <a:pt x="40640" y="147760"/>
                  </a:cubicBezTo>
                  <a:cubicBezTo>
                    <a:pt x="89505" y="152840"/>
                    <a:pt x="138721" y="156650"/>
                    <a:pt x="187938" y="161730"/>
                  </a:cubicBezTo>
                  <a:cubicBezTo>
                    <a:pt x="215136" y="164270"/>
                    <a:pt x="242335" y="169350"/>
                    <a:pt x="269534" y="170620"/>
                  </a:cubicBezTo>
                  <a:cubicBezTo>
                    <a:pt x="314865" y="173160"/>
                    <a:pt x="819981" y="174430"/>
                    <a:pt x="865312" y="175700"/>
                  </a:cubicBezTo>
                  <a:cubicBezTo>
                    <a:pt x="871788" y="175700"/>
                    <a:pt x="878264" y="175700"/>
                    <a:pt x="884740" y="175700"/>
                  </a:cubicBezTo>
                  <a:cubicBezTo>
                    <a:pt x="915824" y="175700"/>
                    <a:pt x="948203" y="174430"/>
                    <a:pt x="979287" y="174430"/>
                  </a:cubicBezTo>
                  <a:cubicBezTo>
                    <a:pt x="1015552" y="174430"/>
                    <a:pt x="1050522" y="175700"/>
                    <a:pt x="1086787" y="175700"/>
                  </a:cubicBezTo>
                  <a:cubicBezTo>
                    <a:pt x="1139889" y="175700"/>
                    <a:pt x="1194286" y="175700"/>
                    <a:pt x="1247388" y="175700"/>
                  </a:cubicBezTo>
                  <a:cubicBezTo>
                    <a:pt x="1296604" y="175700"/>
                    <a:pt x="1345821" y="176970"/>
                    <a:pt x="1395037" y="178240"/>
                  </a:cubicBezTo>
                  <a:cubicBezTo>
                    <a:pt x="1417055" y="178240"/>
                    <a:pt x="1440368" y="179510"/>
                    <a:pt x="1462386" y="179510"/>
                  </a:cubicBezTo>
                  <a:cubicBezTo>
                    <a:pt x="1533621" y="178240"/>
                    <a:pt x="1603560" y="171890"/>
                    <a:pt x="1674674" y="171890"/>
                  </a:cubicBezTo>
                  <a:cubicBezTo>
                    <a:pt x="1678484" y="171890"/>
                    <a:pt x="1683564" y="169350"/>
                    <a:pt x="1687374" y="166810"/>
                  </a:cubicBezTo>
                  <a:cubicBezTo>
                    <a:pt x="1692454" y="163000"/>
                    <a:pt x="1694994" y="156650"/>
                    <a:pt x="1697534" y="154110"/>
                  </a:cubicBezTo>
                  <a:cubicBezTo>
                    <a:pt x="1698804" y="115674"/>
                    <a:pt x="1700074" y="113974"/>
                    <a:pt x="1701344" y="112275"/>
                  </a:cubicBezTo>
                  <a:cubicBezTo>
                    <a:pt x="1702614" y="109645"/>
                    <a:pt x="1712774" y="84394"/>
                    <a:pt x="1714044" y="81764"/>
                  </a:cubicBezTo>
                  <a:cubicBezTo>
                    <a:pt x="1714044" y="80186"/>
                    <a:pt x="1715314" y="78608"/>
                    <a:pt x="1716584" y="77029"/>
                  </a:cubicBezTo>
                  <a:cubicBezTo>
                    <a:pt x="1717854" y="75330"/>
                    <a:pt x="1719124" y="73630"/>
                    <a:pt x="1721664" y="71931"/>
                  </a:cubicBezTo>
                  <a:cubicBezTo>
                    <a:pt x="1722934" y="70919"/>
                    <a:pt x="1722934" y="69867"/>
                    <a:pt x="1728014" y="68855"/>
                  </a:cubicBezTo>
                  <a:cubicBezTo>
                    <a:pt x="1733094" y="67641"/>
                    <a:pt x="1735634" y="66468"/>
                    <a:pt x="1734364" y="44450"/>
                  </a:cubicBezTo>
                  <a:cubicBezTo>
                    <a:pt x="1734364" y="38100"/>
                    <a:pt x="1730554" y="30480"/>
                    <a:pt x="1724204" y="27940"/>
                  </a:cubicBezTo>
                  <a:close/>
                </a:path>
              </a:pathLst>
            </a:custGeom>
            <a:solidFill>
              <a:srgbClr val="536B40"/>
            </a:solidFill>
          </p:spPr>
          <p:txBody>
            <a:bodyPr/>
            <a:lstStyle/>
            <a:p>
              <a:endParaRPr lang="en-US"/>
            </a:p>
          </p:txBody>
        </p:sp>
      </p:grpSp>
      <p:sp>
        <p:nvSpPr>
          <p:cNvPr id="4" name="TextBox 4"/>
          <p:cNvSpPr txBox="1"/>
          <p:nvPr/>
        </p:nvSpPr>
        <p:spPr>
          <a:xfrm>
            <a:off x="1143000" y="0"/>
            <a:ext cx="16002000" cy="1791324"/>
          </a:xfrm>
          <a:prstGeom prst="rect">
            <a:avLst/>
          </a:prstGeom>
        </p:spPr>
        <p:txBody>
          <a:bodyPr wrap="square" lIns="0" tIns="0" rIns="0" bIns="0" rtlCol="0" anchor="t">
            <a:spAutoFit/>
          </a:bodyPr>
          <a:lstStyle/>
          <a:p>
            <a:pPr algn="just">
              <a:lnSpc>
                <a:spcPct val="120000"/>
              </a:lnSpc>
            </a:pPr>
            <a:r>
              <a:rPr lang="en-US" sz="5000" dirty="0" err="1">
                <a:solidFill>
                  <a:srgbClr val="F5E9DA"/>
                </a:solidFill>
                <a:latin typeface="#9Slide07 SVNUT Triumph Press"/>
              </a:rPr>
              <a:t>Đoạn</a:t>
            </a:r>
            <a:r>
              <a:rPr lang="en-US" sz="5000" dirty="0">
                <a:solidFill>
                  <a:srgbClr val="F5E9DA"/>
                </a:solidFill>
                <a:latin typeface="#9Slide07 SVNUT Triumph Press"/>
              </a:rPr>
              <a:t> </a:t>
            </a:r>
            <a:r>
              <a:rPr lang="en-US" sz="5000" dirty="0" err="1">
                <a:solidFill>
                  <a:srgbClr val="F5E9DA"/>
                </a:solidFill>
                <a:latin typeface="#9Slide07 SVNUT Triumph Press"/>
              </a:rPr>
              <a:t>mẫu</a:t>
            </a:r>
            <a:r>
              <a:rPr lang="en-US" sz="5000" dirty="0">
                <a:solidFill>
                  <a:srgbClr val="F5E9DA"/>
                </a:solidFill>
                <a:latin typeface="#9Slide07 SVNUT Triumph Press"/>
              </a:rPr>
              <a:t> + </a:t>
            </a:r>
            <a:r>
              <a:rPr lang="en-US" sz="5000" dirty="0" err="1">
                <a:solidFill>
                  <a:srgbClr val="F5E9DA"/>
                </a:solidFill>
                <a:latin typeface="#9Slide07 SVNUT Triumph Press"/>
              </a:rPr>
              <a:t>Mô</a:t>
            </a:r>
            <a:r>
              <a:rPr lang="en-US" sz="5000" dirty="0">
                <a:solidFill>
                  <a:srgbClr val="F5E9DA"/>
                </a:solidFill>
                <a:latin typeface="#9Slide07 SVNUT Triumph Press"/>
              </a:rPr>
              <a:t> </a:t>
            </a:r>
            <a:r>
              <a:rPr lang="en-US" sz="5000" dirty="0" err="1">
                <a:solidFill>
                  <a:srgbClr val="F5E9DA"/>
                </a:solidFill>
                <a:latin typeface="#9Slide07 SVNUT Triumph Press"/>
              </a:rPr>
              <a:t>hình</a:t>
            </a:r>
            <a:r>
              <a:rPr lang="en-US" sz="5000" dirty="0">
                <a:solidFill>
                  <a:srgbClr val="F5E9DA"/>
                </a:solidFill>
                <a:latin typeface="#9Slide07 SVNUT Triumph Press"/>
              </a:rPr>
              <a:t> </a:t>
            </a:r>
            <a:r>
              <a:rPr lang="en-US" sz="5000" dirty="0" err="1">
                <a:solidFill>
                  <a:srgbClr val="F5E9DA"/>
                </a:solidFill>
                <a:latin typeface="#9Slide07 SVNUT Triumph Press"/>
              </a:rPr>
              <a:t>đoạn</a:t>
            </a:r>
            <a:r>
              <a:rPr lang="en-US" sz="5000" dirty="0">
                <a:solidFill>
                  <a:srgbClr val="F5E9DA"/>
                </a:solidFill>
                <a:latin typeface="#9Slide07 SVNUT Triumph Press"/>
              </a:rPr>
              <a:t> </a:t>
            </a:r>
            <a:r>
              <a:rPr lang="en-US" sz="5000" dirty="0" err="1">
                <a:solidFill>
                  <a:srgbClr val="F5E9DA"/>
                </a:solidFill>
                <a:latin typeface="#9Slide07 SVNUT Triumph Press"/>
              </a:rPr>
              <a:t>văn</a:t>
            </a:r>
            <a:r>
              <a:rPr lang="en-US" sz="5000" dirty="0">
                <a:solidFill>
                  <a:srgbClr val="F5E9DA"/>
                </a:solidFill>
                <a:latin typeface="#9Slide07 SVNUT Triumph Press"/>
              </a:rPr>
              <a:t> </a:t>
            </a:r>
            <a:r>
              <a:rPr lang="en-US" sz="5000" dirty="0" err="1">
                <a:solidFill>
                  <a:srgbClr val="F5E9DA"/>
                </a:solidFill>
                <a:latin typeface="#9Slide07 SVNUT Triumph Press"/>
              </a:rPr>
              <a:t>phân</a:t>
            </a:r>
            <a:r>
              <a:rPr lang="en-US" sz="5000" dirty="0">
                <a:solidFill>
                  <a:srgbClr val="F5E9DA"/>
                </a:solidFill>
                <a:latin typeface="#9Slide07 SVNUT Triumph Press"/>
              </a:rPr>
              <a:t> </a:t>
            </a:r>
            <a:r>
              <a:rPr lang="en-US" sz="5000" dirty="0" err="1">
                <a:solidFill>
                  <a:srgbClr val="F5E9DA"/>
                </a:solidFill>
                <a:latin typeface="#9Slide07 SVNUT Triumph Press"/>
              </a:rPr>
              <a:t>tích</a:t>
            </a:r>
            <a:r>
              <a:rPr lang="en-US" sz="5000" dirty="0">
                <a:solidFill>
                  <a:srgbClr val="F5E9DA"/>
                </a:solidFill>
                <a:latin typeface="#9Slide07 SVNUT Triumph Press"/>
              </a:rPr>
              <a:t> 1 </a:t>
            </a:r>
            <a:r>
              <a:rPr lang="en-US" sz="5000" dirty="0" err="1">
                <a:solidFill>
                  <a:srgbClr val="F5E9DA"/>
                </a:solidFill>
                <a:latin typeface="#9Slide07 SVNUT Triumph Press"/>
              </a:rPr>
              <a:t>yếu</a:t>
            </a:r>
            <a:r>
              <a:rPr lang="en-US" sz="5000" dirty="0">
                <a:solidFill>
                  <a:srgbClr val="F5E9DA"/>
                </a:solidFill>
                <a:latin typeface="#9Slide07 SVNUT Triumph Press"/>
              </a:rPr>
              <a:t> </a:t>
            </a:r>
            <a:r>
              <a:rPr lang="en-US" sz="5000" dirty="0" err="1">
                <a:solidFill>
                  <a:srgbClr val="F5E9DA"/>
                </a:solidFill>
                <a:latin typeface="#9Slide07 SVNUT Triumph Press"/>
              </a:rPr>
              <a:t>tố</a:t>
            </a:r>
            <a:r>
              <a:rPr lang="en-US" sz="5000" dirty="0">
                <a:solidFill>
                  <a:srgbClr val="F5E9DA"/>
                </a:solidFill>
                <a:latin typeface="#9Slide07 SVNUT Triumph Press"/>
              </a:rPr>
              <a:t> (</a:t>
            </a:r>
            <a:r>
              <a:rPr lang="en-US" sz="5000" dirty="0" err="1">
                <a:solidFill>
                  <a:srgbClr val="F5E9DA"/>
                </a:solidFill>
                <a:latin typeface="#9Slide07 SVNUT Triumph Press"/>
              </a:rPr>
              <a:t>nội</a:t>
            </a:r>
            <a:r>
              <a:rPr lang="en-US" sz="5000" dirty="0">
                <a:solidFill>
                  <a:srgbClr val="F5E9DA"/>
                </a:solidFill>
                <a:latin typeface="#9Slide07 SVNUT Triumph Press"/>
              </a:rPr>
              <a:t> dung/ </a:t>
            </a:r>
            <a:r>
              <a:rPr lang="en-US" sz="5000" dirty="0" err="1">
                <a:solidFill>
                  <a:srgbClr val="F5E9DA"/>
                </a:solidFill>
                <a:latin typeface="#9Slide07 SVNUT Triumph Press"/>
              </a:rPr>
              <a:t>nghệ</a:t>
            </a:r>
            <a:r>
              <a:rPr lang="en-US" sz="5000" dirty="0">
                <a:solidFill>
                  <a:srgbClr val="F5E9DA"/>
                </a:solidFill>
                <a:latin typeface="#9Slide07 SVNUT Triumph Press"/>
              </a:rPr>
              <a:t> </a:t>
            </a:r>
            <a:r>
              <a:rPr lang="en-US" sz="5000" dirty="0" err="1">
                <a:solidFill>
                  <a:srgbClr val="F5E9DA"/>
                </a:solidFill>
                <a:latin typeface="#9Slide07 SVNUT Triumph Press"/>
              </a:rPr>
              <a:t>thuật</a:t>
            </a:r>
            <a:r>
              <a:rPr lang="en-US" sz="5000" dirty="0">
                <a:solidFill>
                  <a:srgbClr val="F5E9DA"/>
                </a:solidFill>
                <a:latin typeface="#9Slide07 SVNUT Triumph Press"/>
              </a:rPr>
              <a:t>) </a:t>
            </a:r>
            <a:r>
              <a:rPr lang="en-US" sz="5000" dirty="0" err="1">
                <a:solidFill>
                  <a:srgbClr val="F5E9DA"/>
                </a:solidFill>
                <a:latin typeface="#9Slide07 SVNUT Triumph Press"/>
              </a:rPr>
              <a:t>trong</a:t>
            </a:r>
            <a:r>
              <a:rPr lang="en-US" sz="5000" dirty="0">
                <a:solidFill>
                  <a:srgbClr val="F5E9DA"/>
                </a:solidFill>
                <a:latin typeface="#9Slide07 SVNUT Triumph Press"/>
              </a:rPr>
              <a:t> </a:t>
            </a:r>
            <a:r>
              <a:rPr lang="en-US" sz="5000" dirty="0" err="1">
                <a:solidFill>
                  <a:srgbClr val="F5E9DA"/>
                </a:solidFill>
                <a:latin typeface="#9Slide07 SVNUT Triumph Press"/>
              </a:rPr>
              <a:t>tác</a:t>
            </a:r>
            <a:r>
              <a:rPr lang="en-US" sz="5000" dirty="0">
                <a:solidFill>
                  <a:srgbClr val="F5E9DA"/>
                </a:solidFill>
                <a:latin typeface="#9Slide07 SVNUT Triumph Press"/>
              </a:rPr>
              <a:t> </a:t>
            </a:r>
            <a:r>
              <a:rPr lang="en-US" sz="5000" dirty="0" err="1">
                <a:solidFill>
                  <a:srgbClr val="F5E9DA"/>
                </a:solidFill>
                <a:latin typeface="#9Slide07 SVNUT Triumph Press"/>
              </a:rPr>
              <a:t>phẩm</a:t>
            </a:r>
            <a:r>
              <a:rPr lang="en-US" sz="5000" dirty="0">
                <a:solidFill>
                  <a:srgbClr val="F5E9DA"/>
                </a:solidFill>
                <a:latin typeface="#9Slide07 SVNUT Triumph Press"/>
              </a:rPr>
              <a:t> </a:t>
            </a:r>
            <a:r>
              <a:rPr lang="en-US" sz="5000" dirty="0" err="1">
                <a:solidFill>
                  <a:srgbClr val="F5E9DA"/>
                </a:solidFill>
                <a:latin typeface="#9Slide07 SVNUT Triumph Press"/>
              </a:rPr>
              <a:t>truyện</a:t>
            </a:r>
            <a:endParaRPr lang="en-US" sz="5000" dirty="0">
              <a:solidFill>
                <a:srgbClr val="F5E9DA"/>
              </a:solidFill>
              <a:latin typeface="#9Slide07 SVNUT Triumph Press"/>
            </a:endParaRPr>
          </a:p>
        </p:txBody>
      </p:sp>
      <p:sp>
        <p:nvSpPr>
          <p:cNvPr id="12" name="Hộp Văn bản 11">
            <a:extLst>
              <a:ext uri="{FF2B5EF4-FFF2-40B4-BE49-F238E27FC236}">
                <a16:creationId xmlns:a16="http://schemas.microsoft.com/office/drawing/2014/main" id="{20EC8B35-BA2D-C3E8-E081-A194089AC393}"/>
              </a:ext>
            </a:extLst>
          </p:cNvPr>
          <p:cNvSpPr txBox="1"/>
          <p:nvPr/>
        </p:nvSpPr>
        <p:spPr>
          <a:xfrm>
            <a:off x="1134762" y="2544238"/>
            <a:ext cx="16200231" cy="3530454"/>
          </a:xfrm>
          <a:prstGeom prst="rect">
            <a:avLst/>
          </a:prstGeom>
          <a:noFill/>
        </p:spPr>
        <p:txBody>
          <a:bodyPr wrap="square">
            <a:spAutoFit/>
          </a:bodyPr>
          <a:lstStyle/>
          <a:p>
            <a:pPr algn="just" rtl="0">
              <a:lnSpc>
                <a:spcPct val="130000"/>
              </a:lnSpc>
              <a:spcBef>
                <a:spcPts val="200"/>
              </a:spcBef>
              <a:spcAft>
                <a:spcPts val="200"/>
              </a:spcAft>
            </a:pPr>
            <a:r>
              <a:rPr lang="vi-VN" sz="3500" b="0" i="1" u="none" strike="noStrike" dirty="0">
                <a:solidFill>
                  <a:srgbClr val="000000"/>
                </a:solidFill>
                <a:effectLst/>
                <a:highlight>
                  <a:srgbClr val="FFFF00"/>
                </a:highlight>
                <a:latin typeface="Roboto Condensed" panose="02000000000000000000" pitchFamily="2" charset="0"/>
                <a:ea typeface="Roboto Condensed" panose="02000000000000000000" pitchFamily="2" charset="0"/>
                <a:cs typeface="Roboto Condensed" panose="02000000000000000000" pitchFamily="2" charset="0"/>
              </a:rPr>
              <a:t>Cách xây dựng tâm lí nhân vật tạo cho tôi sự đồng cảm sâu sắc</a:t>
            </a:r>
            <a:r>
              <a:rPr lang="vi-VN" sz="3500" b="0" i="1" u="none" strike="noStrike" dirty="0">
                <a:solidFill>
                  <a:srgbClr val="000000"/>
                </a:solidFill>
                <a:effectLst/>
                <a:latin typeface="Roboto Condensed" panose="02000000000000000000" pitchFamily="2" charset="0"/>
                <a:ea typeface="Roboto Condensed" panose="02000000000000000000" pitchFamily="2" charset="0"/>
                <a:cs typeface="Roboto Condensed" panose="02000000000000000000" pitchFamily="2" charset="0"/>
              </a:rPr>
              <a:t>. </a:t>
            </a:r>
            <a:r>
              <a:rPr lang="vi-VN" sz="3500" b="0" i="1" u="none" strike="noStrike" dirty="0">
                <a:solidFill>
                  <a:srgbClr val="000000"/>
                </a:solidFill>
                <a:effectLst/>
                <a:highlight>
                  <a:srgbClr val="C0C0C0"/>
                </a:highlight>
                <a:latin typeface="Roboto Condensed" panose="02000000000000000000" pitchFamily="2" charset="0"/>
                <a:ea typeface="Roboto Condensed" panose="02000000000000000000" pitchFamily="2" charset="0"/>
                <a:cs typeface="Roboto Condensed" panose="02000000000000000000" pitchFamily="2" charset="0"/>
              </a:rPr>
              <a:t>Ngôi kể thứ nhất giúp nhân vật “tôi” dễ dàng bộc lộ nội tâm của một đứa trẻ hồn nhiên, háo hức đi tìm bắt loài chim quý, giận </a:t>
            </a:r>
            <a:r>
              <a:rPr lang="vi-VN" sz="3500" b="0" i="1" u="none" strike="noStrike" dirty="0" err="1">
                <a:solidFill>
                  <a:srgbClr val="000000"/>
                </a:solidFill>
                <a:effectLst/>
                <a:highlight>
                  <a:srgbClr val="C0C0C0"/>
                </a:highlight>
                <a:latin typeface="Roboto Condensed" panose="02000000000000000000" pitchFamily="2" charset="0"/>
                <a:ea typeface="Roboto Condensed" panose="02000000000000000000" pitchFamily="2" charset="0"/>
                <a:cs typeface="Roboto Condensed" panose="02000000000000000000" pitchFamily="2" charset="0"/>
              </a:rPr>
              <a:t>dỗi</a:t>
            </a:r>
            <a:r>
              <a:rPr lang="vi-VN" sz="3500" b="0" i="1" u="none" strike="noStrike" dirty="0">
                <a:solidFill>
                  <a:srgbClr val="000000"/>
                </a:solidFill>
                <a:effectLst/>
                <a:highlight>
                  <a:srgbClr val="C0C0C0"/>
                </a:highlight>
                <a:latin typeface="Roboto Condensed" panose="02000000000000000000" pitchFamily="2" charset="0"/>
                <a:ea typeface="Roboto Condensed" panose="02000000000000000000" pitchFamily="2" charset="0"/>
                <a:cs typeface="Roboto Condensed" panose="02000000000000000000" pitchFamily="2" charset="0"/>
              </a:rPr>
              <a:t> khi mất đi niềm vui mà mình mong chờ. </a:t>
            </a:r>
            <a:r>
              <a:rPr lang="vi-VN" sz="3500" b="0" i="1" u="none" strike="noStrike" dirty="0">
                <a:solidFill>
                  <a:srgbClr val="000000"/>
                </a:solidFill>
                <a:effectLst/>
                <a:highlight>
                  <a:srgbClr val="C95D57"/>
                </a:highlight>
                <a:latin typeface="Roboto Condensed" panose="02000000000000000000" pitchFamily="2" charset="0"/>
                <a:ea typeface="Roboto Condensed" panose="02000000000000000000" pitchFamily="2" charset="0"/>
                <a:cs typeface="Roboto Condensed" panose="02000000000000000000" pitchFamily="2" charset="0"/>
              </a:rPr>
              <a:t>Quan trọng hơn, ngôi kể ấy đã làm rõ được sự chuyển biến trong nhận thức của nhân vật, đồng thời khắc sâu thông điệp về cách ứng xử với tự nhiên trong tâm trí bạn đọc.</a:t>
            </a:r>
            <a:endParaRPr lang="vi-VN" sz="3500" b="0" dirty="0">
              <a:effectLst/>
              <a:highlight>
                <a:srgbClr val="C95D57"/>
              </a:highlight>
              <a:latin typeface="Roboto Condensed" panose="02000000000000000000" pitchFamily="2" charset="0"/>
              <a:ea typeface="Roboto Condensed" panose="02000000000000000000" pitchFamily="2" charset="0"/>
              <a:cs typeface="Roboto Condensed" panose="02000000000000000000" pitchFamily="2" charset="0"/>
            </a:endParaRPr>
          </a:p>
        </p:txBody>
      </p:sp>
      <p:graphicFrame>
        <p:nvGraphicFramePr>
          <p:cNvPr id="13" name="Bảng 12">
            <a:extLst>
              <a:ext uri="{FF2B5EF4-FFF2-40B4-BE49-F238E27FC236}">
                <a16:creationId xmlns:a16="http://schemas.microsoft.com/office/drawing/2014/main" id="{F334BD29-460D-0490-4326-5505ED1E3FEF}"/>
              </a:ext>
            </a:extLst>
          </p:cNvPr>
          <p:cNvGraphicFramePr>
            <a:graphicFrameLocks noGrp="1"/>
          </p:cNvGraphicFramePr>
          <p:nvPr>
            <p:extLst>
              <p:ext uri="{D42A27DB-BD31-4B8C-83A1-F6EECF244321}">
                <p14:modId xmlns:p14="http://schemas.microsoft.com/office/powerpoint/2010/main" val="1610821621"/>
              </p:ext>
            </p:extLst>
          </p:nvPr>
        </p:nvGraphicFramePr>
        <p:xfrm>
          <a:off x="1371599" y="6090138"/>
          <a:ext cx="15963393" cy="3683000"/>
        </p:xfrm>
        <a:graphic>
          <a:graphicData uri="http://schemas.openxmlformats.org/drawingml/2006/table">
            <a:tbl>
              <a:tblPr/>
              <a:tblGrid>
                <a:gridCol w="1143001">
                  <a:extLst>
                    <a:ext uri="{9D8B030D-6E8A-4147-A177-3AD203B41FA5}">
                      <a16:colId xmlns:a16="http://schemas.microsoft.com/office/drawing/2014/main" val="3775140549"/>
                    </a:ext>
                  </a:extLst>
                </a:gridCol>
                <a:gridCol w="14820392">
                  <a:extLst>
                    <a:ext uri="{9D8B030D-6E8A-4147-A177-3AD203B41FA5}">
                      <a16:colId xmlns:a16="http://schemas.microsoft.com/office/drawing/2014/main" val="2676317010"/>
                    </a:ext>
                  </a:extLst>
                </a:gridCol>
              </a:tblGrid>
              <a:tr h="551330">
                <a:tc>
                  <a:txBody>
                    <a:bodyPr/>
                    <a:lstStyle/>
                    <a:p>
                      <a:pPr algn="just" rtl="0" fontAlgn="t">
                        <a:spcBef>
                          <a:spcPts val="200"/>
                        </a:spcBef>
                        <a:spcAft>
                          <a:spcPts val="200"/>
                        </a:spcAft>
                      </a:pPr>
                      <a:r>
                        <a:rPr lang="en-US" sz="3500" b="1" i="0" u="none" strike="noStrike" dirty="0">
                          <a:solidFill>
                            <a:schemeClr val="tx1">
                              <a:lumMod val="75000"/>
                              <a:lumOff val="25000"/>
                            </a:schemeClr>
                          </a:solidFill>
                          <a:effectLst/>
                          <a:highlight>
                            <a:srgbClr val="FFFF00"/>
                          </a:highlight>
                          <a:latin typeface="Roboto Condensed" panose="02000000000000000000" pitchFamily="2" charset="0"/>
                          <a:ea typeface="Roboto Condensed" panose="02000000000000000000" pitchFamily="2" charset="0"/>
                          <a:cs typeface="Roboto Condensed" panose="02000000000000000000" pitchFamily="2" charset="0"/>
                        </a:rPr>
                        <a:t>MĐ</a:t>
                      </a:r>
                      <a:endParaRPr lang="en-US" sz="3500" dirty="0">
                        <a:solidFill>
                          <a:schemeClr val="tx1">
                            <a:lumMod val="75000"/>
                            <a:lumOff val="25000"/>
                          </a:schemeClr>
                        </a:solidFill>
                        <a:effectLst/>
                        <a:highlight>
                          <a:srgbClr val="FFFF00"/>
                        </a:highlight>
                        <a:latin typeface="Roboto Condensed" panose="02000000000000000000" pitchFamily="2" charset="0"/>
                        <a:ea typeface="Roboto Condensed" panose="02000000000000000000" pitchFamily="2" charset="0"/>
                        <a:cs typeface="Roboto Condensed" panose="02000000000000000000" pitchFamily="2" charset="0"/>
                      </a:endParaRPr>
                    </a:p>
                  </a:txBody>
                  <a:tcPr marL="73025" marR="73025" marT="63500" marB="6350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just" rtl="0" fontAlgn="t">
                        <a:spcBef>
                          <a:spcPts val="200"/>
                        </a:spcBef>
                        <a:spcAft>
                          <a:spcPts val="200"/>
                        </a:spcAft>
                      </a:pPr>
                      <a:r>
                        <a:rPr lang="en-US" sz="3500" b="0" i="0" u="none" strike="noStrike" dirty="0" err="1">
                          <a:solidFill>
                            <a:schemeClr val="tx1">
                              <a:lumMod val="75000"/>
                              <a:lumOff val="25000"/>
                            </a:schemeClr>
                          </a:solidFill>
                          <a:effectLst/>
                          <a:highlight>
                            <a:srgbClr val="FFFF00"/>
                          </a:highlight>
                          <a:latin typeface="Roboto Condensed" panose="02000000000000000000" pitchFamily="2" charset="0"/>
                          <a:ea typeface="Roboto Condensed" panose="02000000000000000000" pitchFamily="2" charset="0"/>
                          <a:cs typeface="Roboto Condensed" panose="02000000000000000000" pitchFamily="2" charset="0"/>
                        </a:rPr>
                        <a:t>Nêu</a:t>
                      </a:r>
                      <a:r>
                        <a:rPr lang="en-US" sz="3500" b="0" i="0" u="none" strike="noStrike" dirty="0">
                          <a:solidFill>
                            <a:schemeClr val="tx1">
                              <a:lumMod val="75000"/>
                              <a:lumOff val="25000"/>
                            </a:schemeClr>
                          </a:solidFill>
                          <a:effectLst/>
                          <a:highlight>
                            <a:srgbClr val="FFFF00"/>
                          </a:highlight>
                          <a:latin typeface="Roboto Condensed" panose="02000000000000000000" pitchFamily="2" charset="0"/>
                          <a:ea typeface="Roboto Condensed" panose="02000000000000000000" pitchFamily="2" charset="0"/>
                          <a:cs typeface="Roboto Condensed" panose="02000000000000000000" pitchFamily="2" charset="0"/>
                        </a:rPr>
                        <a:t> </a:t>
                      </a:r>
                      <a:r>
                        <a:rPr lang="en-US" sz="3500" b="0" i="0" u="none" strike="noStrike" dirty="0" err="1">
                          <a:solidFill>
                            <a:schemeClr val="tx1">
                              <a:lumMod val="75000"/>
                              <a:lumOff val="25000"/>
                            </a:schemeClr>
                          </a:solidFill>
                          <a:effectLst/>
                          <a:highlight>
                            <a:srgbClr val="FFFF00"/>
                          </a:highlight>
                          <a:latin typeface="Roboto Condensed" panose="02000000000000000000" pitchFamily="2" charset="0"/>
                          <a:ea typeface="Roboto Condensed" panose="02000000000000000000" pitchFamily="2" charset="0"/>
                          <a:cs typeface="Roboto Condensed" panose="02000000000000000000" pitchFamily="2" charset="0"/>
                        </a:rPr>
                        <a:t>nhận</a:t>
                      </a:r>
                      <a:r>
                        <a:rPr lang="en-US" sz="3500" b="0" i="0" u="none" strike="noStrike" dirty="0">
                          <a:solidFill>
                            <a:schemeClr val="tx1">
                              <a:lumMod val="75000"/>
                              <a:lumOff val="25000"/>
                            </a:schemeClr>
                          </a:solidFill>
                          <a:effectLst/>
                          <a:highlight>
                            <a:srgbClr val="FFFF00"/>
                          </a:highlight>
                          <a:latin typeface="Roboto Condensed" panose="02000000000000000000" pitchFamily="2" charset="0"/>
                          <a:ea typeface="Roboto Condensed" panose="02000000000000000000" pitchFamily="2" charset="0"/>
                          <a:cs typeface="Roboto Condensed" panose="02000000000000000000" pitchFamily="2" charset="0"/>
                        </a:rPr>
                        <a:t> </a:t>
                      </a:r>
                      <a:r>
                        <a:rPr lang="en-US" sz="3500" b="0" i="0" u="none" strike="noStrike" dirty="0" err="1">
                          <a:solidFill>
                            <a:schemeClr val="tx1">
                              <a:lumMod val="75000"/>
                              <a:lumOff val="25000"/>
                            </a:schemeClr>
                          </a:solidFill>
                          <a:effectLst/>
                          <a:highlight>
                            <a:srgbClr val="FFFF00"/>
                          </a:highlight>
                          <a:latin typeface="Roboto Condensed" panose="02000000000000000000" pitchFamily="2" charset="0"/>
                          <a:ea typeface="Roboto Condensed" panose="02000000000000000000" pitchFamily="2" charset="0"/>
                          <a:cs typeface="Roboto Condensed" panose="02000000000000000000" pitchFamily="2" charset="0"/>
                        </a:rPr>
                        <a:t>định</a:t>
                      </a:r>
                      <a:r>
                        <a:rPr lang="en-US" sz="3500" b="0" i="0" u="none" strike="noStrike" dirty="0">
                          <a:solidFill>
                            <a:schemeClr val="tx1">
                              <a:lumMod val="75000"/>
                              <a:lumOff val="25000"/>
                            </a:schemeClr>
                          </a:solidFill>
                          <a:effectLst/>
                          <a:highlight>
                            <a:srgbClr val="FFFF00"/>
                          </a:highlight>
                          <a:latin typeface="Roboto Condensed" panose="02000000000000000000" pitchFamily="2" charset="0"/>
                          <a:ea typeface="Roboto Condensed" panose="02000000000000000000" pitchFamily="2" charset="0"/>
                          <a:cs typeface="Roboto Condensed" panose="02000000000000000000" pitchFamily="2" charset="0"/>
                        </a:rPr>
                        <a:t> </a:t>
                      </a:r>
                      <a:r>
                        <a:rPr lang="en-US" sz="3500" b="0" i="0" u="none" strike="noStrike" dirty="0" err="1">
                          <a:solidFill>
                            <a:schemeClr val="tx1">
                              <a:lumMod val="75000"/>
                              <a:lumOff val="25000"/>
                            </a:schemeClr>
                          </a:solidFill>
                          <a:effectLst/>
                          <a:highlight>
                            <a:srgbClr val="FFFF00"/>
                          </a:highlight>
                          <a:latin typeface="Roboto Condensed" panose="02000000000000000000" pitchFamily="2" charset="0"/>
                          <a:ea typeface="Roboto Condensed" panose="02000000000000000000" pitchFamily="2" charset="0"/>
                          <a:cs typeface="Roboto Condensed" panose="02000000000000000000" pitchFamily="2" charset="0"/>
                        </a:rPr>
                        <a:t>về</a:t>
                      </a:r>
                      <a:r>
                        <a:rPr lang="en-US" sz="3500" b="0" i="0" u="none" strike="noStrike" dirty="0">
                          <a:solidFill>
                            <a:schemeClr val="tx1">
                              <a:lumMod val="75000"/>
                              <a:lumOff val="25000"/>
                            </a:schemeClr>
                          </a:solidFill>
                          <a:effectLst/>
                          <a:highlight>
                            <a:srgbClr val="FFFF00"/>
                          </a:highlight>
                          <a:latin typeface="Roboto Condensed" panose="02000000000000000000" pitchFamily="2" charset="0"/>
                          <a:ea typeface="Roboto Condensed" panose="02000000000000000000" pitchFamily="2" charset="0"/>
                          <a:cs typeface="Roboto Condensed" panose="02000000000000000000" pitchFamily="2" charset="0"/>
                        </a:rPr>
                        <a:t> </a:t>
                      </a:r>
                      <a:r>
                        <a:rPr lang="en-US" sz="3500" b="0" i="0" u="none" strike="noStrike" dirty="0" err="1">
                          <a:solidFill>
                            <a:schemeClr val="tx1">
                              <a:lumMod val="75000"/>
                              <a:lumOff val="25000"/>
                            </a:schemeClr>
                          </a:solidFill>
                          <a:effectLst/>
                          <a:highlight>
                            <a:srgbClr val="FFFF00"/>
                          </a:highlight>
                          <a:latin typeface="Roboto Condensed" panose="02000000000000000000" pitchFamily="2" charset="0"/>
                          <a:ea typeface="Roboto Condensed" panose="02000000000000000000" pitchFamily="2" charset="0"/>
                          <a:cs typeface="Roboto Condensed" panose="02000000000000000000" pitchFamily="2" charset="0"/>
                        </a:rPr>
                        <a:t>yếu</a:t>
                      </a:r>
                      <a:r>
                        <a:rPr lang="en-US" sz="3500" b="0" i="0" u="none" strike="noStrike" dirty="0">
                          <a:solidFill>
                            <a:schemeClr val="tx1">
                              <a:lumMod val="75000"/>
                              <a:lumOff val="25000"/>
                            </a:schemeClr>
                          </a:solidFill>
                          <a:effectLst/>
                          <a:highlight>
                            <a:srgbClr val="FFFF00"/>
                          </a:highlight>
                          <a:latin typeface="Roboto Condensed" panose="02000000000000000000" pitchFamily="2" charset="0"/>
                          <a:ea typeface="Roboto Condensed" panose="02000000000000000000" pitchFamily="2" charset="0"/>
                          <a:cs typeface="Roboto Condensed" panose="02000000000000000000" pitchFamily="2" charset="0"/>
                        </a:rPr>
                        <a:t> </a:t>
                      </a:r>
                      <a:r>
                        <a:rPr lang="en-US" sz="3500" b="0" i="0" u="none" strike="noStrike" dirty="0" err="1">
                          <a:solidFill>
                            <a:schemeClr val="tx1">
                              <a:lumMod val="75000"/>
                              <a:lumOff val="25000"/>
                            </a:schemeClr>
                          </a:solidFill>
                          <a:effectLst/>
                          <a:highlight>
                            <a:srgbClr val="FFFF00"/>
                          </a:highlight>
                          <a:latin typeface="Roboto Condensed" panose="02000000000000000000" pitchFamily="2" charset="0"/>
                          <a:ea typeface="Roboto Condensed" panose="02000000000000000000" pitchFamily="2" charset="0"/>
                          <a:cs typeface="Roboto Condensed" panose="02000000000000000000" pitchFamily="2" charset="0"/>
                        </a:rPr>
                        <a:t>tố</a:t>
                      </a:r>
                      <a:r>
                        <a:rPr lang="en-US" sz="3500" b="0" i="0" u="none" strike="noStrike" dirty="0">
                          <a:solidFill>
                            <a:schemeClr val="tx1">
                              <a:lumMod val="75000"/>
                              <a:lumOff val="25000"/>
                            </a:schemeClr>
                          </a:solidFill>
                          <a:effectLst/>
                          <a:highlight>
                            <a:srgbClr val="FFFF00"/>
                          </a:highlight>
                          <a:latin typeface="Roboto Condensed" panose="02000000000000000000" pitchFamily="2" charset="0"/>
                          <a:ea typeface="Roboto Condensed" panose="02000000000000000000" pitchFamily="2" charset="0"/>
                          <a:cs typeface="Roboto Condensed" panose="02000000000000000000" pitchFamily="2" charset="0"/>
                        </a:rPr>
                        <a:t> </a:t>
                      </a:r>
                      <a:r>
                        <a:rPr lang="en-US" sz="3500" b="0" i="0" u="none" strike="noStrike" dirty="0" err="1">
                          <a:solidFill>
                            <a:schemeClr val="tx1">
                              <a:lumMod val="75000"/>
                              <a:lumOff val="25000"/>
                            </a:schemeClr>
                          </a:solidFill>
                          <a:effectLst/>
                          <a:highlight>
                            <a:srgbClr val="FFFF00"/>
                          </a:highlight>
                          <a:latin typeface="Roboto Condensed" panose="02000000000000000000" pitchFamily="2" charset="0"/>
                          <a:ea typeface="Roboto Condensed" panose="02000000000000000000" pitchFamily="2" charset="0"/>
                          <a:cs typeface="Roboto Condensed" panose="02000000000000000000" pitchFamily="2" charset="0"/>
                        </a:rPr>
                        <a:t>cần</a:t>
                      </a:r>
                      <a:r>
                        <a:rPr lang="en-US" sz="3500" b="0" i="0" u="none" strike="noStrike" dirty="0">
                          <a:solidFill>
                            <a:schemeClr val="tx1">
                              <a:lumMod val="75000"/>
                              <a:lumOff val="25000"/>
                            </a:schemeClr>
                          </a:solidFill>
                          <a:effectLst/>
                          <a:highlight>
                            <a:srgbClr val="FFFF00"/>
                          </a:highlight>
                          <a:latin typeface="Roboto Condensed" panose="02000000000000000000" pitchFamily="2" charset="0"/>
                          <a:ea typeface="Roboto Condensed" panose="02000000000000000000" pitchFamily="2" charset="0"/>
                          <a:cs typeface="Roboto Condensed" panose="02000000000000000000" pitchFamily="2" charset="0"/>
                        </a:rPr>
                        <a:t> </a:t>
                      </a:r>
                      <a:r>
                        <a:rPr lang="en-US" sz="3500" b="0" i="0" u="none" strike="noStrike" dirty="0" err="1">
                          <a:solidFill>
                            <a:schemeClr val="tx1">
                              <a:lumMod val="75000"/>
                              <a:lumOff val="25000"/>
                            </a:schemeClr>
                          </a:solidFill>
                          <a:effectLst/>
                          <a:highlight>
                            <a:srgbClr val="FFFF00"/>
                          </a:highlight>
                          <a:latin typeface="Roboto Condensed" panose="02000000000000000000" pitchFamily="2" charset="0"/>
                          <a:ea typeface="Roboto Condensed" panose="02000000000000000000" pitchFamily="2" charset="0"/>
                          <a:cs typeface="Roboto Condensed" panose="02000000000000000000" pitchFamily="2" charset="0"/>
                        </a:rPr>
                        <a:t>phân</a:t>
                      </a:r>
                      <a:r>
                        <a:rPr lang="en-US" sz="3500" b="0" i="0" u="none" strike="noStrike" dirty="0">
                          <a:solidFill>
                            <a:schemeClr val="tx1">
                              <a:lumMod val="75000"/>
                              <a:lumOff val="25000"/>
                            </a:schemeClr>
                          </a:solidFill>
                          <a:effectLst/>
                          <a:highlight>
                            <a:srgbClr val="FFFF00"/>
                          </a:highlight>
                          <a:latin typeface="Roboto Condensed" panose="02000000000000000000" pitchFamily="2" charset="0"/>
                          <a:ea typeface="Roboto Condensed" panose="02000000000000000000" pitchFamily="2" charset="0"/>
                          <a:cs typeface="Roboto Condensed" panose="02000000000000000000" pitchFamily="2" charset="0"/>
                        </a:rPr>
                        <a:t> </a:t>
                      </a:r>
                      <a:r>
                        <a:rPr lang="en-US" sz="3500" b="0" i="0" u="none" strike="noStrike" dirty="0" err="1">
                          <a:solidFill>
                            <a:schemeClr val="tx1">
                              <a:lumMod val="75000"/>
                              <a:lumOff val="25000"/>
                            </a:schemeClr>
                          </a:solidFill>
                          <a:effectLst/>
                          <a:highlight>
                            <a:srgbClr val="FFFF00"/>
                          </a:highlight>
                          <a:latin typeface="Roboto Condensed" panose="02000000000000000000" pitchFamily="2" charset="0"/>
                          <a:ea typeface="Roboto Condensed" panose="02000000000000000000" pitchFamily="2" charset="0"/>
                          <a:cs typeface="Roboto Condensed" panose="02000000000000000000" pitchFamily="2" charset="0"/>
                        </a:rPr>
                        <a:t>tích</a:t>
                      </a:r>
                      <a:endParaRPr lang="en-US" sz="3500" dirty="0">
                        <a:solidFill>
                          <a:schemeClr val="tx1">
                            <a:lumMod val="75000"/>
                            <a:lumOff val="25000"/>
                          </a:schemeClr>
                        </a:solidFill>
                        <a:effectLst/>
                        <a:highlight>
                          <a:srgbClr val="FFFF00"/>
                        </a:highlight>
                        <a:latin typeface="Roboto Condensed" panose="02000000000000000000" pitchFamily="2" charset="0"/>
                        <a:ea typeface="Roboto Condensed" panose="02000000000000000000" pitchFamily="2" charset="0"/>
                        <a:cs typeface="Roboto Condensed" panose="02000000000000000000" pitchFamily="2" charset="0"/>
                      </a:endParaRPr>
                    </a:p>
                  </a:txBody>
                  <a:tcPr marL="73025" marR="73025" marT="63500" marB="6350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358292647"/>
                  </a:ext>
                </a:extLst>
              </a:tr>
              <a:tr h="1736156">
                <a:tc>
                  <a:txBody>
                    <a:bodyPr/>
                    <a:lstStyle/>
                    <a:p>
                      <a:pPr algn="just" rtl="0" fontAlgn="t">
                        <a:spcBef>
                          <a:spcPts val="200"/>
                        </a:spcBef>
                        <a:spcAft>
                          <a:spcPts val="200"/>
                        </a:spcAft>
                      </a:pPr>
                      <a:r>
                        <a:rPr lang="en-US" sz="3500" b="1" i="0" u="none" strike="noStrike">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TĐ</a:t>
                      </a:r>
                      <a:endParaRPr lang="en-US" sz="3500">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endParaRPr>
                    </a:p>
                  </a:txBody>
                  <a:tcPr marL="73025" marR="73025" marT="63500" marB="6350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just" rtl="0" fontAlgn="t">
                        <a:spcBef>
                          <a:spcPts val="200"/>
                        </a:spcBef>
                        <a:spcAft>
                          <a:spcPts val="200"/>
                        </a:spcAft>
                      </a:pPr>
                      <a:r>
                        <a:rPr lang="vi-VN" sz="3500" b="0" i="0" u="none" strike="noStrike" dirty="0">
                          <a:solidFill>
                            <a:schemeClr val="tx1">
                              <a:lumMod val="75000"/>
                              <a:lumOff val="25000"/>
                            </a:schemeClr>
                          </a:solidFill>
                          <a:effectLst/>
                          <a:highlight>
                            <a:srgbClr val="C0C0C0"/>
                          </a:highlight>
                          <a:latin typeface="Roboto Condensed" panose="02000000000000000000" pitchFamily="2" charset="0"/>
                          <a:ea typeface="Roboto Condensed" panose="02000000000000000000" pitchFamily="2" charset="0"/>
                          <a:cs typeface="Roboto Condensed" panose="02000000000000000000" pitchFamily="2" charset="0"/>
                        </a:rPr>
                        <a:t>- Chỉ ra biểu hiện của yếu tố đó trong VB</a:t>
                      </a:r>
                      <a:endParaRPr lang="vi-VN" sz="3500" dirty="0">
                        <a:solidFill>
                          <a:schemeClr val="tx1">
                            <a:lumMod val="75000"/>
                            <a:lumOff val="25000"/>
                          </a:schemeClr>
                        </a:solidFill>
                        <a:effectLst/>
                        <a:highlight>
                          <a:srgbClr val="C0C0C0"/>
                        </a:highlight>
                        <a:latin typeface="Roboto Condensed" panose="02000000000000000000" pitchFamily="2" charset="0"/>
                        <a:ea typeface="Roboto Condensed" panose="02000000000000000000" pitchFamily="2" charset="0"/>
                        <a:cs typeface="Roboto Condensed" panose="02000000000000000000" pitchFamily="2" charset="0"/>
                      </a:endParaRPr>
                    </a:p>
                    <a:p>
                      <a:pPr algn="just" rtl="0" fontAlgn="t">
                        <a:spcBef>
                          <a:spcPts val="200"/>
                        </a:spcBef>
                        <a:spcAft>
                          <a:spcPts val="200"/>
                        </a:spcAft>
                      </a:pPr>
                      <a:r>
                        <a:rPr lang="vi-VN" sz="3500" b="0" i="0" u="none" strike="noStrike" dirty="0">
                          <a:solidFill>
                            <a:schemeClr val="tx1">
                              <a:lumMod val="75000"/>
                              <a:lumOff val="25000"/>
                            </a:schemeClr>
                          </a:solidFill>
                          <a:effectLst/>
                          <a:highlight>
                            <a:srgbClr val="C95D57"/>
                          </a:highlight>
                          <a:latin typeface="Roboto Condensed" panose="02000000000000000000" pitchFamily="2" charset="0"/>
                          <a:ea typeface="Roboto Condensed" panose="02000000000000000000" pitchFamily="2" charset="0"/>
                          <a:cs typeface="Roboto Condensed" panose="02000000000000000000" pitchFamily="2" charset="0"/>
                        </a:rPr>
                        <a:t>- Nhận xét tác dụng của yếu tố đó trong việc thể hiện chủ đề, tư tưởng của tác phẩm.</a:t>
                      </a:r>
                      <a:endParaRPr lang="vi-VN" sz="3500" dirty="0">
                        <a:solidFill>
                          <a:schemeClr val="tx1">
                            <a:lumMod val="75000"/>
                            <a:lumOff val="25000"/>
                          </a:schemeClr>
                        </a:solidFill>
                        <a:effectLst/>
                        <a:highlight>
                          <a:srgbClr val="C95D57"/>
                        </a:highlight>
                        <a:latin typeface="Roboto Condensed" panose="02000000000000000000" pitchFamily="2" charset="0"/>
                        <a:ea typeface="Roboto Condensed" panose="02000000000000000000" pitchFamily="2" charset="0"/>
                        <a:cs typeface="Roboto Condensed" panose="02000000000000000000" pitchFamily="2" charset="0"/>
                      </a:endParaRPr>
                    </a:p>
                    <a:p>
                      <a:pPr algn="just" rtl="0" fontAlgn="t">
                        <a:spcBef>
                          <a:spcPts val="200"/>
                        </a:spcBef>
                        <a:spcAft>
                          <a:spcPts val="200"/>
                        </a:spcAft>
                      </a:pPr>
                      <a:r>
                        <a:rPr lang="vi-VN" sz="3500" b="0" i="0" u="none" strike="noStrike" dirty="0">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 Có thể so sánh, liên hệ với các tác phẩm khác</a:t>
                      </a:r>
                      <a:endParaRPr lang="vi-VN" sz="3500" dirty="0">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endParaRPr>
                    </a:p>
                  </a:txBody>
                  <a:tcPr marL="73025" marR="73025" marT="63500" marB="6350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370646107"/>
                  </a:ext>
                </a:extLst>
              </a:tr>
              <a:tr h="645238">
                <a:tc>
                  <a:txBody>
                    <a:bodyPr/>
                    <a:lstStyle/>
                    <a:p>
                      <a:pPr algn="just" rtl="0" fontAlgn="t">
                        <a:spcBef>
                          <a:spcPts val="200"/>
                        </a:spcBef>
                        <a:spcAft>
                          <a:spcPts val="200"/>
                        </a:spcAft>
                      </a:pPr>
                      <a:r>
                        <a:rPr lang="en-US" sz="3500" b="1" i="0" u="none" strike="noStrike">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KĐ</a:t>
                      </a:r>
                      <a:endParaRPr lang="en-US" sz="3500">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endParaRPr>
                    </a:p>
                  </a:txBody>
                  <a:tcPr marL="73025" marR="73025" marT="63500" marB="6350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just" rtl="0" fontAlgn="t">
                        <a:spcBef>
                          <a:spcPts val="200"/>
                        </a:spcBef>
                        <a:spcAft>
                          <a:spcPts val="200"/>
                        </a:spcAft>
                      </a:pPr>
                      <a:r>
                        <a:rPr lang="vi-VN" sz="3500" b="0" i="0" u="none" strike="noStrike" dirty="0">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Nêu khái quát, tổng hợp yếu tố được phân tích (có thể có)</a:t>
                      </a:r>
                      <a:endParaRPr lang="vi-VN" sz="3500" dirty="0">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endParaRPr>
                    </a:p>
                  </a:txBody>
                  <a:tcPr marL="73025" marR="73025" marT="63500" marB="6350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701319077"/>
                  </a:ext>
                </a:extLst>
              </a:tr>
            </a:tbl>
          </a:graphicData>
        </a:graphic>
      </p:graphicFrame>
      <p:sp>
        <p:nvSpPr>
          <p:cNvPr id="14" name="Rectangle 1">
            <a:extLst>
              <a:ext uri="{FF2B5EF4-FFF2-40B4-BE49-F238E27FC236}">
                <a16:creationId xmlns:a16="http://schemas.microsoft.com/office/drawing/2014/main" id="{D4F9DD7A-6F54-963E-9DC6-BEDDE02CE10A}"/>
              </a:ext>
            </a:extLst>
          </p:cNvPr>
          <p:cNvSpPr>
            <a:spLocks noChangeArrowheads="1"/>
          </p:cNvSpPr>
          <p:nvPr/>
        </p:nvSpPr>
        <p:spPr bwMode="auto">
          <a:xfrm>
            <a:off x="2895600" y="2798763"/>
            <a:ext cx="18288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val="3114515525"/>
      </p:ext>
    </p:extLst>
  </p:cSld>
  <p:clrMapOvr>
    <a:masterClrMapping/>
  </p:clrMapOvr>
  <p:transition>
    <p:push/>
  </p:transition>
</p:sld>
</file>

<file path=ppt/slides/slide33.xml><?xml version="1.0" encoding="utf-8"?>
<p:sld xmlns:a="http://schemas.openxmlformats.org/drawingml/2006/main" xmlns:r="http://schemas.openxmlformats.org/officeDocument/2006/relationships" xmlns:p="http://schemas.openxmlformats.org/presentationml/2006/main">
  <p:cSld>
    <p:bg>
      <p:bgPr>
        <a:solidFill>
          <a:srgbClr val="F5E9DA"/>
        </a:solidFill>
        <a:effectLst/>
      </p:bgPr>
    </p:bg>
    <p:spTree>
      <p:nvGrpSpPr>
        <p:cNvPr id="1" name=""/>
        <p:cNvGrpSpPr/>
        <p:nvPr/>
      </p:nvGrpSpPr>
      <p:grpSpPr>
        <a:xfrm>
          <a:off x="0" y="0"/>
          <a:ext cx="0" cy="0"/>
          <a:chOff x="0" y="0"/>
          <a:chExt cx="0" cy="0"/>
        </a:xfrm>
      </p:grpSpPr>
      <p:grpSp>
        <p:nvGrpSpPr>
          <p:cNvPr id="2" name="Group 2"/>
          <p:cNvGrpSpPr/>
          <p:nvPr/>
        </p:nvGrpSpPr>
        <p:grpSpPr>
          <a:xfrm rot="-10800000">
            <a:off x="-1413655" y="-443384"/>
            <a:ext cx="21115310" cy="2200940"/>
            <a:chOff x="0" y="0"/>
            <a:chExt cx="1734364" cy="180780"/>
          </a:xfrm>
        </p:grpSpPr>
        <p:sp>
          <p:nvSpPr>
            <p:cNvPr id="3" name="Freeform 3"/>
            <p:cNvSpPr/>
            <p:nvPr/>
          </p:nvSpPr>
          <p:spPr>
            <a:xfrm>
              <a:off x="0" y="-1270"/>
              <a:ext cx="1735634" cy="179510"/>
            </a:xfrm>
            <a:custGeom>
              <a:avLst/>
              <a:gdLst/>
              <a:ahLst/>
              <a:cxnLst/>
              <a:rect l="l" t="t" r="r" b="b"/>
              <a:pathLst>
                <a:path w="1735634" h="179510">
                  <a:moveTo>
                    <a:pt x="1724204" y="27940"/>
                  </a:moveTo>
                  <a:cubicBezTo>
                    <a:pt x="1715314" y="24130"/>
                    <a:pt x="1706425" y="21590"/>
                    <a:pt x="1697534" y="21590"/>
                  </a:cubicBezTo>
                  <a:cubicBezTo>
                    <a:pt x="1670864" y="20320"/>
                    <a:pt x="1645005" y="20320"/>
                    <a:pt x="1617807" y="17780"/>
                  </a:cubicBezTo>
                  <a:cubicBezTo>
                    <a:pt x="1555639" y="12700"/>
                    <a:pt x="1494766" y="6350"/>
                    <a:pt x="1432597" y="3810"/>
                  </a:cubicBezTo>
                  <a:cubicBezTo>
                    <a:pt x="1382086" y="1270"/>
                    <a:pt x="1332869" y="3810"/>
                    <a:pt x="1282357" y="2540"/>
                  </a:cubicBezTo>
                  <a:cubicBezTo>
                    <a:pt x="1260339" y="2540"/>
                    <a:pt x="1238322" y="0"/>
                    <a:pt x="1216304" y="2540"/>
                  </a:cubicBezTo>
                  <a:cubicBezTo>
                    <a:pt x="1163202" y="10160"/>
                    <a:pt x="1110100" y="11430"/>
                    <a:pt x="1055703" y="8890"/>
                  </a:cubicBezTo>
                  <a:cubicBezTo>
                    <a:pt x="1028504" y="7620"/>
                    <a:pt x="1001305" y="7620"/>
                    <a:pt x="974107" y="7620"/>
                  </a:cubicBezTo>
                  <a:cubicBezTo>
                    <a:pt x="924890" y="7620"/>
                    <a:pt x="875674" y="7620"/>
                    <a:pt x="826457" y="6350"/>
                  </a:cubicBezTo>
                  <a:cubicBezTo>
                    <a:pt x="774650" y="5080"/>
                    <a:pt x="264353" y="2540"/>
                    <a:pt x="213841" y="1270"/>
                  </a:cubicBezTo>
                  <a:cubicBezTo>
                    <a:pt x="172396" y="0"/>
                    <a:pt x="132245" y="1270"/>
                    <a:pt x="90800" y="1270"/>
                  </a:cubicBezTo>
                  <a:cubicBezTo>
                    <a:pt x="62306" y="1270"/>
                    <a:pt x="33020" y="3810"/>
                    <a:pt x="5080" y="5080"/>
                  </a:cubicBezTo>
                  <a:cubicBezTo>
                    <a:pt x="3810" y="5080"/>
                    <a:pt x="2540" y="7620"/>
                    <a:pt x="0" y="8890"/>
                  </a:cubicBezTo>
                  <a:cubicBezTo>
                    <a:pt x="1270" y="21590"/>
                    <a:pt x="3810" y="34290"/>
                    <a:pt x="5080" y="46990"/>
                  </a:cubicBezTo>
                  <a:cubicBezTo>
                    <a:pt x="15240" y="67560"/>
                    <a:pt x="16510" y="69867"/>
                    <a:pt x="17780" y="72133"/>
                  </a:cubicBezTo>
                  <a:cubicBezTo>
                    <a:pt x="19050" y="74440"/>
                    <a:pt x="17780" y="76746"/>
                    <a:pt x="16510" y="79093"/>
                  </a:cubicBezTo>
                  <a:cubicBezTo>
                    <a:pt x="15240" y="81481"/>
                    <a:pt x="2540" y="106529"/>
                    <a:pt x="2540" y="108916"/>
                  </a:cubicBezTo>
                  <a:cubicBezTo>
                    <a:pt x="2540" y="111263"/>
                    <a:pt x="1270" y="113610"/>
                    <a:pt x="0" y="115957"/>
                  </a:cubicBezTo>
                  <a:cubicBezTo>
                    <a:pt x="0" y="124900"/>
                    <a:pt x="3810" y="135060"/>
                    <a:pt x="15240" y="140140"/>
                  </a:cubicBezTo>
                  <a:cubicBezTo>
                    <a:pt x="22860" y="143950"/>
                    <a:pt x="31750" y="146490"/>
                    <a:pt x="40640" y="147760"/>
                  </a:cubicBezTo>
                  <a:cubicBezTo>
                    <a:pt x="89505" y="152840"/>
                    <a:pt x="138721" y="156650"/>
                    <a:pt x="187938" y="161730"/>
                  </a:cubicBezTo>
                  <a:cubicBezTo>
                    <a:pt x="215136" y="164270"/>
                    <a:pt x="242335" y="169350"/>
                    <a:pt x="269534" y="170620"/>
                  </a:cubicBezTo>
                  <a:cubicBezTo>
                    <a:pt x="314865" y="173160"/>
                    <a:pt x="819981" y="174430"/>
                    <a:pt x="865312" y="175700"/>
                  </a:cubicBezTo>
                  <a:cubicBezTo>
                    <a:pt x="871788" y="175700"/>
                    <a:pt x="878264" y="175700"/>
                    <a:pt x="884740" y="175700"/>
                  </a:cubicBezTo>
                  <a:cubicBezTo>
                    <a:pt x="915824" y="175700"/>
                    <a:pt x="948203" y="174430"/>
                    <a:pt x="979287" y="174430"/>
                  </a:cubicBezTo>
                  <a:cubicBezTo>
                    <a:pt x="1015552" y="174430"/>
                    <a:pt x="1050522" y="175700"/>
                    <a:pt x="1086787" y="175700"/>
                  </a:cubicBezTo>
                  <a:cubicBezTo>
                    <a:pt x="1139889" y="175700"/>
                    <a:pt x="1194286" y="175700"/>
                    <a:pt x="1247388" y="175700"/>
                  </a:cubicBezTo>
                  <a:cubicBezTo>
                    <a:pt x="1296604" y="175700"/>
                    <a:pt x="1345821" y="176970"/>
                    <a:pt x="1395037" y="178240"/>
                  </a:cubicBezTo>
                  <a:cubicBezTo>
                    <a:pt x="1417055" y="178240"/>
                    <a:pt x="1440368" y="179510"/>
                    <a:pt x="1462386" y="179510"/>
                  </a:cubicBezTo>
                  <a:cubicBezTo>
                    <a:pt x="1533621" y="178240"/>
                    <a:pt x="1603560" y="171890"/>
                    <a:pt x="1674674" y="171890"/>
                  </a:cubicBezTo>
                  <a:cubicBezTo>
                    <a:pt x="1678484" y="171890"/>
                    <a:pt x="1683564" y="169350"/>
                    <a:pt x="1687374" y="166810"/>
                  </a:cubicBezTo>
                  <a:cubicBezTo>
                    <a:pt x="1692454" y="163000"/>
                    <a:pt x="1694994" y="156650"/>
                    <a:pt x="1697534" y="154110"/>
                  </a:cubicBezTo>
                  <a:cubicBezTo>
                    <a:pt x="1698804" y="115674"/>
                    <a:pt x="1700074" y="113974"/>
                    <a:pt x="1701344" y="112275"/>
                  </a:cubicBezTo>
                  <a:cubicBezTo>
                    <a:pt x="1702614" y="109645"/>
                    <a:pt x="1712774" y="84394"/>
                    <a:pt x="1714044" y="81764"/>
                  </a:cubicBezTo>
                  <a:cubicBezTo>
                    <a:pt x="1714044" y="80186"/>
                    <a:pt x="1715314" y="78608"/>
                    <a:pt x="1716584" y="77029"/>
                  </a:cubicBezTo>
                  <a:cubicBezTo>
                    <a:pt x="1717854" y="75330"/>
                    <a:pt x="1719124" y="73630"/>
                    <a:pt x="1721664" y="71931"/>
                  </a:cubicBezTo>
                  <a:cubicBezTo>
                    <a:pt x="1722934" y="70919"/>
                    <a:pt x="1722934" y="69867"/>
                    <a:pt x="1728014" y="68855"/>
                  </a:cubicBezTo>
                  <a:cubicBezTo>
                    <a:pt x="1733094" y="67641"/>
                    <a:pt x="1735634" y="66468"/>
                    <a:pt x="1734364" y="44450"/>
                  </a:cubicBezTo>
                  <a:cubicBezTo>
                    <a:pt x="1734364" y="38100"/>
                    <a:pt x="1730554" y="30480"/>
                    <a:pt x="1724204" y="27940"/>
                  </a:cubicBezTo>
                  <a:close/>
                </a:path>
              </a:pathLst>
            </a:custGeom>
            <a:solidFill>
              <a:srgbClr val="536B40"/>
            </a:solidFill>
          </p:spPr>
          <p:txBody>
            <a:bodyPr/>
            <a:lstStyle/>
            <a:p>
              <a:endParaRPr lang="en-US"/>
            </a:p>
          </p:txBody>
        </p:sp>
      </p:grpSp>
      <p:sp>
        <p:nvSpPr>
          <p:cNvPr id="4" name="Freeform 4"/>
          <p:cNvSpPr/>
          <p:nvPr/>
        </p:nvSpPr>
        <p:spPr>
          <a:xfrm>
            <a:off x="12154987" y="2572518"/>
            <a:ext cx="6133013" cy="7714482"/>
          </a:xfrm>
          <a:custGeom>
            <a:avLst/>
            <a:gdLst/>
            <a:ahLst/>
            <a:cxnLst/>
            <a:rect l="l" t="t" r="r" b="b"/>
            <a:pathLst>
              <a:path w="6133013" h="7714482">
                <a:moveTo>
                  <a:pt x="0" y="0"/>
                </a:moveTo>
                <a:lnTo>
                  <a:pt x="6133013" y="0"/>
                </a:lnTo>
                <a:lnTo>
                  <a:pt x="6133013" y="7714482"/>
                </a:lnTo>
                <a:lnTo>
                  <a:pt x="0" y="7714482"/>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5" name="TextBox 5"/>
          <p:cNvSpPr txBox="1"/>
          <p:nvPr/>
        </p:nvSpPr>
        <p:spPr>
          <a:xfrm>
            <a:off x="681460" y="2050548"/>
            <a:ext cx="14035926" cy="962660"/>
          </a:xfrm>
          <a:prstGeom prst="rect">
            <a:avLst/>
          </a:prstGeom>
        </p:spPr>
        <p:txBody>
          <a:bodyPr lIns="0" tIns="0" rIns="0" bIns="0" rtlCol="0" anchor="t">
            <a:spAutoFit/>
          </a:bodyPr>
          <a:lstStyle/>
          <a:p>
            <a:pPr algn="just">
              <a:lnSpc>
                <a:spcPts val="7840"/>
              </a:lnSpc>
            </a:pPr>
            <a:r>
              <a:rPr lang="en-US" sz="5600" dirty="0">
                <a:solidFill>
                  <a:srgbClr val="263D2F"/>
                </a:solidFill>
                <a:latin typeface="#9Slide07 SVNUT Triumph Press"/>
              </a:rPr>
              <a:t>3. </a:t>
            </a:r>
            <a:r>
              <a:rPr lang="en-US" sz="5600" dirty="0" err="1">
                <a:solidFill>
                  <a:srgbClr val="263D2F"/>
                </a:solidFill>
                <a:latin typeface="#9Slide07 SVNUT Triumph Press"/>
              </a:rPr>
              <a:t>Xem</a:t>
            </a:r>
            <a:r>
              <a:rPr lang="en-US" sz="5600" dirty="0">
                <a:solidFill>
                  <a:srgbClr val="263D2F"/>
                </a:solidFill>
                <a:latin typeface="#9Slide07 SVNUT Triumph Press"/>
              </a:rPr>
              <a:t> </a:t>
            </a:r>
            <a:r>
              <a:rPr lang="en-US" sz="5600" dirty="0" err="1">
                <a:solidFill>
                  <a:srgbClr val="263D2F"/>
                </a:solidFill>
                <a:latin typeface="#9Slide07 SVNUT Triumph Press"/>
              </a:rPr>
              <a:t>lại</a:t>
            </a:r>
            <a:r>
              <a:rPr lang="en-US" sz="5600" dirty="0">
                <a:solidFill>
                  <a:srgbClr val="263D2F"/>
                </a:solidFill>
                <a:latin typeface="#9Slide07 SVNUT Triumph Press"/>
              </a:rPr>
              <a:t> </a:t>
            </a:r>
            <a:r>
              <a:rPr lang="en-US" sz="5600" dirty="0" err="1">
                <a:solidFill>
                  <a:srgbClr val="263D2F"/>
                </a:solidFill>
                <a:latin typeface="#9Slide07 SVNUT Triumph Press"/>
              </a:rPr>
              <a:t>và</a:t>
            </a:r>
            <a:r>
              <a:rPr lang="en-US" sz="5600" dirty="0">
                <a:solidFill>
                  <a:srgbClr val="263D2F"/>
                </a:solidFill>
                <a:latin typeface="#9Slide07 SVNUT Triumph Press"/>
              </a:rPr>
              <a:t> </a:t>
            </a:r>
            <a:r>
              <a:rPr lang="en-US" sz="5600" dirty="0" err="1">
                <a:solidFill>
                  <a:srgbClr val="263D2F"/>
                </a:solidFill>
                <a:latin typeface="#9Slide07 SVNUT Triumph Press"/>
              </a:rPr>
              <a:t>chỉnh</a:t>
            </a:r>
            <a:r>
              <a:rPr lang="en-US" sz="5600" dirty="0">
                <a:solidFill>
                  <a:srgbClr val="263D2F"/>
                </a:solidFill>
                <a:latin typeface="#9Slide07 SVNUT Triumph Press"/>
              </a:rPr>
              <a:t> </a:t>
            </a:r>
            <a:r>
              <a:rPr lang="en-US" sz="5600" dirty="0" err="1">
                <a:solidFill>
                  <a:srgbClr val="263D2F"/>
                </a:solidFill>
                <a:latin typeface="#9Slide07 SVNUT Triumph Press"/>
              </a:rPr>
              <a:t>sửa</a:t>
            </a:r>
            <a:r>
              <a:rPr lang="en-US" sz="5600" dirty="0">
                <a:solidFill>
                  <a:srgbClr val="263D2F"/>
                </a:solidFill>
                <a:latin typeface="#9Slide07 SVNUT Triumph Press"/>
              </a:rPr>
              <a:t>, </a:t>
            </a:r>
            <a:r>
              <a:rPr lang="en-US" sz="5600" dirty="0" err="1">
                <a:solidFill>
                  <a:srgbClr val="263D2F"/>
                </a:solidFill>
                <a:latin typeface="#9Slide07 SVNUT Triumph Press"/>
              </a:rPr>
              <a:t>rút</a:t>
            </a:r>
            <a:r>
              <a:rPr lang="en-US" sz="5600" dirty="0">
                <a:solidFill>
                  <a:srgbClr val="263D2F"/>
                </a:solidFill>
                <a:latin typeface="#9Slide07 SVNUT Triumph Press"/>
              </a:rPr>
              <a:t> </a:t>
            </a:r>
            <a:r>
              <a:rPr lang="en-US" sz="5600" dirty="0" err="1">
                <a:solidFill>
                  <a:srgbClr val="263D2F"/>
                </a:solidFill>
                <a:latin typeface="#9Slide07 SVNUT Triumph Press"/>
              </a:rPr>
              <a:t>kinh</a:t>
            </a:r>
            <a:r>
              <a:rPr lang="en-US" sz="5600" dirty="0">
                <a:solidFill>
                  <a:srgbClr val="263D2F"/>
                </a:solidFill>
                <a:latin typeface="#9Slide07 SVNUT Triumph Press"/>
              </a:rPr>
              <a:t> </a:t>
            </a:r>
            <a:r>
              <a:rPr lang="en-US" sz="5600" dirty="0" err="1">
                <a:solidFill>
                  <a:srgbClr val="263D2F"/>
                </a:solidFill>
                <a:latin typeface="#9Slide07 SVNUT Triumph Press"/>
              </a:rPr>
              <a:t>nghiệm</a:t>
            </a:r>
            <a:endParaRPr lang="en-US" sz="5600" dirty="0">
              <a:solidFill>
                <a:srgbClr val="263D2F"/>
              </a:solidFill>
              <a:latin typeface="#9Slide07 SVNUT Triumph Press"/>
            </a:endParaRPr>
          </a:p>
        </p:txBody>
      </p:sp>
      <p:sp>
        <p:nvSpPr>
          <p:cNvPr id="6" name="TextBox 6"/>
          <p:cNvSpPr txBox="1"/>
          <p:nvPr/>
        </p:nvSpPr>
        <p:spPr>
          <a:xfrm>
            <a:off x="2002463" y="4312920"/>
            <a:ext cx="7574161" cy="1678305"/>
          </a:xfrm>
          <a:prstGeom prst="rect">
            <a:avLst/>
          </a:prstGeom>
        </p:spPr>
        <p:txBody>
          <a:bodyPr lIns="0" tIns="0" rIns="0" bIns="0" rtlCol="0" anchor="t">
            <a:spAutoFit/>
          </a:bodyPr>
          <a:lstStyle/>
          <a:p>
            <a:pPr algn="just">
              <a:lnSpc>
                <a:spcPts val="6719"/>
              </a:lnSpc>
              <a:spcBef>
                <a:spcPct val="0"/>
              </a:spcBef>
            </a:pPr>
            <a:r>
              <a:rPr lang="en-US" sz="4800" dirty="0" err="1">
                <a:solidFill>
                  <a:schemeClr val="tx1">
                    <a:lumMod val="75000"/>
                    <a:lumOff val="25000"/>
                  </a:schemeClr>
                </a:solidFill>
                <a:latin typeface="Roboto Condensed"/>
              </a:rPr>
              <a:t>Đánh</a:t>
            </a:r>
            <a:r>
              <a:rPr lang="en-US" sz="4800" dirty="0">
                <a:solidFill>
                  <a:schemeClr val="tx1">
                    <a:lumMod val="75000"/>
                    <a:lumOff val="25000"/>
                  </a:schemeClr>
                </a:solidFill>
                <a:latin typeface="Roboto Condensed"/>
              </a:rPr>
              <a:t> </a:t>
            </a:r>
            <a:r>
              <a:rPr lang="en-US" sz="4800" dirty="0" err="1">
                <a:solidFill>
                  <a:schemeClr val="tx1">
                    <a:lumMod val="75000"/>
                    <a:lumOff val="25000"/>
                  </a:schemeClr>
                </a:solidFill>
                <a:latin typeface="Roboto Condensed"/>
              </a:rPr>
              <a:t>giá</a:t>
            </a:r>
            <a:r>
              <a:rPr lang="en-US" sz="4800" dirty="0">
                <a:solidFill>
                  <a:schemeClr val="tx1">
                    <a:lumMod val="75000"/>
                    <a:lumOff val="25000"/>
                  </a:schemeClr>
                </a:solidFill>
                <a:latin typeface="Roboto Condensed"/>
              </a:rPr>
              <a:t> </a:t>
            </a:r>
            <a:r>
              <a:rPr lang="en-US" sz="4800" dirty="0" err="1">
                <a:solidFill>
                  <a:schemeClr val="tx1">
                    <a:lumMod val="75000"/>
                    <a:lumOff val="25000"/>
                  </a:schemeClr>
                </a:solidFill>
                <a:latin typeface="Roboto Condensed"/>
              </a:rPr>
              <a:t>bài</a:t>
            </a:r>
            <a:r>
              <a:rPr lang="en-US" sz="4800" dirty="0">
                <a:solidFill>
                  <a:schemeClr val="tx1">
                    <a:lumMod val="75000"/>
                    <a:lumOff val="25000"/>
                  </a:schemeClr>
                </a:solidFill>
                <a:latin typeface="Roboto Condensed"/>
              </a:rPr>
              <a:t> </a:t>
            </a:r>
            <a:r>
              <a:rPr lang="en-US" sz="4800" dirty="0" err="1">
                <a:solidFill>
                  <a:schemeClr val="tx1">
                    <a:lumMod val="75000"/>
                    <a:lumOff val="25000"/>
                  </a:schemeClr>
                </a:solidFill>
                <a:latin typeface="Roboto Condensed"/>
              </a:rPr>
              <a:t>viết</a:t>
            </a:r>
            <a:r>
              <a:rPr lang="en-US" sz="4800" dirty="0">
                <a:solidFill>
                  <a:schemeClr val="tx1">
                    <a:lumMod val="75000"/>
                    <a:lumOff val="25000"/>
                  </a:schemeClr>
                </a:solidFill>
                <a:latin typeface="Roboto Condensed"/>
              </a:rPr>
              <a:t> </a:t>
            </a:r>
            <a:r>
              <a:rPr lang="en-US" sz="4800" dirty="0" err="1">
                <a:solidFill>
                  <a:schemeClr val="tx1">
                    <a:lumMod val="75000"/>
                    <a:lumOff val="25000"/>
                  </a:schemeClr>
                </a:solidFill>
                <a:latin typeface="Roboto Condensed"/>
              </a:rPr>
              <a:t>và</a:t>
            </a:r>
            <a:r>
              <a:rPr lang="en-US" sz="4800" dirty="0">
                <a:solidFill>
                  <a:schemeClr val="tx1">
                    <a:lumMod val="75000"/>
                    <a:lumOff val="25000"/>
                  </a:schemeClr>
                </a:solidFill>
                <a:latin typeface="Roboto Condensed"/>
              </a:rPr>
              <a:t> </a:t>
            </a:r>
            <a:r>
              <a:rPr lang="en-US" sz="4800" dirty="0" err="1">
                <a:solidFill>
                  <a:schemeClr val="tx1">
                    <a:lumMod val="75000"/>
                    <a:lumOff val="25000"/>
                  </a:schemeClr>
                </a:solidFill>
                <a:latin typeface="Roboto Condensed"/>
              </a:rPr>
              <a:t>chỉnh</a:t>
            </a:r>
            <a:r>
              <a:rPr lang="en-US" sz="4800" dirty="0">
                <a:solidFill>
                  <a:schemeClr val="tx1">
                    <a:lumMod val="75000"/>
                    <a:lumOff val="25000"/>
                  </a:schemeClr>
                </a:solidFill>
                <a:latin typeface="Roboto Condensed"/>
              </a:rPr>
              <a:t> </a:t>
            </a:r>
            <a:r>
              <a:rPr lang="en-US" sz="4800" dirty="0" err="1">
                <a:solidFill>
                  <a:schemeClr val="tx1">
                    <a:lumMod val="75000"/>
                    <a:lumOff val="25000"/>
                  </a:schemeClr>
                </a:solidFill>
                <a:latin typeface="Roboto Condensed"/>
              </a:rPr>
              <a:t>sửa</a:t>
            </a:r>
            <a:r>
              <a:rPr lang="en-US" sz="4800" dirty="0">
                <a:solidFill>
                  <a:schemeClr val="tx1">
                    <a:lumMod val="75000"/>
                    <a:lumOff val="25000"/>
                  </a:schemeClr>
                </a:solidFill>
                <a:latin typeface="Roboto Condensed"/>
              </a:rPr>
              <a:t> </a:t>
            </a:r>
            <a:r>
              <a:rPr lang="en-US" sz="4800" dirty="0" err="1">
                <a:solidFill>
                  <a:schemeClr val="tx1">
                    <a:lumMod val="75000"/>
                    <a:lumOff val="25000"/>
                  </a:schemeClr>
                </a:solidFill>
                <a:latin typeface="Roboto Condensed"/>
              </a:rPr>
              <a:t>theo</a:t>
            </a:r>
            <a:r>
              <a:rPr lang="en-US" sz="4800" dirty="0">
                <a:solidFill>
                  <a:schemeClr val="tx1">
                    <a:lumMod val="75000"/>
                    <a:lumOff val="25000"/>
                  </a:schemeClr>
                </a:solidFill>
                <a:latin typeface="Roboto Condensed"/>
              </a:rPr>
              <a:t> </a:t>
            </a:r>
            <a:r>
              <a:rPr lang="en-US" sz="4800" dirty="0" err="1">
                <a:solidFill>
                  <a:schemeClr val="tx1">
                    <a:lumMod val="75000"/>
                    <a:lumOff val="25000"/>
                  </a:schemeClr>
                </a:solidFill>
                <a:latin typeface="Roboto Condensed"/>
              </a:rPr>
              <a:t>bảng</a:t>
            </a:r>
            <a:r>
              <a:rPr lang="en-US" sz="4800" dirty="0">
                <a:solidFill>
                  <a:schemeClr val="tx1">
                    <a:lumMod val="75000"/>
                    <a:lumOff val="25000"/>
                  </a:schemeClr>
                </a:solidFill>
                <a:latin typeface="Roboto Condensed"/>
              </a:rPr>
              <a:t> </a:t>
            </a:r>
            <a:r>
              <a:rPr lang="en-US" sz="4800" dirty="0" err="1">
                <a:solidFill>
                  <a:schemeClr val="tx1">
                    <a:lumMod val="75000"/>
                    <a:lumOff val="25000"/>
                  </a:schemeClr>
                </a:solidFill>
                <a:latin typeface="Roboto Condensed"/>
              </a:rPr>
              <a:t>kiểm</a:t>
            </a:r>
            <a:endParaRPr lang="en-US" sz="4800" dirty="0">
              <a:solidFill>
                <a:schemeClr val="tx1">
                  <a:lumMod val="75000"/>
                  <a:lumOff val="25000"/>
                </a:schemeClr>
              </a:solidFill>
              <a:latin typeface="Roboto Condensed"/>
            </a:endParaRPr>
          </a:p>
        </p:txBody>
      </p:sp>
      <p:sp>
        <p:nvSpPr>
          <p:cNvPr id="7" name="Freeform 7"/>
          <p:cNvSpPr/>
          <p:nvPr/>
        </p:nvSpPr>
        <p:spPr>
          <a:xfrm rot="287541">
            <a:off x="1101545" y="7305564"/>
            <a:ext cx="6131581" cy="2000428"/>
          </a:xfrm>
          <a:custGeom>
            <a:avLst/>
            <a:gdLst/>
            <a:ahLst/>
            <a:cxnLst/>
            <a:rect l="l" t="t" r="r" b="b"/>
            <a:pathLst>
              <a:path w="6131581" h="2000428">
                <a:moveTo>
                  <a:pt x="0" y="0"/>
                </a:moveTo>
                <a:lnTo>
                  <a:pt x="6131580" y="0"/>
                </a:lnTo>
                <a:lnTo>
                  <a:pt x="6131580" y="2000428"/>
                </a:lnTo>
                <a:lnTo>
                  <a:pt x="0" y="2000428"/>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bg>
      <p:bgPr>
        <a:solidFill>
          <a:srgbClr val="536B40"/>
        </a:solidFill>
        <a:effectLst/>
      </p:bgPr>
    </p:bg>
    <p:spTree>
      <p:nvGrpSpPr>
        <p:cNvPr id="1" name=""/>
        <p:cNvGrpSpPr/>
        <p:nvPr/>
      </p:nvGrpSpPr>
      <p:grpSpPr>
        <a:xfrm>
          <a:off x="0" y="0"/>
          <a:ext cx="0" cy="0"/>
          <a:chOff x="0" y="0"/>
          <a:chExt cx="0" cy="0"/>
        </a:xfrm>
      </p:grpSpPr>
      <p:sp>
        <p:nvSpPr>
          <p:cNvPr id="2" name="Freeform 2"/>
          <p:cNvSpPr/>
          <p:nvPr/>
        </p:nvSpPr>
        <p:spPr>
          <a:xfrm rot="-9114870">
            <a:off x="13451946" y="5197464"/>
            <a:ext cx="4734723" cy="5983853"/>
          </a:xfrm>
          <a:custGeom>
            <a:avLst/>
            <a:gdLst/>
            <a:ahLst/>
            <a:cxnLst/>
            <a:rect l="l" t="t" r="r" b="b"/>
            <a:pathLst>
              <a:path w="4734723" h="5983853">
                <a:moveTo>
                  <a:pt x="0" y="0"/>
                </a:moveTo>
                <a:lnTo>
                  <a:pt x="4734724" y="0"/>
                </a:lnTo>
                <a:lnTo>
                  <a:pt x="4734724" y="5983853"/>
                </a:lnTo>
                <a:lnTo>
                  <a:pt x="0" y="5983853"/>
                </a:lnTo>
                <a:lnTo>
                  <a:pt x="0" y="0"/>
                </a:lnTo>
                <a:close/>
              </a:path>
            </a:pathLst>
          </a:custGeom>
          <a:blipFill>
            <a:blip r:embed="rId2">
              <a:extLst>
                <a:ext uri="{96DAC541-7B7A-43D3-8B79-37D633B846F1}">
                  <asvg:svgBlip xmlns:asvg="http://schemas.microsoft.com/office/drawing/2016/SVG/main" r:embed="rId3"/>
                </a:ext>
              </a:extLst>
            </a:blip>
            <a:stretch>
              <a:fillRect/>
            </a:stretch>
          </a:blipFill>
          <a:ln cap="sq">
            <a:noFill/>
            <a:prstDash val="solid"/>
            <a:miter/>
          </a:ln>
        </p:spPr>
        <p:txBody>
          <a:bodyPr/>
          <a:lstStyle/>
          <a:p>
            <a:endParaRPr lang="en-US"/>
          </a:p>
        </p:txBody>
      </p:sp>
      <p:sp>
        <p:nvSpPr>
          <p:cNvPr id="3" name="Freeform 3"/>
          <p:cNvSpPr/>
          <p:nvPr/>
        </p:nvSpPr>
        <p:spPr>
          <a:xfrm>
            <a:off x="2141645" y="1326470"/>
            <a:ext cx="13162173" cy="7634060"/>
          </a:xfrm>
          <a:custGeom>
            <a:avLst/>
            <a:gdLst/>
            <a:ahLst/>
            <a:cxnLst/>
            <a:rect l="l" t="t" r="r" b="b"/>
            <a:pathLst>
              <a:path w="13162173" h="7634060">
                <a:moveTo>
                  <a:pt x="0" y="0"/>
                </a:moveTo>
                <a:lnTo>
                  <a:pt x="13162173" y="0"/>
                </a:lnTo>
                <a:lnTo>
                  <a:pt x="13162173" y="7634060"/>
                </a:lnTo>
                <a:lnTo>
                  <a:pt x="0" y="7634060"/>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a:p>
        </p:txBody>
      </p:sp>
      <p:sp>
        <p:nvSpPr>
          <p:cNvPr id="4" name="Freeform 4"/>
          <p:cNvSpPr/>
          <p:nvPr/>
        </p:nvSpPr>
        <p:spPr>
          <a:xfrm rot="-6419837">
            <a:off x="764572" y="8121429"/>
            <a:ext cx="1247946" cy="1343683"/>
          </a:xfrm>
          <a:custGeom>
            <a:avLst/>
            <a:gdLst/>
            <a:ahLst/>
            <a:cxnLst/>
            <a:rect l="l" t="t" r="r" b="b"/>
            <a:pathLst>
              <a:path w="1247946" h="1343683">
                <a:moveTo>
                  <a:pt x="0" y="0"/>
                </a:moveTo>
                <a:lnTo>
                  <a:pt x="1247946" y="0"/>
                </a:lnTo>
                <a:lnTo>
                  <a:pt x="1247946" y="1343683"/>
                </a:lnTo>
                <a:lnTo>
                  <a:pt x="0" y="1343683"/>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US"/>
          </a:p>
        </p:txBody>
      </p:sp>
      <p:sp>
        <p:nvSpPr>
          <p:cNvPr id="5" name="Freeform 5"/>
          <p:cNvSpPr/>
          <p:nvPr/>
        </p:nvSpPr>
        <p:spPr>
          <a:xfrm rot="356466">
            <a:off x="15637018" y="1089676"/>
            <a:ext cx="1247946" cy="1343683"/>
          </a:xfrm>
          <a:custGeom>
            <a:avLst/>
            <a:gdLst/>
            <a:ahLst/>
            <a:cxnLst/>
            <a:rect l="l" t="t" r="r" b="b"/>
            <a:pathLst>
              <a:path w="1247946" h="1343683">
                <a:moveTo>
                  <a:pt x="0" y="0"/>
                </a:moveTo>
                <a:lnTo>
                  <a:pt x="1247945" y="0"/>
                </a:lnTo>
                <a:lnTo>
                  <a:pt x="1247945" y="1343684"/>
                </a:lnTo>
                <a:lnTo>
                  <a:pt x="0" y="1343684"/>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US"/>
          </a:p>
        </p:txBody>
      </p:sp>
      <p:sp>
        <p:nvSpPr>
          <p:cNvPr id="6" name="TextBox 6"/>
          <p:cNvSpPr txBox="1"/>
          <p:nvPr/>
        </p:nvSpPr>
        <p:spPr>
          <a:xfrm>
            <a:off x="5843700" y="898162"/>
            <a:ext cx="5758061" cy="856615"/>
          </a:xfrm>
          <a:prstGeom prst="rect">
            <a:avLst/>
          </a:prstGeom>
        </p:spPr>
        <p:txBody>
          <a:bodyPr lIns="0" tIns="0" rIns="0" bIns="0" rtlCol="0" anchor="t">
            <a:spAutoFit/>
          </a:bodyPr>
          <a:lstStyle/>
          <a:p>
            <a:pPr algn="l">
              <a:lnSpc>
                <a:spcPts val="6785"/>
              </a:lnSpc>
              <a:spcBef>
                <a:spcPct val="0"/>
              </a:spcBef>
            </a:pPr>
            <a:r>
              <a:rPr lang="en-US" sz="5900" dirty="0">
                <a:solidFill>
                  <a:srgbClr val="F5E9DA"/>
                </a:solidFill>
                <a:latin typeface="Fraunces Bold"/>
              </a:rPr>
              <a:t>IV. LUYỆN TẬP</a:t>
            </a:r>
          </a:p>
        </p:txBody>
      </p:sp>
      <p:sp>
        <p:nvSpPr>
          <p:cNvPr id="7" name="TextBox 7"/>
          <p:cNvSpPr txBox="1"/>
          <p:nvPr/>
        </p:nvSpPr>
        <p:spPr>
          <a:xfrm>
            <a:off x="3333751" y="3280840"/>
            <a:ext cx="10777960" cy="4257576"/>
          </a:xfrm>
          <a:prstGeom prst="rect">
            <a:avLst/>
          </a:prstGeom>
        </p:spPr>
        <p:txBody>
          <a:bodyPr lIns="0" tIns="0" rIns="0" bIns="0" rtlCol="0" anchor="t">
            <a:spAutoFit/>
          </a:bodyPr>
          <a:lstStyle/>
          <a:p>
            <a:pPr marL="863596" lvl="1" indent="-431798" algn="just">
              <a:lnSpc>
                <a:spcPts val="5599"/>
              </a:lnSpc>
              <a:buFont typeface="Arial"/>
              <a:buChar char="•"/>
            </a:pPr>
            <a:r>
              <a:rPr lang="en-US" sz="3999" dirty="0" err="1">
                <a:solidFill>
                  <a:schemeClr val="tx1">
                    <a:lumMod val="75000"/>
                    <a:lumOff val="25000"/>
                  </a:schemeClr>
                </a:solidFill>
                <a:latin typeface="Roboto Condensed"/>
              </a:rPr>
              <a:t>Lớp</a:t>
            </a:r>
            <a:r>
              <a:rPr lang="en-US" sz="3999" dirty="0">
                <a:solidFill>
                  <a:schemeClr val="tx1">
                    <a:lumMod val="75000"/>
                    <a:lumOff val="25000"/>
                  </a:schemeClr>
                </a:solidFill>
                <a:latin typeface="Roboto Condensed"/>
              </a:rPr>
              <a:t> chia 4 </a:t>
            </a:r>
            <a:r>
              <a:rPr lang="en-US" sz="3999" dirty="0" err="1">
                <a:solidFill>
                  <a:schemeClr val="tx1">
                    <a:lumMod val="75000"/>
                    <a:lumOff val="25000"/>
                  </a:schemeClr>
                </a:solidFill>
                <a:latin typeface="Roboto Condensed"/>
              </a:rPr>
              <a:t>nhóm</a:t>
            </a:r>
            <a:endParaRPr lang="en-US" sz="3999" dirty="0">
              <a:solidFill>
                <a:schemeClr val="tx1">
                  <a:lumMod val="75000"/>
                  <a:lumOff val="25000"/>
                </a:schemeClr>
              </a:solidFill>
              <a:latin typeface="Roboto Condensed"/>
            </a:endParaRPr>
          </a:p>
          <a:p>
            <a:pPr marL="863596" lvl="1" indent="-431798" algn="just">
              <a:lnSpc>
                <a:spcPts val="5599"/>
              </a:lnSpc>
              <a:buFont typeface="Arial"/>
              <a:buChar char="•"/>
            </a:pPr>
            <a:r>
              <a:rPr lang="vi-VN" sz="3999" dirty="0">
                <a:solidFill>
                  <a:schemeClr val="tx1">
                    <a:lumMod val="75000"/>
                    <a:lumOff val="25000"/>
                  </a:schemeClr>
                </a:solidFill>
                <a:latin typeface="Roboto Condensed"/>
              </a:rPr>
              <a:t>Mỗi nhóm tìm ý tưởng và lập dàn ý cho bài văn phân tích một tác phẩm truyện: </a:t>
            </a:r>
            <a:r>
              <a:rPr lang="vi-VN" sz="3999" i="1" dirty="0">
                <a:solidFill>
                  <a:schemeClr val="tx1">
                    <a:lumMod val="75000"/>
                    <a:lumOff val="25000"/>
                  </a:schemeClr>
                </a:solidFill>
                <a:latin typeface="Roboto Condensed"/>
              </a:rPr>
              <a:t>Dế chọi, Ngọc nữ về tay chân chủ</a:t>
            </a:r>
            <a:r>
              <a:rPr lang="vi-VN" sz="3999" dirty="0">
                <a:solidFill>
                  <a:schemeClr val="tx1">
                    <a:lumMod val="75000"/>
                    <a:lumOff val="25000"/>
                  </a:schemeClr>
                </a:solidFill>
                <a:latin typeface="Roboto Condensed"/>
              </a:rPr>
              <a:t> (phiếu học tập số 3,4)</a:t>
            </a:r>
          </a:p>
          <a:p>
            <a:pPr marL="863596" lvl="1" indent="-431798" algn="just">
              <a:lnSpc>
                <a:spcPts val="5599"/>
              </a:lnSpc>
              <a:buFont typeface="Arial"/>
              <a:buChar char="•"/>
            </a:pPr>
            <a:r>
              <a:rPr lang="en-US" sz="3999" dirty="0" err="1">
                <a:solidFill>
                  <a:schemeClr val="tx1">
                    <a:lumMod val="75000"/>
                    <a:lumOff val="25000"/>
                  </a:schemeClr>
                </a:solidFill>
                <a:latin typeface="Roboto Condensed"/>
              </a:rPr>
              <a:t>Thời</a:t>
            </a:r>
            <a:r>
              <a:rPr lang="en-US" sz="3999" dirty="0">
                <a:solidFill>
                  <a:schemeClr val="tx1">
                    <a:lumMod val="75000"/>
                    <a:lumOff val="25000"/>
                  </a:schemeClr>
                </a:solidFill>
                <a:latin typeface="Roboto Condensed"/>
              </a:rPr>
              <a:t> </a:t>
            </a:r>
            <a:r>
              <a:rPr lang="en-US" sz="3999" dirty="0" err="1">
                <a:solidFill>
                  <a:schemeClr val="tx1">
                    <a:lumMod val="75000"/>
                    <a:lumOff val="25000"/>
                  </a:schemeClr>
                </a:solidFill>
                <a:latin typeface="Roboto Condensed"/>
              </a:rPr>
              <a:t>gian</a:t>
            </a:r>
            <a:r>
              <a:rPr lang="en-US" sz="3999" dirty="0">
                <a:solidFill>
                  <a:schemeClr val="tx1">
                    <a:lumMod val="75000"/>
                    <a:lumOff val="25000"/>
                  </a:schemeClr>
                </a:solidFill>
                <a:latin typeface="Roboto Condensed"/>
              </a:rPr>
              <a:t> </a:t>
            </a:r>
            <a:r>
              <a:rPr lang="en-US" sz="3999" dirty="0" err="1">
                <a:solidFill>
                  <a:schemeClr val="tx1">
                    <a:lumMod val="75000"/>
                    <a:lumOff val="25000"/>
                  </a:schemeClr>
                </a:solidFill>
                <a:latin typeface="Roboto Condensed"/>
              </a:rPr>
              <a:t>lập</a:t>
            </a:r>
            <a:r>
              <a:rPr lang="en-US" sz="3999" dirty="0">
                <a:solidFill>
                  <a:schemeClr val="tx1">
                    <a:lumMod val="75000"/>
                    <a:lumOff val="25000"/>
                  </a:schemeClr>
                </a:solidFill>
                <a:latin typeface="Roboto Condensed"/>
              </a:rPr>
              <a:t> </a:t>
            </a:r>
            <a:r>
              <a:rPr lang="en-US" sz="3999" dirty="0" err="1">
                <a:solidFill>
                  <a:schemeClr val="tx1">
                    <a:lumMod val="75000"/>
                    <a:lumOff val="25000"/>
                  </a:schemeClr>
                </a:solidFill>
                <a:latin typeface="Roboto Condensed"/>
              </a:rPr>
              <a:t>dàn</a:t>
            </a:r>
            <a:r>
              <a:rPr lang="en-US" sz="3999" dirty="0">
                <a:solidFill>
                  <a:schemeClr val="tx1">
                    <a:lumMod val="75000"/>
                    <a:lumOff val="25000"/>
                  </a:schemeClr>
                </a:solidFill>
                <a:latin typeface="Roboto Condensed"/>
              </a:rPr>
              <a:t> ý: 15 </a:t>
            </a:r>
            <a:r>
              <a:rPr lang="en-US" sz="3999" dirty="0" err="1">
                <a:solidFill>
                  <a:schemeClr val="tx1">
                    <a:lumMod val="75000"/>
                    <a:lumOff val="25000"/>
                  </a:schemeClr>
                </a:solidFill>
                <a:latin typeface="Roboto Condensed"/>
              </a:rPr>
              <a:t>phút</a:t>
            </a:r>
            <a:endParaRPr lang="en-US" sz="3999" dirty="0">
              <a:solidFill>
                <a:schemeClr val="tx1">
                  <a:lumMod val="75000"/>
                  <a:lumOff val="25000"/>
                </a:schemeClr>
              </a:solidFill>
              <a:latin typeface="Roboto Condensed"/>
            </a:endParaRPr>
          </a:p>
          <a:p>
            <a:pPr marL="863596" lvl="1" indent="-431798" algn="just">
              <a:lnSpc>
                <a:spcPts val="5599"/>
              </a:lnSpc>
              <a:buFont typeface="Arial"/>
              <a:buChar char="•"/>
            </a:pPr>
            <a:r>
              <a:rPr lang="en-US" sz="3999" dirty="0" err="1">
                <a:solidFill>
                  <a:schemeClr val="tx1">
                    <a:lumMod val="75000"/>
                    <a:lumOff val="25000"/>
                  </a:schemeClr>
                </a:solidFill>
                <a:latin typeface="Roboto Condensed"/>
              </a:rPr>
              <a:t>Thời</a:t>
            </a:r>
            <a:r>
              <a:rPr lang="en-US" sz="3999" dirty="0">
                <a:solidFill>
                  <a:schemeClr val="tx1">
                    <a:lumMod val="75000"/>
                    <a:lumOff val="25000"/>
                  </a:schemeClr>
                </a:solidFill>
                <a:latin typeface="Roboto Condensed"/>
              </a:rPr>
              <a:t> </a:t>
            </a:r>
            <a:r>
              <a:rPr lang="en-US" sz="3999" dirty="0" err="1">
                <a:solidFill>
                  <a:schemeClr val="tx1">
                    <a:lumMod val="75000"/>
                    <a:lumOff val="25000"/>
                  </a:schemeClr>
                </a:solidFill>
                <a:latin typeface="Roboto Condensed"/>
              </a:rPr>
              <a:t>gian</a:t>
            </a:r>
            <a:r>
              <a:rPr lang="en-US" sz="3999" dirty="0">
                <a:solidFill>
                  <a:schemeClr val="tx1">
                    <a:lumMod val="75000"/>
                    <a:lumOff val="25000"/>
                  </a:schemeClr>
                </a:solidFill>
                <a:latin typeface="Roboto Condensed"/>
              </a:rPr>
              <a:t> </a:t>
            </a:r>
            <a:r>
              <a:rPr lang="en-US" sz="3999" dirty="0" err="1">
                <a:solidFill>
                  <a:schemeClr val="tx1">
                    <a:lumMod val="75000"/>
                    <a:lumOff val="25000"/>
                  </a:schemeClr>
                </a:solidFill>
                <a:latin typeface="Roboto Condensed"/>
              </a:rPr>
              <a:t>trình</a:t>
            </a:r>
            <a:r>
              <a:rPr lang="en-US" sz="3999" dirty="0">
                <a:solidFill>
                  <a:schemeClr val="tx1">
                    <a:lumMod val="75000"/>
                    <a:lumOff val="25000"/>
                  </a:schemeClr>
                </a:solidFill>
                <a:latin typeface="Roboto Condensed"/>
              </a:rPr>
              <a:t> </a:t>
            </a:r>
            <a:r>
              <a:rPr lang="en-US" sz="3999" dirty="0" err="1">
                <a:solidFill>
                  <a:schemeClr val="tx1">
                    <a:lumMod val="75000"/>
                    <a:lumOff val="25000"/>
                  </a:schemeClr>
                </a:solidFill>
                <a:latin typeface="Roboto Condensed"/>
              </a:rPr>
              <a:t>bày</a:t>
            </a:r>
            <a:r>
              <a:rPr lang="en-US" sz="3999" dirty="0">
                <a:solidFill>
                  <a:schemeClr val="tx1">
                    <a:lumMod val="75000"/>
                    <a:lumOff val="25000"/>
                  </a:schemeClr>
                </a:solidFill>
                <a:latin typeface="Roboto Condensed"/>
              </a:rPr>
              <a:t>: 2 </a:t>
            </a:r>
            <a:r>
              <a:rPr lang="en-US" sz="3999" dirty="0" err="1">
                <a:solidFill>
                  <a:schemeClr val="tx1">
                    <a:lumMod val="75000"/>
                    <a:lumOff val="25000"/>
                  </a:schemeClr>
                </a:solidFill>
                <a:latin typeface="Roboto Condensed"/>
              </a:rPr>
              <a:t>phút</a:t>
            </a:r>
            <a:r>
              <a:rPr lang="en-US" sz="3999" dirty="0">
                <a:solidFill>
                  <a:schemeClr val="tx1">
                    <a:lumMod val="75000"/>
                    <a:lumOff val="25000"/>
                  </a:schemeClr>
                </a:solidFill>
                <a:latin typeface="Roboto Condensed"/>
              </a:rPr>
              <a:t>/</a:t>
            </a:r>
            <a:r>
              <a:rPr lang="en-US" sz="3999" dirty="0" err="1">
                <a:solidFill>
                  <a:schemeClr val="tx1">
                    <a:lumMod val="75000"/>
                    <a:lumOff val="25000"/>
                  </a:schemeClr>
                </a:solidFill>
                <a:latin typeface="Roboto Condensed"/>
              </a:rPr>
              <a:t>nhóm</a:t>
            </a:r>
            <a:endParaRPr lang="en-US" sz="3999" dirty="0">
              <a:solidFill>
                <a:schemeClr val="tx1">
                  <a:lumMod val="75000"/>
                  <a:lumOff val="25000"/>
                </a:schemeClr>
              </a:solidFill>
              <a:latin typeface="Roboto Condensed"/>
            </a:endParaRPr>
          </a:p>
        </p:txBody>
      </p:sp>
    </p:spTree>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bg>
      <p:bgPr>
        <a:solidFill>
          <a:srgbClr val="536B40"/>
        </a:solidFill>
        <a:effectLst/>
      </p:bgPr>
    </p:bg>
    <p:spTree>
      <p:nvGrpSpPr>
        <p:cNvPr id="1" name=""/>
        <p:cNvGrpSpPr/>
        <p:nvPr/>
      </p:nvGrpSpPr>
      <p:grpSpPr>
        <a:xfrm>
          <a:off x="0" y="0"/>
          <a:ext cx="0" cy="0"/>
          <a:chOff x="0" y="0"/>
          <a:chExt cx="0" cy="0"/>
        </a:xfrm>
      </p:grpSpPr>
      <p:sp>
        <p:nvSpPr>
          <p:cNvPr id="2" name="Freeform 2"/>
          <p:cNvSpPr/>
          <p:nvPr/>
        </p:nvSpPr>
        <p:spPr>
          <a:xfrm rot="-9114870">
            <a:off x="13451946" y="5197464"/>
            <a:ext cx="4734723" cy="5983853"/>
          </a:xfrm>
          <a:custGeom>
            <a:avLst/>
            <a:gdLst/>
            <a:ahLst/>
            <a:cxnLst/>
            <a:rect l="l" t="t" r="r" b="b"/>
            <a:pathLst>
              <a:path w="4734723" h="5983853">
                <a:moveTo>
                  <a:pt x="0" y="0"/>
                </a:moveTo>
                <a:lnTo>
                  <a:pt x="4734724" y="0"/>
                </a:lnTo>
                <a:lnTo>
                  <a:pt x="4734724" y="5983853"/>
                </a:lnTo>
                <a:lnTo>
                  <a:pt x="0" y="5983853"/>
                </a:lnTo>
                <a:lnTo>
                  <a:pt x="0" y="0"/>
                </a:lnTo>
                <a:close/>
              </a:path>
            </a:pathLst>
          </a:custGeom>
          <a:blipFill>
            <a:blip r:embed="rId2">
              <a:extLst>
                <a:ext uri="{96DAC541-7B7A-43D3-8B79-37D633B846F1}">
                  <asvg:svgBlip xmlns:asvg="http://schemas.microsoft.com/office/drawing/2016/SVG/main" r:embed="rId3"/>
                </a:ext>
              </a:extLst>
            </a:blip>
            <a:stretch>
              <a:fillRect/>
            </a:stretch>
          </a:blipFill>
          <a:ln cap="sq">
            <a:noFill/>
            <a:prstDash val="solid"/>
            <a:miter/>
          </a:ln>
        </p:spPr>
        <p:txBody>
          <a:bodyPr/>
          <a:lstStyle/>
          <a:p>
            <a:endParaRPr lang="en-US"/>
          </a:p>
        </p:txBody>
      </p:sp>
      <p:sp>
        <p:nvSpPr>
          <p:cNvPr id="3" name="Freeform 3"/>
          <p:cNvSpPr/>
          <p:nvPr/>
        </p:nvSpPr>
        <p:spPr>
          <a:xfrm>
            <a:off x="2141645" y="1326470"/>
            <a:ext cx="13162173" cy="7634060"/>
          </a:xfrm>
          <a:custGeom>
            <a:avLst/>
            <a:gdLst/>
            <a:ahLst/>
            <a:cxnLst/>
            <a:rect l="l" t="t" r="r" b="b"/>
            <a:pathLst>
              <a:path w="13162173" h="7634060">
                <a:moveTo>
                  <a:pt x="0" y="0"/>
                </a:moveTo>
                <a:lnTo>
                  <a:pt x="13162173" y="0"/>
                </a:lnTo>
                <a:lnTo>
                  <a:pt x="13162173" y="7634060"/>
                </a:lnTo>
                <a:lnTo>
                  <a:pt x="0" y="7634060"/>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a:p>
        </p:txBody>
      </p:sp>
      <p:sp>
        <p:nvSpPr>
          <p:cNvPr id="4" name="Freeform 4"/>
          <p:cNvSpPr/>
          <p:nvPr/>
        </p:nvSpPr>
        <p:spPr>
          <a:xfrm rot="-6419837">
            <a:off x="764572" y="8121429"/>
            <a:ext cx="1247946" cy="1343683"/>
          </a:xfrm>
          <a:custGeom>
            <a:avLst/>
            <a:gdLst/>
            <a:ahLst/>
            <a:cxnLst/>
            <a:rect l="l" t="t" r="r" b="b"/>
            <a:pathLst>
              <a:path w="1247946" h="1343683">
                <a:moveTo>
                  <a:pt x="0" y="0"/>
                </a:moveTo>
                <a:lnTo>
                  <a:pt x="1247946" y="0"/>
                </a:lnTo>
                <a:lnTo>
                  <a:pt x="1247946" y="1343683"/>
                </a:lnTo>
                <a:lnTo>
                  <a:pt x="0" y="1343683"/>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US"/>
          </a:p>
        </p:txBody>
      </p:sp>
      <p:sp>
        <p:nvSpPr>
          <p:cNvPr id="5" name="Freeform 5"/>
          <p:cNvSpPr/>
          <p:nvPr/>
        </p:nvSpPr>
        <p:spPr>
          <a:xfrm rot="356466">
            <a:off x="15637018" y="1089676"/>
            <a:ext cx="1247946" cy="1343683"/>
          </a:xfrm>
          <a:custGeom>
            <a:avLst/>
            <a:gdLst/>
            <a:ahLst/>
            <a:cxnLst/>
            <a:rect l="l" t="t" r="r" b="b"/>
            <a:pathLst>
              <a:path w="1247946" h="1343683">
                <a:moveTo>
                  <a:pt x="0" y="0"/>
                </a:moveTo>
                <a:lnTo>
                  <a:pt x="1247945" y="0"/>
                </a:lnTo>
                <a:lnTo>
                  <a:pt x="1247945" y="1343684"/>
                </a:lnTo>
                <a:lnTo>
                  <a:pt x="0" y="1343684"/>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US"/>
          </a:p>
        </p:txBody>
      </p:sp>
      <p:sp>
        <p:nvSpPr>
          <p:cNvPr id="6" name="TextBox 6"/>
          <p:cNvSpPr txBox="1"/>
          <p:nvPr/>
        </p:nvSpPr>
        <p:spPr>
          <a:xfrm>
            <a:off x="6564086" y="917212"/>
            <a:ext cx="5758061" cy="872034"/>
          </a:xfrm>
          <a:prstGeom prst="rect">
            <a:avLst/>
          </a:prstGeom>
        </p:spPr>
        <p:txBody>
          <a:bodyPr lIns="0" tIns="0" rIns="0" bIns="0" rtlCol="0" anchor="t">
            <a:spAutoFit/>
          </a:bodyPr>
          <a:lstStyle/>
          <a:p>
            <a:pPr algn="l">
              <a:lnSpc>
                <a:spcPts val="6785"/>
              </a:lnSpc>
              <a:spcBef>
                <a:spcPct val="0"/>
              </a:spcBef>
            </a:pPr>
            <a:r>
              <a:rPr lang="en-US" sz="5900" dirty="0">
                <a:solidFill>
                  <a:srgbClr val="F5E9DA"/>
                </a:solidFill>
                <a:latin typeface="Fraunces Bold"/>
              </a:rPr>
              <a:t>V. VẬN DỤNG</a:t>
            </a:r>
          </a:p>
        </p:txBody>
      </p:sp>
      <p:sp>
        <p:nvSpPr>
          <p:cNvPr id="7" name="TextBox 7"/>
          <p:cNvSpPr txBox="1"/>
          <p:nvPr/>
        </p:nvSpPr>
        <p:spPr>
          <a:xfrm>
            <a:off x="1022074" y="3443081"/>
            <a:ext cx="9525" cy="885825"/>
          </a:xfrm>
          <a:prstGeom prst="rect">
            <a:avLst/>
          </a:prstGeom>
        </p:spPr>
        <p:txBody>
          <a:bodyPr lIns="0" tIns="0" rIns="0" bIns="0" rtlCol="0" anchor="t">
            <a:spAutoFit/>
          </a:bodyPr>
          <a:lstStyle/>
          <a:p>
            <a:pPr algn="just">
              <a:lnSpc>
                <a:spcPts val="6899"/>
              </a:lnSpc>
              <a:spcBef>
                <a:spcPct val="0"/>
              </a:spcBef>
            </a:pPr>
            <a:endParaRPr/>
          </a:p>
        </p:txBody>
      </p:sp>
      <p:sp>
        <p:nvSpPr>
          <p:cNvPr id="8" name="TextBox 8"/>
          <p:cNvSpPr txBox="1"/>
          <p:nvPr/>
        </p:nvSpPr>
        <p:spPr>
          <a:xfrm>
            <a:off x="3678622" y="3611585"/>
            <a:ext cx="10088217" cy="3526606"/>
          </a:xfrm>
          <a:prstGeom prst="rect">
            <a:avLst/>
          </a:prstGeom>
        </p:spPr>
        <p:txBody>
          <a:bodyPr lIns="0" tIns="0" rIns="0" bIns="0" rtlCol="0" anchor="t">
            <a:spAutoFit/>
          </a:bodyPr>
          <a:lstStyle/>
          <a:p>
            <a:pPr algn="ctr">
              <a:lnSpc>
                <a:spcPts val="6999"/>
              </a:lnSpc>
            </a:pPr>
            <a:r>
              <a:rPr lang="en-US" sz="4999" dirty="0" err="1">
                <a:solidFill>
                  <a:schemeClr val="tx1">
                    <a:lumMod val="75000"/>
                    <a:lumOff val="25000"/>
                  </a:schemeClr>
                </a:solidFill>
                <a:latin typeface="Roboto Condensed"/>
              </a:rPr>
              <a:t>Chọn</a:t>
            </a:r>
            <a:r>
              <a:rPr lang="en-US" sz="4999" dirty="0">
                <a:solidFill>
                  <a:schemeClr val="tx1">
                    <a:lumMod val="75000"/>
                    <a:lumOff val="25000"/>
                  </a:schemeClr>
                </a:solidFill>
                <a:latin typeface="Roboto Condensed"/>
              </a:rPr>
              <a:t> 1 ý </a:t>
            </a:r>
            <a:r>
              <a:rPr lang="en-US" sz="4999" dirty="0" err="1">
                <a:solidFill>
                  <a:schemeClr val="tx1">
                    <a:lumMod val="75000"/>
                    <a:lumOff val="25000"/>
                  </a:schemeClr>
                </a:solidFill>
                <a:latin typeface="Roboto Condensed"/>
              </a:rPr>
              <a:t>trong</a:t>
            </a:r>
            <a:r>
              <a:rPr lang="en-US" sz="4999" dirty="0">
                <a:solidFill>
                  <a:schemeClr val="tx1">
                    <a:lumMod val="75000"/>
                    <a:lumOff val="25000"/>
                  </a:schemeClr>
                </a:solidFill>
                <a:latin typeface="Roboto Condensed"/>
              </a:rPr>
              <a:t> </a:t>
            </a:r>
            <a:r>
              <a:rPr lang="en-US" sz="4999" dirty="0" err="1">
                <a:solidFill>
                  <a:schemeClr val="tx1">
                    <a:lumMod val="75000"/>
                    <a:lumOff val="25000"/>
                  </a:schemeClr>
                </a:solidFill>
                <a:latin typeface="Roboto Condensed"/>
              </a:rPr>
              <a:t>phần</a:t>
            </a:r>
            <a:r>
              <a:rPr lang="en-US" sz="4999" dirty="0">
                <a:solidFill>
                  <a:schemeClr val="tx1">
                    <a:lumMod val="75000"/>
                    <a:lumOff val="25000"/>
                  </a:schemeClr>
                </a:solidFill>
                <a:latin typeface="Roboto Condensed"/>
              </a:rPr>
              <a:t> </a:t>
            </a:r>
            <a:r>
              <a:rPr lang="en-US" sz="4999" dirty="0" err="1">
                <a:solidFill>
                  <a:schemeClr val="tx1">
                    <a:lumMod val="75000"/>
                    <a:lumOff val="25000"/>
                  </a:schemeClr>
                </a:solidFill>
                <a:latin typeface="Roboto Condensed"/>
              </a:rPr>
              <a:t>thân</a:t>
            </a:r>
            <a:r>
              <a:rPr lang="en-US" sz="4999" dirty="0">
                <a:solidFill>
                  <a:schemeClr val="tx1">
                    <a:lumMod val="75000"/>
                    <a:lumOff val="25000"/>
                  </a:schemeClr>
                </a:solidFill>
                <a:latin typeface="Roboto Condensed"/>
              </a:rPr>
              <a:t> </a:t>
            </a:r>
            <a:r>
              <a:rPr lang="en-US" sz="4999" dirty="0" err="1">
                <a:solidFill>
                  <a:schemeClr val="tx1">
                    <a:lumMod val="75000"/>
                    <a:lumOff val="25000"/>
                  </a:schemeClr>
                </a:solidFill>
                <a:latin typeface="Roboto Condensed"/>
              </a:rPr>
              <a:t>bài</a:t>
            </a:r>
            <a:r>
              <a:rPr lang="en-US" sz="4999" dirty="0">
                <a:solidFill>
                  <a:schemeClr val="tx1">
                    <a:lumMod val="75000"/>
                    <a:lumOff val="25000"/>
                  </a:schemeClr>
                </a:solidFill>
                <a:latin typeface="Roboto Condensed"/>
              </a:rPr>
              <a:t> </a:t>
            </a:r>
            <a:r>
              <a:rPr lang="en-US" sz="4999" dirty="0" err="1">
                <a:solidFill>
                  <a:schemeClr val="tx1">
                    <a:lumMod val="75000"/>
                    <a:lumOff val="25000"/>
                  </a:schemeClr>
                </a:solidFill>
                <a:latin typeface="Roboto Condensed"/>
              </a:rPr>
              <a:t>viết</a:t>
            </a:r>
            <a:r>
              <a:rPr lang="en-US" sz="4999" dirty="0">
                <a:solidFill>
                  <a:schemeClr val="tx1">
                    <a:lumMod val="75000"/>
                    <a:lumOff val="25000"/>
                  </a:schemeClr>
                </a:solidFill>
                <a:latin typeface="Roboto Condensed"/>
              </a:rPr>
              <a:t> </a:t>
            </a:r>
            <a:r>
              <a:rPr lang="en-US" sz="4999" dirty="0" err="1">
                <a:solidFill>
                  <a:schemeClr val="tx1">
                    <a:lumMod val="75000"/>
                    <a:lumOff val="25000"/>
                  </a:schemeClr>
                </a:solidFill>
                <a:latin typeface="Roboto Condensed"/>
              </a:rPr>
              <a:t>hoàn</a:t>
            </a:r>
            <a:r>
              <a:rPr lang="en-US" sz="4999" dirty="0">
                <a:solidFill>
                  <a:schemeClr val="tx1">
                    <a:lumMod val="75000"/>
                    <a:lumOff val="25000"/>
                  </a:schemeClr>
                </a:solidFill>
                <a:latin typeface="Roboto Condensed"/>
              </a:rPr>
              <a:t> </a:t>
            </a:r>
            <a:r>
              <a:rPr lang="en-US" sz="4999" dirty="0" err="1">
                <a:solidFill>
                  <a:schemeClr val="tx1">
                    <a:lumMod val="75000"/>
                    <a:lumOff val="25000"/>
                  </a:schemeClr>
                </a:solidFill>
                <a:latin typeface="Roboto Condensed"/>
              </a:rPr>
              <a:t>chỉnh</a:t>
            </a:r>
            <a:r>
              <a:rPr lang="en-US" sz="4999" dirty="0">
                <a:solidFill>
                  <a:schemeClr val="tx1">
                    <a:lumMod val="75000"/>
                    <a:lumOff val="25000"/>
                  </a:schemeClr>
                </a:solidFill>
                <a:latin typeface="Roboto Condensed"/>
              </a:rPr>
              <a:t> </a:t>
            </a:r>
            <a:r>
              <a:rPr lang="en-US" sz="4999" dirty="0" err="1">
                <a:solidFill>
                  <a:schemeClr val="tx1">
                    <a:lumMod val="75000"/>
                    <a:lumOff val="25000"/>
                  </a:schemeClr>
                </a:solidFill>
                <a:latin typeface="Roboto Condensed"/>
              </a:rPr>
              <a:t>thành</a:t>
            </a:r>
            <a:r>
              <a:rPr lang="en-US" sz="4999" dirty="0">
                <a:solidFill>
                  <a:schemeClr val="tx1">
                    <a:lumMod val="75000"/>
                    <a:lumOff val="25000"/>
                  </a:schemeClr>
                </a:solidFill>
                <a:latin typeface="Roboto Condensed"/>
              </a:rPr>
              <a:t> </a:t>
            </a:r>
            <a:r>
              <a:rPr lang="en-US" sz="4999" dirty="0" err="1">
                <a:solidFill>
                  <a:schemeClr val="tx1">
                    <a:lumMod val="75000"/>
                    <a:lumOff val="25000"/>
                  </a:schemeClr>
                </a:solidFill>
                <a:latin typeface="Roboto Condensed"/>
              </a:rPr>
              <a:t>đoạn</a:t>
            </a:r>
            <a:r>
              <a:rPr lang="en-US" sz="4999" dirty="0">
                <a:solidFill>
                  <a:schemeClr val="tx1">
                    <a:lumMod val="75000"/>
                    <a:lumOff val="25000"/>
                  </a:schemeClr>
                </a:solidFill>
                <a:latin typeface="Roboto Condensed"/>
              </a:rPr>
              <a:t> </a:t>
            </a:r>
            <a:r>
              <a:rPr lang="en-US" sz="4999" dirty="0" err="1">
                <a:solidFill>
                  <a:schemeClr val="tx1">
                    <a:lumMod val="75000"/>
                    <a:lumOff val="25000"/>
                  </a:schemeClr>
                </a:solidFill>
                <a:latin typeface="Roboto Condensed"/>
              </a:rPr>
              <a:t>văn</a:t>
            </a:r>
            <a:r>
              <a:rPr lang="en-US" sz="4999" dirty="0">
                <a:solidFill>
                  <a:schemeClr val="tx1">
                    <a:lumMod val="75000"/>
                    <a:lumOff val="25000"/>
                  </a:schemeClr>
                </a:solidFill>
                <a:latin typeface="Roboto Condensed"/>
              </a:rPr>
              <a:t> (</a:t>
            </a:r>
            <a:r>
              <a:rPr lang="en-US" sz="4999" dirty="0" err="1">
                <a:solidFill>
                  <a:schemeClr val="tx1">
                    <a:lumMod val="75000"/>
                    <a:lumOff val="25000"/>
                  </a:schemeClr>
                </a:solidFill>
                <a:latin typeface="Roboto Condensed"/>
              </a:rPr>
              <a:t>đoạn</a:t>
            </a:r>
            <a:r>
              <a:rPr lang="en-US" sz="4999" dirty="0">
                <a:solidFill>
                  <a:schemeClr val="tx1">
                    <a:lumMod val="75000"/>
                    <a:lumOff val="25000"/>
                  </a:schemeClr>
                </a:solidFill>
                <a:latin typeface="Roboto Condensed"/>
              </a:rPr>
              <a:t> </a:t>
            </a:r>
            <a:r>
              <a:rPr lang="en-US" sz="4999" dirty="0" err="1">
                <a:solidFill>
                  <a:schemeClr val="tx1">
                    <a:lumMod val="75000"/>
                    <a:lumOff val="25000"/>
                  </a:schemeClr>
                </a:solidFill>
                <a:latin typeface="Roboto Condensed"/>
              </a:rPr>
              <a:t>phân</a:t>
            </a:r>
            <a:r>
              <a:rPr lang="en-US" sz="4999" dirty="0">
                <a:solidFill>
                  <a:schemeClr val="tx1">
                    <a:lumMod val="75000"/>
                    <a:lumOff val="25000"/>
                  </a:schemeClr>
                </a:solidFill>
                <a:latin typeface="Roboto Condensed"/>
              </a:rPr>
              <a:t> </a:t>
            </a:r>
            <a:r>
              <a:rPr lang="en-US" sz="4999" dirty="0" err="1">
                <a:solidFill>
                  <a:schemeClr val="tx1">
                    <a:lumMod val="75000"/>
                    <a:lumOff val="25000"/>
                  </a:schemeClr>
                </a:solidFill>
                <a:latin typeface="Roboto Condensed"/>
              </a:rPr>
              <a:t>tích</a:t>
            </a:r>
            <a:r>
              <a:rPr lang="en-US" sz="4999" dirty="0">
                <a:solidFill>
                  <a:schemeClr val="tx1">
                    <a:lumMod val="75000"/>
                    <a:lumOff val="25000"/>
                  </a:schemeClr>
                </a:solidFill>
                <a:latin typeface="Roboto Condensed"/>
              </a:rPr>
              <a:t> 1 </a:t>
            </a:r>
            <a:r>
              <a:rPr lang="en-US" sz="4999" dirty="0" err="1">
                <a:solidFill>
                  <a:schemeClr val="tx1">
                    <a:lumMod val="75000"/>
                    <a:lumOff val="25000"/>
                  </a:schemeClr>
                </a:solidFill>
                <a:latin typeface="Roboto Condensed"/>
              </a:rPr>
              <a:t>khía</a:t>
            </a:r>
            <a:r>
              <a:rPr lang="en-US" sz="4999" dirty="0">
                <a:solidFill>
                  <a:schemeClr val="tx1">
                    <a:lumMod val="75000"/>
                    <a:lumOff val="25000"/>
                  </a:schemeClr>
                </a:solidFill>
                <a:latin typeface="Roboto Condensed"/>
              </a:rPr>
              <a:t> </a:t>
            </a:r>
            <a:r>
              <a:rPr lang="en-US" sz="4999" dirty="0" err="1">
                <a:solidFill>
                  <a:schemeClr val="tx1">
                    <a:lumMod val="75000"/>
                    <a:lumOff val="25000"/>
                  </a:schemeClr>
                </a:solidFill>
                <a:latin typeface="Roboto Condensed"/>
              </a:rPr>
              <a:t>cạnh</a:t>
            </a:r>
            <a:r>
              <a:rPr lang="en-US" sz="4999" dirty="0">
                <a:solidFill>
                  <a:schemeClr val="tx1">
                    <a:lumMod val="75000"/>
                    <a:lumOff val="25000"/>
                  </a:schemeClr>
                </a:solidFill>
                <a:latin typeface="Roboto Condensed"/>
              </a:rPr>
              <a:t> </a:t>
            </a:r>
            <a:r>
              <a:rPr lang="en-US" sz="4999" dirty="0" err="1">
                <a:solidFill>
                  <a:schemeClr val="tx1">
                    <a:lumMod val="75000"/>
                    <a:lumOff val="25000"/>
                  </a:schemeClr>
                </a:solidFill>
                <a:latin typeface="Roboto Condensed"/>
              </a:rPr>
              <a:t>của</a:t>
            </a:r>
            <a:r>
              <a:rPr lang="en-US" sz="4999" dirty="0">
                <a:solidFill>
                  <a:schemeClr val="tx1">
                    <a:lumMod val="75000"/>
                    <a:lumOff val="25000"/>
                  </a:schemeClr>
                </a:solidFill>
                <a:latin typeface="Roboto Condensed"/>
              </a:rPr>
              <a:t> </a:t>
            </a:r>
            <a:r>
              <a:rPr lang="en-US" sz="4999" dirty="0" err="1">
                <a:solidFill>
                  <a:schemeClr val="tx1">
                    <a:lumMod val="75000"/>
                    <a:lumOff val="25000"/>
                  </a:schemeClr>
                </a:solidFill>
                <a:latin typeface="Roboto Condensed"/>
              </a:rPr>
              <a:t>nội</a:t>
            </a:r>
            <a:r>
              <a:rPr lang="en-US" sz="4999" dirty="0">
                <a:solidFill>
                  <a:schemeClr val="tx1">
                    <a:lumMod val="75000"/>
                    <a:lumOff val="25000"/>
                  </a:schemeClr>
                </a:solidFill>
                <a:latin typeface="Roboto Condensed"/>
              </a:rPr>
              <a:t> dung </a:t>
            </a:r>
            <a:r>
              <a:rPr lang="en-US" sz="4999" dirty="0" err="1">
                <a:solidFill>
                  <a:schemeClr val="tx1">
                    <a:lumMod val="75000"/>
                    <a:lumOff val="25000"/>
                  </a:schemeClr>
                </a:solidFill>
                <a:latin typeface="Roboto Condensed"/>
              </a:rPr>
              <a:t>chủ</a:t>
            </a:r>
            <a:r>
              <a:rPr lang="en-US" sz="4999" dirty="0">
                <a:solidFill>
                  <a:schemeClr val="tx1">
                    <a:lumMod val="75000"/>
                    <a:lumOff val="25000"/>
                  </a:schemeClr>
                </a:solidFill>
                <a:latin typeface="Roboto Condensed"/>
              </a:rPr>
              <a:t> </a:t>
            </a:r>
            <a:r>
              <a:rPr lang="en-US" sz="4999" dirty="0" err="1">
                <a:solidFill>
                  <a:schemeClr val="tx1">
                    <a:lumMod val="75000"/>
                    <a:lumOff val="25000"/>
                  </a:schemeClr>
                </a:solidFill>
                <a:latin typeface="Roboto Condensed"/>
              </a:rPr>
              <a:t>đề</a:t>
            </a:r>
            <a:r>
              <a:rPr lang="en-US" sz="4999" dirty="0">
                <a:solidFill>
                  <a:schemeClr val="tx1">
                    <a:lumMod val="75000"/>
                    <a:lumOff val="25000"/>
                  </a:schemeClr>
                </a:solidFill>
                <a:latin typeface="Roboto Condensed"/>
              </a:rPr>
              <a:t> / </a:t>
            </a:r>
            <a:r>
              <a:rPr lang="en-US" sz="4999" dirty="0" err="1">
                <a:solidFill>
                  <a:schemeClr val="tx1">
                    <a:lumMod val="75000"/>
                    <a:lumOff val="25000"/>
                  </a:schemeClr>
                </a:solidFill>
                <a:latin typeface="Roboto Condensed"/>
              </a:rPr>
              <a:t>đoạn</a:t>
            </a:r>
            <a:r>
              <a:rPr lang="en-US" sz="4999" dirty="0">
                <a:solidFill>
                  <a:schemeClr val="tx1">
                    <a:lumMod val="75000"/>
                    <a:lumOff val="25000"/>
                  </a:schemeClr>
                </a:solidFill>
                <a:latin typeface="Roboto Condensed"/>
              </a:rPr>
              <a:t> </a:t>
            </a:r>
            <a:r>
              <a:rPr lang="en-US" sz="4999" dirty="0" err="1">
                <a:solidFill>
                  <a:schemeClr val="tx1">
                    <a:lumMod val="75000"/>
                    <a:lumOff val="25000"/>
                  </a:schemeClr>
                </a:solidFill>
                <a:latin typeface="Roboto Condensed"/>
              </a:rPr>
              <a:t>phân</a:t>
            </a:r>
            <a:r>
              <a:rPr lang="en-US" sz="4999" dirty="0">
                <a:solidFill>
                  <a:schemeClr val="tx1">
                    <a:lumMod val="75000"/>
                    <a:lumOff val="25000"/>
                  </a:schemeClr>
                </a:solidFill>
                <a:latin typeface="Roboto Condensed"/>
              </a:rPr>
              <a:t> </a:t>
            </a:r>
            <a:r>
              <a:rPr lang="en-US" sz="4999" dirty="0" err="1">
                <a:solidFill>
                  <a:schemeClr val="tx1">
                    <a:lumMod val="75000"/>
                    <a:lumOff val="25000"/>
                  </a:schemeClr>
                </a:solidFill>
                <a:latin typeface="Roboto Condensed"/>
              </a:rPr>
              <a:t>tích</a:t>
            </a:r>
            <a:r>
              <a:rPr lang="en-US" sz="4999" dirty="0">
                <a:solidFill>
                  <a:schemeClr val="tx1">
                    <a:lumMod val="75000"/>
                    <a:lumOff val="25000"/>
                  </a:schemeClr>
                </a:solidFill>
                <a:latin typeface="Roboto Condensed"/>
              </a:rPr>
              <a:t> </a:t>
            </a:r>
            <a:r>
              <a:rPr lang="en-US" sz="4999" dirty="0" err="1">
                <a:solidFill>
                  <a:schemeClr val="tx1">
                    <a:lumMod val="75000"/>
                    <a:lumOff val="25000"/>
                  </a:schemeClr>
                </a:solidFill>
                <a:latin typeface="Roboto Condensed"/>
              </a:rPr>
              <a:t>một</a:t>
            </a:r>
            <a:r>
              <a:rPr lang="en-US" sz="4999" dirty="0">
                <a:solidFill>
                  <a:schemeClr val="tx1">
                    <a:lumMod val="75000"/>
                    <a:lumOff val="25000"/>
                  </a:schemeClr>
                </a:solidFill>
                <a:latin typeface="Roboto Condensed"/>
              </a:rPr>
              <a:t> </a:t>
            </a:r>
            <a:r>
              <a:rPr lang="en-US" sz="4999" dirty="0" err="1">
                <a:solidFill>
                  <a:schemeClr val="tx1">
                    <a:lumMod val="75000"/>
                    <a:lumOff val="25000"/>
                  </a:schemeClr>
                </a:solidFill>
                <a:latin typeface="Roboto Condensed"/>
              </a:rPr>
              <a:t>nét</a:t>
            </a:r>
            <a:r>
              <a:rPr lang="en-US" sz="4999" dirty="0">
                <a:solidFill>
                  <a:schemeClr val="tx1">
                    <a:lumMod val="75000"/>
                    <a:lumOff val="25000"/>
                  </a:schemeClr>
                </a:solidFill>
                <a:latin typeface="Roboto Condensed"/>
              </a:rPr>
              <a:t> </a:t>
            </a:r>
            <a:r>
              <a:rPr lang="en-US" sz="4999" dirty="0" err="1">
                <a:solidFill>
                  <a:schemeClr val="tx1">
                    <a:lumMod val="75000"/>
                    <a:lumOff val="25000"/>
                  </a:schemeClr>
                </a:solidFill>
                <a:latin typeface="Roboto Condensed"/>
              </a:rPr>
              <a:t>đặc</a:t>
            </a:r>
            <a:r>
              <a:rPr lang="en-US" sz="4999" dirty="0">
                <a:solidFill>
                  <a:schemeClr val="tx1">
                    <a:lumMod val="75000"/>
                    <a:lumOff val="25000"/>
                  </a:schemeClr>
                </a:solidFill>
                <a:latin typeface="Roboto Condensed"/>
              </a:rPr>
              <a:t> </a:t>
            </a:r>
            <a:r>
              <a:rPr lang="en-US" sz="4999" dirty="0" err="1">
                <a:solidFill>
                  <a:schemeClr val="tx1">
                    <a:lumMod val="75000"/>
                    <a:lumOff val="25000"/>
                  </a:schemeClr>
                </a:solidFill>
                <a:latin typeface="Roboto Condensed"/>
              </a:rPr>
              <a:t>sắc</a:t>
            </a:r>
            <a:r>
              <a:rPr lang="en-US" sz="4999" dirty="0">
                <a:solidFill>
                  <a:schemeClr val="tx1">
                    <a:lumMod val="75000"/>
                    <a:lumOff val="25000"/>
                  </a:schemeClr>
                </a:solidFill>
                <a:latin typeface="Roboto Condensed"/>
              </a:rPr>
              <a:t> </a:t>
            </a:r>
            <a:r>
              <a:rPr lang="en-US" sz="4999" dirty="0" err="1">
                <a:solidFill>
                  <a:schemeClr val="tx1">
                    <a:lumMod val="75000"/>
                    <a:lumOff val="25000"/>
                  </a:schemeClr>
                </a:solidFill>
                <a:latin typeface="Roboto Condensed"/>
              </a:rPr>
              <a:t>nghệ</a:t>
            </a:r>
            <a:r>
              <a:rPr lang="en-US" sz="4999" dirty="0">
                <a:solidFill>
                  <a:schemeClr val="tx1">
                    <a:lumMod val="75000"/>
                    <a:lumOff val="25000"/>
                  </a:schemeClr>
                </a:solidFill>
                <a:latin typeface="Roboto Condensed"/>
              </a:rPr>
              <a:t> </a:t>
            </a:r>
            <a:r>
              <a:rPr lang="en-US" sz="4999" dirty="0" err="1">
                <a:solidFill>
                  <a:schemeClr val="tx1">
                    <a:lumMod val="75000"/>
                    <a:lumOff val="25000"/>
                  </a:schemeClr>
                </a:solidFill>
                <a:latin typeface="Roboto Condensed"/>
              </a:rPr>
              <a:t>thuật</a:t>
            </a:r>
            <a:r>
              <a:rPr lang="en-US" sz="4999" dirty="0">
                <a:solidFill>
                  <a:schemeClr val="tx1">
                    <a:lumMod val="75000"/>
                    <a:lumOff val="25000"/>
                  </a:schemeClr>
                </a:solidFill>
                <a:latin typeface="Roboto Condensed"/>
              </a:rPr>
              <a:t>)</a:t>
            </a:r>
            <a:endParaRPr lang="en-US" sz="4999" dirty="0">
              <a:solidFill>
                <a:schemeClr val="tx1">
                  <a:lumMod val="75000"/>
                  <a:lumOff val="25000"/>
                </a:schemeClr>
              </a:solidFill>
              <a:latin typeface="Roboto Condensed Italics"/>
            </a:endParaRPr>
          </a:p>
        </p:txBody>
      </p:sp>
    </p:spTree>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bg>
      <p:bgPr>
        <a:solidFill>
          <a:srgbClr val="536B40"/>
        </a:solidFill>
        <a:effectLst/>
      </p:bgPr>
    </p:bg>
    <p:spTree>
      <p:nvGrpSpPr>
        <p:cNvPr id="1" name=""/>
        <p:cNvGrpSpPr/>
        <p:nvPr/>
      </p:nvGrpSpPr>
      <p:grpSpPr>
        <a:xfrm>
          <a:off x="0" y="0"/>
          <a:ext cx="0" cy="0"/>
          <a:chOff x="0" y="0"/>
          <a:chExt cx="0" cy="0"/>
        </a:xfrm>
      </p:grpSpPr>
      <p:sp>
        <p:nvSpPr>
          <p:cNvPr id="2" name="Freeform 2"/>
          <p:cNvSpPr/>
          <p:nvPr/>
        </p:nvSpPr>
        <p:spPr>
          <a:xfrm rot="-9114870">
            <a:off x="13451946" y="5197464"/>
            <a:ext cx="4734723" cy="5983853"/>
          </a:xfrm>
          <a:custGeom>
            <a:avLst/>
            <a:gdLst/>
            <a:ahLst/>
            <a:cxnLst/>
            <a:rect l="l" t="t" r="r" b="b"/>
            <a:pathLst>
              <a:path w="4734723" h="5983853">
                <a:moveTo>
                  <a:pt x="0" y="0"/>
                </a:moveTo>
                <a:lnTo>
                  <a:pt x="4734724" y="0"/>
                </a:lnTo>
                <a:lnTo>
                  <a:pt x="4734724" y="5983853"/>
                </a:lnTo>
                <a:lnTo>
                  <a:pt x="0" y="5983853"/>
                </a:lnTo>
                <a:lnTo>
                  <a:pt x="0" y="0"/>
                </a:lnTo>
                <a:close/>
              </a:path>
            </a:pathLst>
          </a:custGeom>
          <a:blipFill>
            <a:blip r:embed="rId2">
              <a:extLst>
                <a:ext uri="{96DAC541-7B7A-43D3-8B79-37D633B846F1}">
                  <asvg:svgBlip xmlns:asvg="http://schemas.microsoft.com/office/drawing/2016/SVG/main" r:embed="rId3"/>
                </a:ext>
              </a:extLst>
            </a:blip>
            <a:stretch>
              <a:fillRect/>
            </a:stretch>
          </a:blipFill>
          <a:ln cap="sq">
            <a:noFill/>
            <a:prstDash val="solid"/>
            <a:miter/>
          </a:ln>
        </p:spPr>
        <p:txBody>
          <a:bodyPr/>
          <a:lstStyle/>
          <a:p>
            <a:endParaRPr lang="en-US"/>
          </a:p>
        </p:txBody>
      </p:sp>
      <p:sp>
        <p:nvSpPr>
          <p:cNvPr id="3" name="Freeform 3"/>
          <p:cNvSpPr/>
          <p:nvPr/>
        </p:nvSpPr>
        <p:spPr>
          <a:xfrm>
            <a:off x="2141645" y="1028699"/>
            <a:ext cx="14346947" cy="7931831"/>
          </a:xfrm>
          <a:custGeom>
            <a:avLst/>
            <a:gdLst/>
            <a:ahLst/>
            <a:cxnLst/>
            <a:rect l="l" t="t" r="r" b="b"/>
            <a:pathLst>
              <a:path w="13162173" h="7634060">
                <a:moveTo>
                  <a:pt x="0" y="0"/>
                </a:moveTo>
                <a:lnTo>
                  <a:pt x="13162173" y="0"/>
                </a:lnTo>
                <a:lnTo>
                  <a:pt x="13162173" y="7634060"/>
                </a:lnTo>
                <a:lnTo>
                  <a:pt x="0" y="7634060"/>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a:p>
        </p:txBody>
      </p:sp>
      <p:sp>
        <p:nvSpPr>
          <p:cNvPr id="4" name="Freeform 4"/>
          <p:cNvSpPr/>
          <p:nvPr/>
        </p:nvSpPr>
        <p:spPr>
          <a:xfrm rot="-6419837">
            <a:off x="764572" y="8121429"/>
            <a:ext cx="1247946" cy="1343683"/>
          </a:xfrm>
          <a:custGeom>
            <a:avLst/>
            <a:gdLst/>
            <a:ahLst/>
            <a:cxnLst/>
            <a:rect l="l" t="t" r="r" b="b"/>
            <a:pathLst>
              <a:path w="1247946" h="1343683">
                <a:moveTo>
                  <a:pt x="0" y="0"/>
                </a:moveTo>
                <a:lnTo>
                  <a:pt x="1247946" y="0"/>
                </a:lnTo>
                <a:lnTo>
                  <a:pt x="1247946" y="1343683"/>
                </a:lnTo>
                <a:lnTo>
                  <a:pt x="0" y="1343683"/>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US"/>
          </a:p>
        </p:txBody>
      </p:sp>
      <p:sp>
        <p:nvSpPr>
          <p:cNvPr id="5" name="Freeform 5"/>
          <p:cNvSpPr/>
          <p:nvPr/>
        </p:nvSpPr>
        <p:spPr>
          <a:xfrm rot="356466">
            <a:off x="15637018" y="1089676"/>
            <a:ext cx="1247946" cy="1343683"/>
          </a:xfrm>
          <a:custGeom>
            <a:avLst/>
            <a:gdLst/>
            <a:ahLst/>
            <a:cxnLst/>
            <a:rect l="l" t="t" r="r" b="b"/>
            <a:pathLst>
              <a:path w="1247946" h="1343683">
                <a:moveTo>
                  <a:pt x="0" y="0"/>
                </a:moveTo>
                <a:lnTo>
                  <a:pt x="1247945" y="0"/>
                </a:lnTo>
                <a:lnTo>
                  <a:pt x="1247945" y="1343684"/>
                </a:lnTo>
                <a:lnTo>
                  <a:pt x="0" y="1343684"/>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US"/>
          </a:p>
        </p:txBody>
      </p:sp>
      <p:sp>
        <p:nvSpPr>
          <p:cNvPr id="6" name="TextBox 6"/>
          <p:cNvSpPr txBox="1"/>
          <p:nvPr/>
        </p:nvSpPr>
        <p:spPr>
          <a:xfrm>
            <a:off x="6564086" y="917212"/>
            <a:ext cx="5758061" cy="872034"/>
          </a:xfrm>
          <a:prstGeom prst="rect">
            <a:avLst/>
          </a:prstGeom>
        </p:spPr>
        <p:txBody>
          <a:bodyPr lIns="0" tIns="0" rIns="0" bIns="0" rtlCol="0" anchor="t">
            <a:spAutoFit/>
          </a:bodyPr>
          <a:lstStyle/>
          <a:p>
            <a:pPr algn="l">
              <a:lnSpc>
                <a:spcPts val="6785"/>
              </a:lnSpc>
              <a:spcBef>
                <a:spcPct val="0"/>
              </a:spcBef>
            </a:pPr>
            <a:r>
              <a:rPr lang="en-US" sz="5900" dirty="0">
                <a:solidFill>
                  <a:srgbClr val="F5E9DA"/>
                </a:solidFill>
                <a:latin typeface="Fraunces Bold"/>
              </a:rPr>
              <a:t>V. VẬN DỤNG</a:t>
            </a:r>
          </a:p>
        </p:txBody>
      </p:sp>
      <p:sp>
        <p:nvSpPr>
          <p:cNvPr id="7" name="TextBox 7"/>
          <p:cNvSpPr txBox="1"/>
          <p:nvPr/>
        </p:nvSpPr>
        <p:spPr>
          <a:xfrm>
            <a:off x="1022074" y="3443081"/>
            <a:ext cx="9525" cy="885825"/>
          </a:xfrm>
          <a:prstGeom prst="rect">
            <a:avLst/>
          </a:prstGeom>
        </p:spPr>
        <p:txBody>
          <a:bodyPr lIns="0" tIns="0" rIns="0" bIns="0" rtlCol="0" anchor="t">
            <a:spAutoFit/>
          </a:bodyPr>
          <a:lstStyle/>
          <a:p>
            <a:pPr algn="just">
              <a:lnSpc>
                <a:spcPts val="6899"/>
              </a:lnSpc>
              <a:spcBef>
                <a:spcPct val="0"/>
              </a:spcBef>
            </a:pPr>
            <a:endParaRPr/>
          </a:p>
        </p:txBody>
      </p:sp>
      <p:graphicFrame>
        <p:nvGraphicFramePr>
          <p:cNvPr id="9" name="Bảng 8">
            <a:extLst>
              <a:ext uri="{FF2B5EF4-FFF2-40B4-BE49-F238E27FC236}">
                <a16:creationId xmlns:a16="http://schemas.microsoft.com/office/drawing/2014/main" id="{1B78CFF1-2D28-1045-95E8-A16AD77C551A}"/>
              </a:ext>
            </a:extLst>
          </p:cNvPr>
          <p:cNvGraphicFramePr>
            <a:graphicFrameLocks noGrp="1"/>
          </p:cNvGraphicFramePr>
          <p:nvPr>
            <p:extLst>
              <p:ext uri="{D42A27DB-BD31-4B8C-83A1-F6EECF244321}">
                <p14:modId xmlns:p14="http://schemas.microsoft.com/office/powerpoint/2010/main" val="3223217"/>
              </p:ext>
            </p:extLst>
          </p:nvPr>
        </p:nvGraphicFramePr>
        <p:xfrm>
          <a:off x="2391795" y="3392095"/>
          <a:ext cx="13504410" cy="4762659"/>
        </p:xfrm>
        <a:graphic>
          <a:graphicData uri="http://schemas.openxmlformats.org/drawingml/2006/table">
            <a:tbl>
              <a:tblPr/>
              <a:tblGrid>
                <a:gridCol w="9989941">
                  <a:extLst>
                    <a:ext uri="{9D8B030D-6E8A-4147-A177-3AD203B41FA5}">
                      <a16:colId xmlns:a16="http://schemas.microsoft.com/office/drawing/2014/main" val="2132800599"/>
                    </a:ext>
                  </a:extLst>
                </a:gridCol>
                <a:gridCol w="3514469">
                  <a:extLst>
                    <a:ext uri="{9D8B030D-6E8A-4147-A177-3AD203B41FA5}">
                      <a16:colId xmlns:a16="http://schemas.microsoft.com/office/drawing/2014/main" val="3052362324"/>
                    </a:ext>
                  </a:extLst>
                </a:gridCol>
              </a:tblGrid>
              <a:tr h="998358">
                <a:tc gridSpan="2">
                  <a:txBody>
                    <a:bodyPr/>
                    <a:lstStyle/>
                    <a:p>
                      <a:pPr algn="ctr" rtl="0" fontAlgn="t">
                        <a:spcBef>
                          <a:spcPts val="200"/>
                        </a:spcBef>
                        <a:spcAft>
                          <a:spcPts val="200"/>
                        </a:spcAft>
                      </a:pPr>
                      <a:r>
                        <a:rPr lang="en-US" sz="4000" b="1" i="0" u="none" strike="noStrike" dirty="0">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PHIẾU THỰC HÀNH VIẾT ĐOẠN VĂN</a:t>
                      </a:r>
                      <a:endParaRPr lang="en-US" sz="4000" b="1" dirty="0">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endParaRPr>
                    </a:p>
                  </a:txBody>
                  <a:tcPr marL="73025" marR="73025" marT="63500" marB="63500" anchor="ctr">
                    <a:lnL w="19050" cap="flat" cmpd="sng" algn="ctr">
                      <a:solidFill>
                        <a:schemeClr val="accent3">
                          <a:lumMod val="50000"/>
                        </a:schemeClr>
                      </a:solidFill>
                      <a:prstDash val="solid"/>
                      <a:round/>
                      <a:headEnd type="none" w="med" len="med"/>
                      <a:tailEnd type="none" w="med" len="med"/>
                    </a:lnL>
                    <a:lnR w="19050" cap="flat" cmpd="sng" algn="ctr">
                      <a:solidFill>
                        <a:schemeClr val="accent3">
                          <a:lumMod val="50000"/>
                        </a:schemeClr>
                      </a:solidFill>
                      <a:prstDash val="solid"/>
                      <a:round/>
                      <a:headEnd type="none" w="med" len="med"/>
                      <a:tailEnd type="none" w="med" len="med"/>
                    </a:lnR>
                    <a:lnT w="19050" cap="flat" cmpd="sng" algn="ctr">
                      <a:solidFill>
                        <a:schemeClr val="accent3">
                          <a:lumMod val="50000"/>
                        </a:schemeClr>
                      </a:solidFill>
                      <a:prstDash val="solid"/>
                      <a:round/>
                      <a:headEnd type="none" w="med" len="med"/>
                      <a:tailEnd type="none" w="med" len="med"/>
                    </a:lnT>
                    <a:lnB w="19050" cap="flat" cmpd="sng" algn="ctr">
                      <a:solidFill>
                        <a:schemeClr val="accent3">
                          <a:lumMod val="50000"/>
                        </a:schemeClr>
                      </a:solidFill>
                      <a:prstDash val="solid"/>
                      <a:round/>
                      <a:headEnd type="none" w="med" len="med"/>
                      <a:tailEnd type="none" w="med" len="med"/>
                    </a:lnB>
                    <a:noFill/>
                  </a:tcPr>
                </a:tc>
                <a:tc hMerge="1">
                  <a:txBody>
                    <a:bodyPr/>
                    <a:lstStyle/>
                    <a:p>
                      <a:endParaRPr lang="en-US"/>
                    </a:p>
                  </a:txBody>
                  <a:tcPr/>
                </a:tc>
                <a:extLst>
                  <a:ext uri="{0D108BD9-81ED-4DB2-BD59-A6C34878D82A}">
                    <a16:rowId xmlns:a16="http://schemas.microsoft.com/office/drawing/2014/main" val="3163158301"/>
                  </a:ext>
                </a:extLst>
              </a:tr>
              <a:tr h="1587553">
                <a:tc>
                  <a:txBody>
                    <a:bodyPr/>
                    <a:lstStyle/>
                    <a:p>
                      <a:pPr algn="ctr" rtl="0" fontAlgn="t">
                        <a:spcBef>
                          <a:spcPts val="200"/>
                        </a:spcBef>
                        <a:spcAft>
                          <a:spcPts val="200"/>
                        </a:spcAft>
                      </a:pPr>
                      <a:r>
                        <a:rPr lang="en-US" sz="4000" b="0" i="0" u="none" strike="noStrike" dirty="0" err="1">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Đoạn</a:t>
                      </a:r>
                      <a:r>
                        <a:rPr lang="en-US" sz="4000" b="0" i="0" u="none" strike="noStrike" dirty="0">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 </a:t>
                      </a:r>
                      <a:r>
                        <a:rPr lang="en-US" sz="4000" b="0" i="0" u="none" strike="noStrike" dirty="0" err="1">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văn</a:t>
                      </a:r>
                      <a:endParaRPr lang="en-US" sz="4000" dirty="0">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endParaRPr>
                    </a:p>
                  </a:txBody>
                  <a:tcPr marL="73025" marR="73025" marT="63500" marB="63500" anchor="ctr">
                    <a:lnL w="19050" cap="flat" cmpd="sng" algn="ctr">
                      <a:solidFill>
                        <a:schemeClr val="accent3">
                          <a:lumMod val="50000"/>
                        </a:schemeClr>
                      </a:solidFill>
                      <a:prstDash val="solid"/>
                      <a:round/>
                      <a:headEnd type="none" w="med" len="med"/>
                      <a:tailEnd type="none" w="med" len="med"/>
                    </a:lnL>
                    <a:lnR w="19050" cap="flat" cmpd="sng" algn="ctr">
                      <a:solidFill>
                        <a:schemeClr val="accent3">
                          <a:lumMod val="50000"/>
                        </a:schemeClr>
                      </a:solidFill>
                      <a:prstDash val="solid"/>
                      <a:round/>
                      <a:headEnd type="none" w="med" len="med"/>
                      <a:tailEnd type="none" w="med" len="med"/>
                    </a:lnR>
                    <a:lnT w="19050" cap="flat" cmpd="sng" algn="ctr">
                      <a:solidFill>
                        <a:schemeClr val="accent3">
                          <a:lumMod val="50000"/>
                        </a:schemeClr>
                      </a:solidFill>
                      <a:prstDash val="solid"/>
                      <a:round/>
                      <a:headEnd type="none" w="med" len="med"/>
                      <a:tailEnd type="none" w="med" len="med"/>
                    </a:lnT>
                    <a:lnB w="19050" cap="flat" cmpd="sng" algn="ctr">
                      <a:solidFill>
                        <a:schemeClr val="accent3">
                          <a:lumMod val="50000"/>
                        </a:schemeClr>
                      </a:solidFill>
                      <a:prstDash val="solid"/>
                      <a:round/>
                      <a:headEnd type="none" w="med" len="med"/>
                      <a:tailEnd type="none" w="med" len="med"/>
                    </a:lnB>
                    <a:noFill/>
                  </a:tcPr>
                </a:tc>
                <a:tc>
                  <a:txBody>
                    <a:bodyPr/>
                    <a:lstStyle/>
                    <a:p>
                      <a:pPr algn="ctr" rtl="0" fontAlgn="t">
                        <a:spcBef>
                          <a:spcPts val="200"/>
                        </a:spcBef>
                        <a:spcAft>
                          <a:spcPts val="200"/>
                        </a:spcAft>
                      </a:pPr>
                      <a:r>
                        <a:rPr lang="en-US" sz="4000" b="0" i="0" u="none" strike="noStrike" dirty="0" err="1">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Lỗi</a:t>
                      </a:r>
                      <a:r>
                        <a:rPr lang="en-US" sz="4000" b="0" i="0" u="none" strike="noStrike" dirty="0">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 – </a:t>
                      </a:r>
                      <a:r>
                        <a:rPr lang="en-US" sz="4000" b="0" i="0" u="none" strike="noStrike" dirty="0" err="1">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cách</a:t>
                      </a:r>
                      <a:r>
                        <a:rPr lang="en-US" sz="4000" b="0" i="0" u="none" strike="noStrike" dirty="0">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 </a:t>
                      </a:r>
                      <a:r>
                        <a:rPr lang="en-US" sz="4000" b="0" i="0" u="none" strike="noStrike" dirty="0" err="1">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sửa</a:t>
                      </a:r>
                      <a:endParaRPr lang="en-US" sz="4000" dirty="0">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endParaRPr>
                    </a:p>
                  </a:txBody>
                  <a:tcPr marL="73025" marR="73025" marT="63500" marB="63500" anchor="ctr">
                    <a:lnL w="19050" cap="flat" cmpd="sng" algn="ctr">
                      <a:solidFill>
                        <a:schemeClr val="accent3">
                          <a:lumMod val="50000"/>
                        </a:schemeClr>
                      </a:solidFill>
                      <a:prstDash val="solid"/>
                      <a:round/>
                      <a:headEnd type="none" w="med" len="med"/>
                      <a:tailEnd type="none" w="med" len="med"/>
                    </a:lnL>
                    <a:lnR w="19050" cap="flat" cmpd="sng" algn="ctr">
                      <a:solidFill>
                        <a:schemeClr val="accent3">
                          <a:lumMod val="50000"/>
                        </a:schemeClr>
                      </a:solidFill>
                      <a:prstDash val="solid"/>
                      <a:round/>
                      <a:headEnd type="none" w="med" len="med"/>
                      <a:tailEnd type="none" w="med" len="med"/>
                    </a:lnR>
                    <a:lnT w="19050" cap="flat" cmpd="sng" algn="ctr">
                      <a:solidFill>
                        <a:schemeClr val="accent3">
                          <a:lumMod val="50000"/>
                        </a:schemeClr>
                      </a:solidFill>
                      <a:prstDash val="solid"/>
                      <a:round/>
                      <a:headEnd type="none" w="med" len="med"/>
                      <a:tailEnd type="none" w="med" len="med"/>
                    </a:lnT>
                    <a:lnB w="19050" cap="flat" cmpd="sng" algn="ctr">
                      <a:solidFill>
                        <a:schemeClr val="accent3">
                          <a:lumMod val="50000"/>
                        </a:schemeClr>
                      </a:solidFill>
                      <a:prstDash val="solid"/>
                      <a:round/>
                      <a:headEnd type="none" w="med" len="med"/>
                      <a:tailEnd type="none" w="med" len="med"/>
                    </a:lnB>
                    <a:noFill/>
                  </a:tcPr>
                </a:tc>
                <a:extLst>
                  <a:ext uri="{0D108BD9-81ED-4DB2-BD59-A6C34878D82A}">
                    <a16:rowId xmlns:a16="http://schemas.microsoft.com/office/drawing/2014/main" val="2731172599"/>
                  </a:ext>
                </a:extLst>
              </a:tr>
              <a:tr h="2176748">
                <a:tc>
                  <a:txBody>
                    <a:bodyPr/>
                    <a:lstStyle/>
                    <a:p>
                      <a:pPr algn="ctr" fontAlgn="t"/>
                      <a:br>
                        <a:rPr lang="en-US" sz="4000">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br>
                      <a:endParaRPr lang="en-US" sz="4000">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endParaRPr>
                    </a:p>
                  </a:txBody>
                  <a:tcPr marL="73025" marR="73025" marT="63500" marB="63500" anchor="ctr">
                    <a:lnL w="19050" cap="flat" cmpd="sng" algn="ctr">
                      <a:solidFill>
                        <a:schemeClr val="accent3">
                          <a:lumMod val="50000"/>
                        </a:schemeClr>
                      </a:solidFill>
                      <a:prstDash val="solid"/>
                      <a:round/>
                      <a:headEnd type="none" w="med" len="med"/>
                      <a:tailEnd type="none" w="med" len="med"/>
                    </a:lnL>
                    <a:lnR w="19050" cap="flat" cmpd="sng" algn="ctr">
                      <a:solidFill>
                        <a:schemeClr val="accent3">
                          <a:lumMod val="50000"/>
                        </a:schemeClr>
                      </a:solidFill>
                      <a:prstDash val="solid"/>
                      <a:round/>
                      <a:headEnd type="none" w="med" len="med"/>
                      <a:tailEnd type="none" w="med" len="med"/>
                    </a:lnR>
                    <a:lnT w="19050" cap="flat" cmpd="sng" algn="ctr">
                      <a:solidFill>
                        <a:schemeClr val="accent3">
                          <a:lumMod val="50000"/>
                        </a:schemeClr>
                      </a:solidFill>
                      <a:prstDash val="solid"/>
                      <a:round/>
                      <a:headEnd type="none" w="med" len="med"/>
                      <a:tailEnd type="none" w="med" len="med"/>
                    </a:lnT>
                    <a:lnB w="19050" cap="flat" cmpd="sng" algn="ctr">
                      <a:solidFill>
                        <a:schemeClr val="accent3">
                          <a:lumMod val="50000"/>
                        </a:schemeClr>
                      </a:solidFill>
                      <a:prstDash val="solid"/>
                      <a:round/>
                      <a:headEnd type="none" w="med" len="med"/>
                      <a:tailEnd type="none" w="med" len="med"/>
                    </a:lnB>
                    <a:noFill/>
                  </a:tcPr>
                </a:tc>
                <a:tc>
                  <a:txBody>
                    <a:bodyPr/>
                    <a:lstStyle/>
                    <a:p>
                      <a:pPr algn="ctr" fontAlgn="t"/>
                      <a:br>
                        <a:rPr lang="en-US" sz="4000" dirty="0">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br>
                      <a:endParaRPr lang="en-US" sz="4000" dirty="0">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endParaRPr>
                    </a:p>
                  </a:txBody>
                  <a:tcPr marL="73025" marR="73025" marT="63500" marB="63500" anchor="ctr">
                    <a:lnL w="19050" cap="flat" cmpd="sng" algn="ctr">
                      <a:solidFill>
                        <a:schemeClr val="accent3">
                          <a:lumMod val="50000"/>
                        </a:schemeClr>
                      </a:solidFill>
                      <a:prstDash val="solid"/>
                      <a:round/>
                      <a:headEnd type="none" w="med" len="med"/>
                      <a:tailEnd type="none" w="med" len="med"/>
                    </a:lnL>
                    <a:lnR w="19050" cap="flat" cmpd="sng" algn="ctr">
                      <a:solidFill>
                        <a:schemeClr val="accent3">
                          <a:lumMod val="50000"/>
                        </a:schemeClr>
                      </a:solidFill>
                      <a:prstDash val="solid"/>
                      <a:round/>
                      <a:headEnd type="none" w="med" len="med"/>
                      <a:tailEnd type="none" w="med" len="med"/>
                    </a:lnR>
                    <a:lnT w="19050" cap="flat" cmpd="sng" algn="ctr">
                      <a:solidFill>
                        <a:schemeClr val="accent3">
                          <a:lumMod val="50000"/>
                        </a:schemeClr>
                      </a:solidFill>
                      <a:prstDash val="solid"/>
                      <a:round/>
                      <a:headEnd type="none" w="med" len="med"/>
                      <a:tailEnd type="none" w="med" len="med"/>
                    </a:lnT>
                    <a:lnB w="19050" cap="flat" cmpd="sng" algn="ctr">
                      <a:solidFill>
                        <a:schemeClr val="accent3">
                          <a:lumMod val="50000"/>
                        </a:schemeClr>
                      </a:solidFill>
                      <a:prstDash val="solid"/>
                      <a:round/>
                      <a:headEnd type="none" w="med" len="med"/>
                      <a:tailEnd type="none" w="med" len="med"/>
                    </a:lnB>
                    <a:noFill/>
                  </a:tcPr>
                </a:tc>
                <a:extLst>
                  <a:ext uri="{0D108BD9-81ED-4DB2-BD59-A6C34878D82A}">
                    <a16:rowId xmlns:a16="http://schemas.microsoft.com/office/drawing/2014/main" val="223815343"/>
                  </a:ext>
                </a:extLst>
              </a:tr>
            </a:tbl>
          </a:graphicData>
        </a:graphic>
      </p:graphicFrame>
      <p:sp>
        <p:nvSpPr>
          <p:cNvPr id="10" name="Rectangle 1">
            <a:extLst>
              <a:ext uri="{FF2B5EF4-FFF2-40B4-BE49-F238E27FC236}">
                <a16:creationId xmlns:a16="http://schemas.microsoft.com/office/drawing/2014/main" id="{93FD4188-1187-B954-43F0-50F6714D09DF}"/>
              </a:ext>
            </a:extLst>
          </p:cNvPr>
          <p:cNvSpPr>
            <a:spLocks noChangeArrowheads="1"/>
          </p:cNvSpPr>
          <p:nvPr/>
        </p:nvSpPr>
        <p:spPr bwMode="auto">
          <a:xfrm>
            <a:off x="2895600" y="3124200"/>
            <a:ext cx="18288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val="3890220379"/>
      </p:ext>
    </p:extLst>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bg>
      <p:bgPr>
        <a:solidFill>
          <a:srgbClr val="536B40"/>
        </a:solidFill>
        <a:effectLst/>
      </p:bgPr>
    </p:bg>
    <p:spTree>
      <p:nvGrpSpPr>
        <p:cNvPr id="1" name=""/>
        <p:cNvGrpSpPr/>
        <p:nvPr/>
      </p:nvGrpSpPr>
      <p:grpSpPr>
        <a:xfrm>
          <a:off x="0" y="0"/>
          <a:ext cx="0" cy="0"/>
          <a:chOff x="0" y="0"/>
          <a:chExt cx="0" cy="0"/>
        </a:xfrm>
      </p:grpSpPr>
      <p:sp>
        <p:nvSpPr>
          <p:cNvPr id="2" name="Freeform 2"/>
          <p:cNvSpPr/>
          <p:nvPr/>
        </p:nvSpPr>
        <p:spPr>
          <a:xfrm rot="-9114870">
            <a:off x="13451946" y="5197464"/>
            <a:ext cx="4734723" cy="5983853"/>
          </a:xfrm>
          <a:custGeom>
            <a:avLst/>
            <a:gdLst/>
            <a:ahLst/>
            <a:cxnLst/>
            <a:rect l="l" t="t" r="r" b="b"/>
            <a:pathLst>
              <a:path w="4734723" h="5983853">
                <a:moveTo>
                  <a:pt x="0" y="0"/>
                </a:moveTo>
                <a:lnTo>
                  <a:pt x="4734724" y="0"/>
                </a:lnTo>
                <a:lnTo>
                  <a:pt x="4734724" y="5983853"/>
                </a:lnTo>
                <a:lnTo>
                  <a:pt x="0" y="5983853"/>
                </a:lnTo>
                <a:lnTo>
                  <a:pt x="0" y="0"/>
                </a:lnTo>
                <a:close/>
              </a:path>
            </a:pathLst>
          </a:custGeom>
          <a:blipFill>
            <a:blip r:embed="rId2">
              <a:extLst>
                <a:ext uri="{96DAC541-7B7A-43D3-8B79-37D633B846F1}">
                  <asvg:svgBlip xmlns:asvg="http://schemas.microsoft.com/office/drawing/2016/SVG/main" r:embed="rId3"/>
                </a:ext>
              </a:extLst>
            </a:blip>
            <a:stretch>
              <a:fillRect/>
            </a:stretch>
          </a:blipFill>
          <a:ln cap="sq">
            <a:noFill/>
            <a:prstDash val="solid"/>
            <a:miter/>
          </a:ln>
        </p:spPr>
        <p:txBody>
          <a:bodyPr/>
          <a:lstStyle/>
          <a:p>
            <a:endParaRPr lang="en-US"/>
          </a:p>
        </p:txBody>
      </p:sp>
      <p:sp>
        <p:nvSpPr>
          <p:cNvPr id="3" name="Freeform 3"/>
          <p:cNvSpPr/>
          <p:nvPr/>
        </p:nvSpPr>
        <p:spPr>
          <a:xfrm>
            <a:off x="2141645" y="1326470"/>
            <a:ext cx="13162173" cy="7634060"/>
          </a:xfrm>
          <a:custGeom>
            <a:avLst/>
            <a:gdLst/>
            <a:ahLst/>
            <a:cxnLst/>
            <a:rect l="l" t="t" r="r" b="b"/>
            <a:pathLst>
              <a:path w="13162173" h="7634060">
                <a:moveTo>
                  <a:pt x="0" y="0"/>
                </a:moveTo>
                <a:lnTo>
                  <a:pt x="13162173" y="0"/>
                </a:lnTo>
                <a:lnTo>
                  <a:pt x="13162173" y="7634060"/>
                </a:lnTo>
                <a:lnTo>
                  <a:pt x="0" y="7634060"/>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a:p>
        </p:txBody>
      </p:sp>
      <p:sp>
        <p:nvSpPr>
          <p:cNvPr id="4" name="Freeform 4"/>
          <p:cNvSpPr/>
          <p:nvPr/>
        </p:nvSpPr>
        <p:spPr>
          <a:xfrm rot="-6419837">
            <a:off x="764572" y="8121429"/>
            <a:ext cx="1247946" cy="1343683"/>
          </a:xfrm>
          <a:custGeom>
            <a:avLst/>
            <a:gdLst/>
            <a:ahLst/>
            <a:cxnLst/>
            <a:rect l="l" t="t" r="r" b="b"/>
            <a:pathLst>
              <a:path w="1247946" h="1343683">
                <a:moveTo>
                  <a:pt x="0" y="0"/>
                </a:moveTo>
                <a:lnTo>
                  <a:pt x="1247946" y="0"/>
                </a:lnTo>
                <a:lnTo>
                  <a:pt x="1247946" y="1343683"/>
                </a:lnTo>
                <a:lnTo>
                  <a:pt x="0" y="1343683"/>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US"/>
          </a:p>
        </p:txBody>
      </p:sp>
      <p:sp>
        <p:nvSpPr>
          <p:cNvPr id="5" name="Freeform 5"/>
          <p:cNvSpPr/>
          <p:nvPr/>
        </p:nvSpPr>
        <p:spPr>
          <a:xfrm rot="356466">
            <a:off x="15637018" y="1089676"/>
            <a:ext cx="1247946" cy="1343683"/>
          </a:xfrm>
          <a:custGeom>
            <a:avLst/>
            <a:gdLst/>
            <a:ahLst/>
            <a:cxnLst/>
            <a:rect l="l" t="t" r="r" b="b"/>
            <a:pathLst>
              <a:path w="1247946" h="1343683">
                <a:moveTo>
                  <a:pt x="0" y="0"/>
                </a:moveTo>
                <a:lnTo>
                  <a:pt x="1247945" y="0"/>
                </a:lnTo>
                <a:lnTo>
                  <a:pt x="1247945" y="1343684"/>
                </a:lnTo>
                <a:lnTo>
                  <a:pt x="0" y="1343684"/>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US"/>
          </a:p>
        </p:txBody>
      </p:sp>
      <p:sp>
        <p:nvSpPr>
          <p:cNvPr id="6" name="TextBox 6"/>
          <p:cNvSpPr txBox="1"/>
          <p:nvPr/>
        </p:nvSpPr>
        <p:spPr>
          <a:xfrm>
            <a:off x="6564086" y="917212"/>
            <a:ext cx="5758061" cy="872034"/>
          </a:xfrm>
          <a:prstGeom prst="rect">
            <a:avLst/>
          </a:prstGeom>
        </p:spPr>
        <p:txBody>
          <a:bodyPr lIns="0" tIns="0" rIns="0" bIns="0" rtlCol="0" anchor="t">
            <a:spAutoFit/>
          </a:bodyPr>
          <a:lstStyle/>
          <a:p>
            <a:pPr algn="ctr">
              <a:lnSpc>
                <a:spcPts val="6785"/>
              </a:lnSpc>
              <a:spcBef>
                <a:spcPct val="0"/>
              </a:spcBef>
            </a:pPr>
            <a:r>
              <a:rPr lang="en-US" sz="5900" dirty="0">
                <a:solidFill>
                  <a:srgbClr val="F5E9DA"/>
                </a:solidFill>
                <a:latin typeface="Fraunces Bold"/>
              </a:rPr>
              <a:t>DẶN DÒ</a:t>
            </a:r>
          </a:p>
        </p:txBody>
      </p:sp>
      <p:sp>
        <p:nvSpPr>
          <p:cNvPr id="7" name="TextBox 7"/>
          <p:cNvSpPr txBox="1"/>
          <p:nvPr/>
        </p:nvSpPr>
        <p:spPr>
          <a:xfrm>
            <a:off x="1022074" y="3443081"/>
            <a:ext cx="9525" cy="885825"/>
          </a:xfrm>
          <a:prstGeom prst="rect">
            <a:avLst/>
          </a:prstGeom>
        </p:spPr>
        <p:txBody>
          <a:bodyPr lIns="0" tIns="0" rIns="0" bIns="0" rtlCol="0" anchor="t">
            <a:spAutoFit/>
          </a:bodyPr>
          <a:lstStyle/>
          <a:p>
            <a:pPr algn="just">
              <a:lnSpc>
                <a:spcPts val="6899"/>
              </a:lnSpc>
              <a:spcBef>
                <a:spcPct val="0"/>
              </a:spcBef>
            </a:pPr>
            <a:endParaRPr/>
          </a:p>
        </p:txBody>
      </p:sp>
      <p:sp>
        <p:nvSpPr>
          <p:cNvPr id="8" name="TextBox 8"/>
          <p:cNvSpPr txBox="1"/>
          <p:nvPr/>
        </p:nvSpPr>
        <p:spPr>
          <a:xfrm>
            <a:off x="3810000" y="4049674"/>
            <a:ext cx="10088217" cy="2612895"/>
          </a:xfrm>
          <a:prstGeom prst="rect">
            <a:avLst/>
          </a:prstGeom>
        </p:spPr>
        <p:txBody>
          <a:bodyPr lIns="0" tIns="0" rIns="0" bIns="0" rtlCol="0" anchor="t">
            <a:spAutoFit/>
          </a:bodyPr>
          <a:lstStyle/>
          <a:p>
            <a:pPr marL="685800" indent="-685800" algn="just">
              <a:lnSpc>
                <a:spcPts val="6999"/>
              </a:lnSpc>
              <a:buFont typeface="Arial" panose="020B0604020202020204" pitchFamily="34" charset="0"/>
              <a:buChar char="•"/>
            </a:pPr>
            <a:r>
              <a:rPr lang="en-US" sz="4500" dirty="0" err="1">
                <a:solidFill>
                  <a:schemeClr val="tx1">
                    <a:lumMod val="75000"/>
                    <a:lumOff val="25000"/>
                  </a:schemeClr>
                </a:solidFill>
                <a:latin typeface="Roboto Condensed"/>
              </a:rPr>
              <a:t>Viết</a:t>
            </a:r>
            <a:r>
              <a:rPr lang="en-US" sz="4500" dirty="0">
                <a:solidFill>
                  <a:schemeClr val="tx1">
                    <a:lumMod val="75000"/>
                    <a:lumOff val="25000"/>
                  </a:schemeClr>
                </a:solidFill>
                <a:latin typeface="Roboto Condensed"/>
              </a:rPr>
              <a:t> </a:t>
            </a:r>
            <a:r>
              <a:rPr lang="en-US" sz="4500" dirty="0" err="1">
                <a:solidFill>
                  <a:schemeClr val="tx1">
                    <a:lumMod val="75000"/>
                    <a:lumOff val="25000"/>
                  </a:schemeClr>
                </a:solidFill>
                <a:latin typeface="Roboto Condensed"/>
              </a:rPr>
              <a:t>hoàn</a:t>
            </a:r>
            <a:r>
              <a:rPr lang="en-US" sz="4500" dirty="0">
                <a:solidFill>
                  <a:schemeClr val="tx1">
                    <a:lumMod val="75000"/>
                    <a:lumOff val="25000"/>
                  </a:schemeClr>
                </a:solidFill>
                <a:latin typeface="Roboto Condensed"/>
              </a:rPr>
              <a:t> </a:t>
            </a:r>
            <a:r>
              <a:rPr lang="en-US" sz="4500" dirty="0" err="1">
                <a:solidFill>
                  <a:schemeClr val="tx1">
                    <a:lumMod val="75000"/>
                    <a:lumOff val="25000"/>
                  </a:schemeClr>
                </a:solidFill>
                <a:latin typeface="Roboto Condensed"/>
              </a:rPr>
              <a:t>thiện</a:t>
            </a:r>
            <a:r>
              <a:rPr lang="en-US" sz="4500" dirty="0">
                <a:solidFill>
                  <a:schemeClr val="tx1">
                    <a:lumMod val="75000"/>
                    <a:lumOff val="25000"/>
                  </a:schemeClr>
                </a:solidFill>
                <a:latin typeface="Roboto Condensed"/>
              </a:rPr>
              <a:t> </a:t>
            </a:r>
            <a:r>
              <a:rPr lang="en-US" sz="4500" dirty="0" err="1">
                <a:solidFill>
                  <a:schemeClr val="tx1">
                    <a:lumMod val="75000"/>
                    <a:lumOff val="25000"/>
                  </a:schemeClr>
                </a:solidFill>
                <a:latin typeface="Roboto Condensed"/>
              </a:rPr>
              <a:t>bài</a:t>
            </a:r>
            <a:r>
              <a:rPr lang="en-US" sz="4500" dirty="0">
                <a:solidFill>
                  <a:schemeClr val="tx1">
                    <a:lumMod val="75000"/>
                    <a:lumOff val="25000"/>
                  </a:schemeClr>
                </a:solidFill>
                <a:latin typeface="Roboto Condensed"/>
              </a:rPr>
              <a:t> </a:t>
            </a:r>
            <a:r>
              <a:rPr lang="en-US" sz="4500" dirty="0" err="1">
                <a:solidFill>
                  <a:schemeClr val="tx1">
                    <a:lumMod val="75000"/>
                    <a:lumOff val="25000"/>
                  </a:schemeClr>
                </a:solidFill>
                <a:latin typeface="Roboto Condensed"/>
              </a:rPr>
              <a:t>văn</a:t>
            </a:r>
            <a:r>
              <a:rPr lang="en-US" sz="4500" dirty="0">
                <a:solidFill>
                  <a:schemeClr val="tx1">
                    <a:lumMod val="75000"/>
                    <a:lumOff val="25000"/>
                  </a:schemeClr>
                </a:solidFill>
                <a:latin typeface="Roboto Condensed"/>
              </a:rPr>
              <a:t> </a:t>
            </a:r>
            <a:r>
              <a:rPr lang="en-US" sz="4500" dirty="0" err="1">
                <a:solidFill>
                  <a:schemeClr val="tx1">
                    <a:lumMod val="75000"/>
                    <a:lumOff val="25000"/>
                  </a:schemeClr>
                </a:solidFill>
                <a:latin typeface="Roboto Condensed"/>
              </a:rPr>
              <a:t>nghị</a:t>
            </a:r>
            <a:r>
              <a:rPr lang="en-US" sz="4500" dirty="0">
                <a:solidFill>
                  <a:schemeClr val="tx1">
                    <a:lumMod val="75000"/>
                    <a:lumOff val="25000"/>
                  </a:schemeClr>
                </a:solidFill>
                <a:latin typeface="Roboto Condensed"/>
              </a:rPr>
              <a:t> </a:t>
            </a:r>
            <a:r>
              <a:rPr lang="en-US" sz="4500" dirty="0" err="1">
                <a:solidFill>
                  <a:schemeClr val="tx1">
                    <a:lumMod val="75000"/>
                    <a:lumOff val="25000"/>
                  </a:schemeClr>
                </a:solidFill>
                <a:latin typeface="Roboto Condensed"/>
              </a:rPr>
              <a:t>luận</a:t>
            </a:r>
            <a:r>
              <a:rPr lang="en-US" sz="4500" dirty="0">
                <a:solidFill>
                  <a:schemeClr val="tx1">
                    <a:lumMod val="75000"/>
                    <a:lumOff val="25000"/>
                  </a:schemeClr>
                </a:solidFill>
                <a:latin typeface="Roboto Condensed"/>
              </a:rPr>
              <a:t> </a:t>
            </a:r>
            <a:r>
              <a:rPr lang="en-US" sz="4500" dirty="0" err="1">
                <a:solidFill>
                  <a:schemeClr val="tx1">
                    <a:lumMod val="75000"/>
                    <a:lumOff val="25000"/>
                  </a:schemeClr>
                </a:solidFill>
                <a:latin typeface="Roboto Condensed"/>
              </a:rPr>
              <a:t>phân</a:t>
            </a:r>
            <a:r>
              <a:rPr lang="en-US" sz="4500" dirty="0">
                <a:solidFill>
                  <a:schemeClr val="tx1">
                    <a:lumMod val="75000"/>
                    <a:lumOff val="25000"/>
                  </a:schemeClr>
                </a:solidFill>
                <a:latin typeface="Roboto Condensed"/>
              </a:rPr>
              <a:t> </a:t>
            </a:r>
            <a:r>
              <a:rPr lang="en-US" sz="4500" dirty="0" err="1">
                <a:solidFill>
                  <a:schemeClr val="tx1">
                    <a:lumMod val="75000"/>
                    <a:lumOff val="25000"/>
                  </a:schemeClr>
                </a:solidFill>
                <a:latin typeface="Roboto Condensed"/>
              </a:rPr>
              <a:t>tích</a:t>
            </a:r>
            <a:r>
              <a:rPr lang="en-US" sz="4500" dirty="0">
                <a:solidFill>
                  <a:schemeClr val="tx1">
                    <a:lumMod val="75000"/>
                    <a:lumOff val="25000"/>
                  </a:schemeClr>
                </a:solidFill>
                <a:latin typeface="Roboto Condensed"/>
              </a:rPr>
              <a:t> </a:t>
            </a:r>
            <a:r>
              <a:rPr lang="en-US" sz="4500" dirty="0" err="1">
                <a:solidFill>
                  <a:schemeClr val="tx1">
                    <a:lumMod val="75000"/>
                    <a:lumOff val="25000"/>
                  </a:schemeClr>
                </a:solidFill>
                <a:latin typeface="Roboto Condensed"/>
              </a:rPr>
              <a:t>tác</a:t>
            </a:r>
            <a:r>
              <a:rPr lang="en-US" sz="4500" dirty="0">
                <a:solidFill>
                  <a:schemeClr val="tx1">
                    <a:lumMod val="75000"/>
                    <a:lumOff val="25000"/>
                  </a:schemeClr>
                </a:solidFill>
                <a:latin typeface="Roboto Condensed"/>
              </a:rPr>
              <a:t> </a:t>
            </a:r>
            <a:r>
              <a:rPr lang="en-US" sz="4500" dirty="0" err="1">
                <a:solidFill>
                  <a:schemeClr val="tx1">
                    <a:lumMod val="75000"/>
                    <a:lumOff val="25000"/>
                  </a:schemeClr>
                </a:solidFill>
                <a:latin typeface="Roboto Condensed"/>
              </a:rPr>
              <a:t>phẩm</a:t>
            </a:r>
            <a:r>
              <a:rPr lang="en-US" sz="4500" dirty="0">
                <a:solidFill>
                  <a:schemeClr val="tx1">
                    <a:lumMod val="75000"/>
                    <a:lumOff val="25000"/>
                  </a:schemeClr>
                </a:solidFill>
                <a:latin typeface="Roboto Condensed"/>
              </a:rPr>
              <a:t> </a:t>
            </a:r>
            <a:r>
              <a:rPr lang="en-US" sz="4500" dirty="0" err="1">
                <a:solidFill>
                  <a:schemeClr val="tx1">
                    <a:lumMod val="75000"/>
                    <a:lumOff val="25000"/>
                  </a:schemeClr>
                </a:solidFill>
                <a:latin typeface="Roboto Condensed"/>
              </a:rPr>
              <a:t>truyện</a:t>
            </a:r>
            <a:r>
              <a:rPr lang="en-US" sz="4500" dirty="0">
                <a:solidFill>
                  <a:schemeClr val="tx1">
                    <a:lumMod val="75000"/>
                    <a:lumOff val="25000"/>
                  </a:schemeClr>
                </a:solidFill>
                <a:latin typeface="Roboto Condensed"/>
              </a:rPr>
              <a:t> </a:t>
            </a:r>
            <a:r>
              <a:rPr lang="en-US" sz="4500" dirty="0" err="1">
                <a:solidFill>
                  <a:schemeClr val="tx1">
                    <a:lumMod val="75000"/>
                    <a:lumOff val="25000"/>
                  </a:schemeClr>
                </a:solidFill>
                <a:latin typeface="Roboto Condensed"/>
              </a:rPr>
              <a:t>đã</a:t>
            </a:r>
            <a:r>
              <a:rPr lang="en-US" sz="4500" dirty="0">
                <a:solidFill>
                  <a:schemeClr val="tx1">
                    <a:lumMod val="75000"/>
                    <a:lumOff val="25000"/>
                  </a:schemeClr>
                </a:solidFill>
                <a:latin typeface="Roboto Condensed"/>
              </a:rPr>
              <a:t> </a:t>
            </a:r>
            <a:r>
              <a:rPr lang="en-US" sz="4500" dirty="0" err="1">
                <a:solidFill>
                  <a:schemeClr val="tx1">
                    <a:lumMod val="75000"/>
                    <a:lumOff val="25000"/>
                  </a:schemeClr>
                </a:solidFill>
                <a:latin typeface="Roboto Condensed"/>
              </a:rPr>
              <a:t>lập</a:t>
            </a:r>
            <a:r>
              <a:rPr lang="en-US" sz="4500" dirty="0">
                <a:solidFill>
                  <a:schemeClr val="tx1">
                    <a:lumMod val="75000"/>
                    <a:lumOff val="25000"/>
                  </a:schemeClr>
                </a:solidFill>
                <a:latin typeface="Roboto Condensed"/>
              </a:rPr>
              <a:t> </a:t>
            </a:r>
            <a:r>
              <a:rPr lang="en-US" sz="4500" dirty="0" err="1">
                <a:solidFill>
                  <a:schemeClr val="tx1">
                    <a:lumMod val="75000"/>
                    <a:lumOff val="25000"/>
                  </a:schemeClr>
                </a:solidFill>
                <a:latin typeface="Roboto Condensed"/>
              </a:rPr>
              <a:t>dàn</a:t>
            </a:r>
            <a:r>
              <a:rPr lang="en-US" sz="4500" dirty="0">
                <a:solidFill>
                  <a:schemeClr val="tx1">
                    <a:lumMod val="75000"/>
                    <a:lumOff val="25000"/>
                  </a:schemeClr>
                </a:solidFill>
                <a:latin typeface="Roboto Condensed"/>
              </a:rPr>
              <a:t> ý.</a:t>
            </a:r>
          </a:p>
          <a:p>
            <a:pPr marL="685800" indent="-685800" algn="just">
              <a:lnSpc>
                <a:spcPts val="6999"/>
              </a:lnSpc>
              <a:buFont typeface="Arial" panose="020B0604020202020204" pitchFamily="34" charset="0"/>
              <a:buChar char="•"/>
            </a:pPr>
            <a:r>
              <a:rPr lang="en-US" sz="4500" dirty="0" err="1">
                <a:solidFill>
                  <a:schemeClr val="tx1">
                    <a:lumMod val="75000"/>
                    <a:lumOff val="25000"/>
                  </a:schemeClr>
                </a:solidFill>
                <a:latin typeface="Roboto Condensed"/>
              </a:rPr>
              <a:t>Chuẩn</a:t>
            </a:r>
            <a:r>
              <a:rPr lang="en-US" sz="4500" dirty="0">
                <a:solidFill>
                  <a:schemeClr val="tx1">
                    <a:lumMod val="75000"/>
                    <a:lumOff val="25000"/>
                  </a:schemeClr>
                </a:solidFill>
                <a:latin typeface="Roboto Condensed"/>
              </a:rPr>
              <a:t> </a:t>
            </a:r>
            <a:r>
              <a:rPr lang="en-US" sz="4500" dirty="0" err="1">
                <a:solidFill>
                  <a:schemeClr val="tx1">
                    <a:lumMod val="75000"/>
                    <a:lumOff val="25000"/>
                  </a:schemeClr>
                </a:solidFill>
                <a:latin typeface="Roboto Condensed"/>
              </a:rPr>
              <a:t>bị</a:t>
            </a:r>
            <a:r>
              <a:rPr lang="en-US" sz="4500" dirty="0">
                <a:solidFill>
                  <a:schemeClr val="tx1">
                    <a:lumMod val="75000"/>
                    <a:lumOff val="25000"/>
                  </a:schemeClr>
                </a:solidFill>
                <a:latin typeface="Roboto Condensed"/>
              </a:rPr>
              <a:t> </a:t>
            </a:r>
            <a:r>
              <a:rPr lang="en-US" sz="4500" dirty="0" err="1">
                <a:solidFill>
                  <a:schemeClr val="tx1">
                    <a:lumMod val="75000"/>
                    <a:lumOff val="25000"/>
                  </a:schemeClr>
                </a:solidFill>
                <a:latin typeface="Roboto Condensed"/>
              </a:rPr>
              <a:t>tiết</a:t>
            </a:r>
            <a:r>
              <a:rPr lang="en-US" sz="4500" dirty="0">
                <a:solidFill>
                  <a:schemeClr val="tx1">
                    <a:lumMod val="75000"/>
                    <a:lumOff val="25000"/>
                  </a:schemeClr>
                </a:solidFill>
                <a:latin typeface="Roboto Condensed"/>
              </a:rPr>
              <a:t> </a:t>
            </a:r>
            <a:r>
              <a:rPr lang="en-US" sz="4500" dirty="0" err="1">
                <a:solidFill>
                  <a:schemeClr val="tx1">
                    <a:lumMod val="75000"/>
                    <a:lumOff val="25000"/>
                  </a:schemeClr>
                </a:solidFill>
                <a:latin typeface="Roboto Condensed"/>
              </a:rPr>
              <a:t>nói</a:t>
            </a:r>
            <a:r>
              <a:rPr lang="en-US" sz="4500" dirty="0">
                <a:solidFill>
                  <a:schemeClr val="tx1">
                    <a:lumMod val="75000"/>
                    <a:lumOff val="25000"/>
                  </a:schemeClr>
                </a:solidFill>
                <a:latin typeface="Roboto Condensed"/>
              </a:rPr>
              <a:t> </a:t>
            </a:r>
            <a:r>
              <a:rPr lang="en-US" sz="4500" dirty="0" err="1">
                <a:solidFill>
                  <a:schemeClr val="tx1">
                    <a:lumMod val="75000"/>
                    <a:lumOff val="25000"/>
                  </a:schemeClr>
                </a:solidFill>
                <a:latin typeface="Roboto Condensed"/>
              </a:rPr>
              <a:t>nghe</a:t>
            </a:r>
            <a:r>
              <a:rPr lang="en-US" sz="4500" dirty="0">
                <a:solidFill>
                  <a:schemeClr val="tx1">
                    <a:lumMod val="75000"/>
                    <a:lumOff val="25000"/>
                  </a:schemeClr>
                </a:solidFill>
                <a:latin typeface="Roboto Condensed"/>
              </a:rPr>
              <a:t>: </a:t>
            </a:r>
            <a:r>
              <a:rPr lang="en-US" sz="4500" dirty="0" err="1">
                <a:solidFill>
                  <a:schemeClr val="tx1">
                    <a:lumMod val="75000"/>
                    <a:lumOff val="25000"/>
                  </a:schemeClr>
                </a:solidFill>
                <a:latin typeface="Roboto Condensed"/>
              </a:rPr>
              <a:t>đọc</a:t>
            </a:r>
            <a:r>
              <a:rPr lang="en-US" sz="4500" dirty="0">
                <a:solidFill>
                  <a:schemeClr val="tx1">
                    <a:lumMod val="75000"/>
                    <a:lumOff val="25000"/>
                  </a:schemeClr>
                </a:solidFill>
                <a:latin typeface="Roboto Condensed"/>
              </a:rPr>
              <a:t> </a:t>
            </a:r>
            <a:r>
              <a:rPr lang="en-US" sz="4500" dirty="0" err="1">
                <a:solidFill>
                  <a:schemeClr val="tx1">
                    <a:lumMod val="75000"/>
                    <a:lumOff val="25000"/>
                  </a:schemeClr>
                </a:solidFill>
                <a:latin typeface="Roboto Condensed"/>
              </a:rPr>
              <a:t>trước</a:t>
            </a:r>
            <a:r>
              <a:rPr lang="en-US" sz="4500" dirty="0">
                <a:solidFill>
                  <a:schemeClr val="tx1">
                    <a:lumMod val="75000"/>
                    <a:lumOff val="25000"/>
                  </a:schemeClr>
                </a:solidFill>
                <a:latin typeface="Roboto Condensed"/>
              </a:rPr>
              <a:t> SGK</a:t>
            </a:r>
            <a:endParaRPr lang="en-US" sz="4500" dirty="0">
              <a:solidFill>
                <a:schemeClr val="tx1">
                  <a:lumMod val="75000"/>
                  <a:lumOff val="25000"/>
                </a:schemeClr>
              </a:solidFill>
              <a:latin typeface="Roboto Condensed Italics"/>
            </a:endParaRPr>
          </a:p>
        </p:txBody>
      </p:sp>
    </p:spTree>
    <p:extLst>
      <p:ext uri="{BB962C8B-B14F-4D97-AF65-F5344CB8AC3E}">
        <p14:creationId xmlns:p14="http://schemas.microsoft.com/office/powerpoint/2010/main" val="2857248678"/>
      </p:ext>
    </p:extLst>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bg>
      <p:bgPr>
        <a:solidFill>
          <a:srgbClr val="F5E9DA"/>
        </a:solidFill>
        <a:effectLst/>
      </p:bgPr>
    </p:bg>
    <p:spTree>
      <p:nvGrpSpPr>
        <p:cNvPr id="1" name=""/>
        <p:cNvGrpSpPr/>
        <p:nvPr/>
      </p:nvGrpSpPr>
      <p:grpSpPr>
        <a:xfrm>
          <a:off x="0" y="0"/>
          <a:ext cx="0" cy="0"/>
          <a:chOff x="0" y="0"/>
          <a:chExt cx="0" cy="0"/>
        </a:xfrm>
      </p:grpSpPr>
      <p:sp>
        <p:nvSpPr>
          <p:cNvPr id="2" name="Freeform 2"/>
          <p:cNvSpPr/>
          <p:nvPr/>
        </p:nvSpPr>
        <p:spPr>
          <a:xfrm rot="-6419837">
            <a:off x="13985545" y="3372809"/>
            <a:ext cx="649099" cy="698895"/>
          </a:xfrm>
          <a:custGeom>
            <a:avLst/>
            <a:gdLst/>
            <a:ahLst/>
            <a:cxnLst/>
            <a:rect l="l" t="t" r="r" b="b"/>
            <a:pathLst>
              <a:path w="649099" h="698895">
                <a:moveTo>
                  <a:pt x="0" y="0"/>
                </a:moveTo>
                <a:lnTo>
                  <a:pt x="649099" y="0"/>
                </a:lnTo>
                <a:lnTo>
                  <a:pt x="649099" y="698896"/>
                </a:lnTo>
                <a:lnTo>
                  <a:pt x="0" y="698896"/>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3" name="Freeform 3"/>
          <p:cNvSpPr/>
          <p:nvPr/>
        </p:nvSpPr>
        <p:spPr>
          <a:xfrm rot="-10800000">
            <a:off x="13748026" y="357809"/>
            <a:ext cx="4539974" cy="862595"/>
          </a:xfrm>
          <a:custGeom>
            <a:avLst/>
            <a:gdLst/>
            <a:ahLst/>
            <a:cxnLst/>
            <a:rect l="l" t="t" r="r" b="b"/>
            <a:pathLst>
              <a:path w="4539974" h="862595">
                <a:moveTo>
                  <a:pt x="0" y="0"/>
                </a:moveTo>
                <a:lnTo>
                  <a:pt x="4539974" y="0"/>
                </a:lnTo>
                <a:lnTo>
                  <a:pt x="4539974" y="862595"/>
                </a:lnTo>
                <a:lnTo>
                  <a:pt x="0" y="862595"/>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a:p>
        </p:txBody>
      </p:sp>
      <p:sp>
        <p:nvSpPr>
          <p:cNvPr id="4" name="Freeform 4"/>
          <p:cNvSpPr/>
          <p:nvPr/>
        </p:nvSpPr>
        <p:spPr>
          <a:xfrm rot="-10800000" flipV="1">
            <a:off x="6874013" y="8395705"/>
            <a:ext cx="4539974" cy="862595"/>
          </a:xfrm>
          <a:custGeom>
            <a:avLst/>
            <a:gdLst/>
            <a:ahLst/>
            <a:cxnLst/>
            <a:rect l="l" t="t" r="r" b="b"/>
            <a:pathLst>
              <a:path w="4539974" h="862595">
                <a:moveTo>
                  <a:pt x="0" y="862595"/>
                </a:moveTo>
                <a:lnTo>
                  <a:pt x="4539974" y="862595"/>
                </a:lnTo>
                <a:lnTo>
                  <a:pt x="4539974" y="0"/>
                </a:lnTo>
                <a:lnTo>
                  <a:pt x="0" y="0"/>
                </a:lnTo>
                <a:lnTo>
                  <a:pt x="0" y="862595"/>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a:p>
        </p:txBody>
      </p:sp>
      <p:sp>
        <p:nvSpPr>
          <p:cNvPr id="5" name="Freeform 5"/>
          <p:cNvSpPr/>
          <p:nvPr/>
        </p:nvSpPr>
        <p:spPr>
          <a:xfrm>
            <a:off x="1721397" y="1220404"/>
            <a:ext cx="14620945" cy="7968415"/>
          </a:xfrm>
          <a:custGeom>
            <a:avLst/>
            <a:gdLst/>
            <a:ahLst/>
            <a:cxnLst/>
            <a:rect l="l" t="t" r="r" b="b"/>
            <a:pathLst>
              <a:path w="14620945" h="7968415">
                <a:moveTo>
                  <a:pt x="0" y="0"/>
                </a:moveTo>
                <a:lnTo>
                  <a:pt x="14620945" y="0"/>
                </a:lnTo>
                <a:lnTo>
                  <a:pt x="14620945" y="7968415"/>
                </a:lnTo>
                <a:lnTo>
                  <a:pt x="0" y="7968415"/>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US"/>
          </a:p>
        </p:txBody>
      </p:sp>
      <p:sp>
        <p:nvSpPr>
          <p:cNvPr id="6" name="TextBox 6"/>
          <p:cNvSpPr txBox="1"/>
          <p:nvPr/>
        </p:nvSpPr>
        <p:spPr>
          <a:xfrm>
            <a:off x="3848707" y="4535221"/>
            <a:ext cx="10890445" cy="1774826"/>
          </a:xfrm>
          <a:prstGeom prst="rect">
            <a:avLst/>
          </a:prstGeom>
        </p:spPr>
        <p:txBody>
          <a:bodyPr lIns="0" tIns="0" rIns="0" bIns="0" rtlCol="0" anchor="t">
            <a:spAutoFit/>
          </a:bodyPr>
          <a:lstStyle/>
          <a:p>
            <a:pPr algn="ctr">
              <a:lnSpc>
                <a:spcPts val="13999"/>
              </a:lnSpc>
              <a:spcBef>
                <a:spcPct val="0"/>
              </a:spcBef>
            </a:pPr>
            <a:r>
              <a:rPr lang="en-US" sz="9999">
                <a:solidFill>
                  <a:srgbClr val="183B23"/>
                </a:solidFill>
                <a:latin typeface="#9Slide05 Aphrodite Pro"/>
              </a:rPr>
              <a:t>Cảm ơn các em!</a:t>
            </a:r>
          </a:p>
        </p:txBody>
      </p:sp>
    </p:spTree>
  </p:cSld>
  <p:clrMapOvr>
    <a:masterClrMapping/>
  </p:clrMapOvr>
  <p:transition spd="slow">
    <p:wipe/>
  </p:transition>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5E9DA"/>
        </a:solidFill>
        <a:effectLst/>
      </p:bgPr>
    </p:bg>
    <p:spTree>
      <p:nvGrpSpPr>
        <p:cNvPr id="1" name=""/>
        <p:cNvGrpSpPr/>
        <p:nvPr/>
      </p:nvGrpSpPr>
      <p:grpSpPr>
        <a:xfrm>
          <a:off x="0" y="0"/>
          <a:ext cx="0" cy="0"/>
          <a:chOff x="0" y="0"/>
          <a:chExt cx="0" cy="0"/>
        </a:xfrm>
      </p:grpSpPr>
      <p:grpSp>
        <p:nvGrpSpPr>
          <p:cNvPr id="2" name="Group 2"/>
          <p:cNvGrpSpPr/>
          <p:nvPr/>
        </p:nvGrpSpPr>
        <p:grpSpPr>
          <a:xfrm rot="-10800000">
            <a:off x="-1413655" y="-443384"/>
            <a:ext cx="21115310" cy="2200940"/>
            <a:chOff x="0" y="0"/>
            <a:chExt cx="1734364" cy="180780"/>
          </a:xfrm>
        </p:grpSpPr>
        <p:sp>
          <p:nvSpPr>
            <p:cNvPr id="3" name="Freeform 3"/>
            <p:cNvSpPr/>
            <p:nvPr/>
          </p:nvSpPr>
          <p:spPr>
            <a:xfrm>
              <a:off x="0" y="-1270"/>
              <a:ext cx="1735634" cy="179510"/>
            </a:xfrm>
            <a:custGeom>
              <a:avLst/>
              <a:gdLst/>
              <a:ahLst/>
              <a:cxnLst/>
              <a:rect l="l" t="t" r="r" b="b"/>
              <a:pathLst>
                <a:path w="1735634" h="179510">
                  <a:moveTo>
                    <a:pt x="1724204" y="27940"/>
                  </a:moveTo>
                  <a:cubicBezTo>
                    <a:pt x="1715314" y="24130"/>
                    <a:pt x="1706425" y="21590"/>
                    <a:pt x="1697534" y="21590"/>
                  </a:cubicBezTo>
                  <a:cubicBezTo>
                    <a:pt x="1670864" y="20320"/>
                    <a:pt x="1645005" y="20320"/>
                    <a:pt x="1617807" y="17780"/>
                  </a:cubicBezTo>
                  <a:cubicBezTo>
                    <a:pt x="1555639" y="12700"/>
                    <a:pt x="1494766" y="6350"/>
                    <a:pt x="1432597" y="3810"/>
                  </a:cubicBezTo>
                  <a:cubicBezTo>
                    <a:pt x="1382086" y="1270"/>
                    <a:pt x="1332869" y="3810"/>
                    <a:pt x="1282357" y="2540"/>
                  </a:cubicBezTo>
                  <a:cubicBezTo>
                    <a:pt x="1260339" y="2540"/>
                    <a:pt x="1238322" y="0"/>
                    <a:pt x="1216304" y="2540"/>
                  </a:cubicBezTo>
                  <a:cubicBezTo>
                    <a:pt x="1163202" y="10160"/>
                    <a:pt x="1110100" y="11430"/>
                    <a:pt x="1055703" y="8890"/>
                  </a:cubicBezTo>
                  <a:cubicBezTo>
                    <a:pt x="1028504" y="7620"/>
                    <a:pt x="1001305" y="7620"/>
                    <a:pt x="974107" y="7620"/>
                  </a:cubicBezTo>
                  <a:cubicBezTo>
                    <a:pt x="924890" y="7620"/>
                    <a:pt x="875674" y="7620"/>
                    <a:pt x="826457" y="6350"/>
                  </a:cubicBezTo>
                  <a:cubicBezTo>
                    <a:pt x="774650" y="5080"/>
                    <a:pt x="264353" y="2540"/>
                    <a:pt x="213841" y="1270"/>
                  </a:cubicBezTo>
                  <a:cubicBezTo>
                    <a:pt x="172396" y="0"/>
                    <a:pt x="132245" y="1270"/>
                    <a:pt x="90800" y="1270"/>
                  </a:cubicBezTo>
                  <a:cubicBezTo>
                    <a:pt x="62306" y="1270"/>
                    <a:pt x="33020" y="3810"/>
                    <a:pt x="5080" y="5080"/>
                  </a:cubicBezTo>
                  <a:cubicBezTo>
                    <a:pt x="3810" y="5080"/>
                    <a:pt x="2540" y="7620"/>
                    <a:pt x="0" y="8890"/>
                  </a:cubicBezTo>
                  <a:cubicBezTo>
                    <a:pt x="1270" y="21590"/>
                    <a:pt x="3810" y="34290"/>
                    <a:pt x="5080" y="46990"/>
                  </a:cubicBezTo>
                  <a:cubicBezTo>
                    <a:pt x="15240" y="67560"/>
                    <a:pt x="16510" y="69867"/>
                    <a:pt x="17780" y="72133"/>
                  </a:cubicBezTo>
                  <a:cubicBezTo>
                    <a:pt x="19050" y="74440"/>
                    <a:pt x="17780" y="76746"/>
                    <a:pt x="16510" y="79093"/>
                  </a:cubicBezTo>
                  <a:cubicBezTo>
                    <a:pt x="15240" y="81481"/>
                    <a:pt x="2540" y="106529"/>
                    <a:pt x="2540" y="108916"/>
                  </a:cubicBezTo>
                  <a:cubicBezTo>
                    <a:pt x="2540" y="111263"/>
                    <a:pt x="1270" y="113610"/>
                    <a:pt x="0" y="115957"/>
                  </a:cubicBezTo>
                  <a:cubicBezTo>
                    <a:pt x="0" y="124900"/>
                    <a:pt x="3810" y="135060"/>
                    <a:pt x="15240" y="140140"/>
                  </a:cubicBezTo>
                  <a:cubicBezTo>
                    <a:pt x="22860" y="143950"/>
                    <a:pt x="31750" y="146490"/>
                    <a:pt x="40640" y="147760"/>
                  </a:cubicBezTo>
                  <a:cubicBezTo>
                    <a:pt x="89505" y="152840"/>
                    <a:pt x="138721" y="156650"/>
                    <a:pt x="187938" y="161730"/>
                  </a:cubicBezTo>
                  <a:cubicBezTo>
                    <a:pt x="215136" y="164270"/>
                    <a:pt x="242335" y="169350"/>
                    <a:pt x="269534" y="170620"/>
                  </a:cubicBezTo>
                  <a:cubicBezTo>
                    <a:pt x="314865" y="173160"/>
                    <a:pt x="819981" y="174430"/>
                    <a:pt x="865312" y="175700"/>
                  </a:cubicBezTo>
                  <a:cubicBezTo>
                    <a:pt x="871788" y="175700"/>
                    <a:pt x="878264" y="175700"/>
                    <a:pt x="884740" y="175700"/>
                  </a:cubicBezTo>
                  <a:cubicBezTo>
                    <a:pt x="915824" y="175700"/>
                    <a:pt x="948203" y="174430"/>
                    <a:pt x="979287" y="174430"/>
                  </a:cubicBezTo>
                  <a:cubicBezTo>
                    <a:pt x="1015552" y="174430"/>
                    <a:pt x="1050522" y="175700"/>
                    <a:pt x="1086787" y="175700"/>
                  </a:cubicBezTo>
                  <a:cubicBezTo>
                    <a:pt x="1139889" y="175700"/>
                    <a:pt x="1194286" y="175700"/>
                    <a:pt x="1247388" y="175700"/>
                  </a:cubicBezTo>
                  <a:cubicBezTo>
                    <a:pt x="1296604" y="175700"/>
                    <a:pt x="1345821" y="176970"/>
                    <a:pt x="1395037" y="178240"/>
                  </a:cubicBezTo>
                  <a:cubicBezTo>
                    <a:pt x="1417055" y="178240"/>
                    <a:pt x="1440368" y="179510"/>
                    <a:pt x="1462386" y="179510"/>
                  </a:cubicBezTo>
                  <a:cubicBezTo>
                    <a:pt x="1533621" y="178240"/>
                    <a:pt x="1603560" y="171890"/>
                    <a:pt x="1674674" y="171890"/>
                  </a:cubicBezTo>
                  <a:cubicBezTo>
                    <a:pt x="1678484" y="171890"/>
                    <a:pt x="1683564" y="169350"/>
                    <a:pt x="1687374" y="166810"/>
                  </a:cubicBezTo>
                  <a:cubicBezTo>
                    <a:pt x="1692454" y="163000"/>
                    <a:pt x="1694994" y="156650"/>
                    <a:pt x="1697534" y="154110"/>
                  </a:cubicBezTo>
                  <a:cubicBezTo>
                    <a:pt x="1698804" y="115674"/>
                    <a:pt x="1700074" y="113974"/>
                    <a:pt x="1701344" y="112275"/>
                  </a:cubicBezTo>
                  <a:cubicBezTo>
                    <a:pt x="1702614" y="109645"/>
                    <a:pt x="1712774" y="84394"/>
                    <a:pt x="1714044" y="81764"/>
                  </a:cubicBezTo>
                  <a:cubicBezTo>
                    <a:pt x="1714044" y="80186"/>
                    <a:pt x="1715314" y="78608"/>
                    <a:pt x="1716584" y="77029"/>
                  </a:cubicBezTo>
                  <a:cubicBezTo>
                    <a:pt x="1717854" y="75330"/>
                    <a:pt x="1719124" y="73630"/>
                    <a:pt x="1721664" y="71931"/>
                  </a:cubicBezTo>
                  <a:cubicBezTo>
                    <a:pt x="1722934" y="70919"/>
                    <a:pt x="1722934" y="69867"/>
                    <a:pt x="1728014" y="68855"/>
                  </a:cubicBezTo>
                  <a:cubicBezTo>
                    <a:pt x="1733094" y="67641"/>
                    <a:pt x="1735634" y="66468"/>
                    <a:pt x="1734364" y="44450"/>
                  </a:cubicBezTo>
                  <a:cubicBezTo>
                    <a:pt x="1734364" y="38100"/>
                    <a:pt x="1730554" y="30480"/>
                    <a:pt x="1724204" y="27940"/>
                  </a:cubicBezTo>
                  <a:close/>
                </a:path>
              </a:pathLst>
            </a:custGeom>
            <a:solidFill>
              <a:srgbClr val="536B40"/>
            </a:solidFill>
          </p:spPr>
          <p:txBody>
            <a:bodyPr/>
            <a:lstStyle/>
            <a:p>
              <a:endParaRPr lang="en-US"/>
            </a:p>
          </p:txBody>
        </p:sp>
      </p:grpSp>
      <p:sp>
        <p:nvSpPr>
          <p:cNvPr id="4" name="Freeform 4"/>
          <p:cNvSpPr/>
          <p:nvPr/>
        </p:nvSpPr>
        <p:spPr>
          <a:xfrm rot="287541">
            <a:off x="295418" y="8912925"/>
            <a:ext cx="3824978" cy="1247899"/>
          </a:xfrm>
          <a:custGeom>
            <a:avLst/>
            <a:gdLst/>
            <a:ahLst/>
            <a:cxnLst/>
            <a:rect l="l" t="t" r="r" b="b"/>
            <a:pathLst>
              <a:path w="3824978" h="1247899">
                <a:moveTo>
                  <a:pt x="0" y="0"/>
                </a:moveTo>
                <a:lnTo>
                  <a:pt x="3824978" y="0"/>
                </a:lnTo>
                <a:lnTo>
                  <a:pt x="3824978" y="1247899"/>
                </a:lnTo>
                <a:lnTo>
                  <a:pt x="0" y="124789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5" name="Freeform 5"/>
          <p:cNvSpPr/>
          <p:nvPr/>
        </p:nvSpPr>
        <p:spPr>
          <a:xfrm>
            <a:off x="11314366" y="8568070"/>
            <a:ext cx="7730579" cy="1380461"/>
          </a:xfrm>
          <a:custGeom>
            <a:avLst/>
            <a:gdLst/>
            <a:ahLst/>
            <a:cxnLst/>
            <a:rect l="l" t="t" r="r" b="b"/>
            <a:pathLst>
              <a:path w="7730579" h="1380461">
                <a:moveTo>
                  <a:pt x="0" y="0"/>
                </a:moveTo>
                <a:lnTo>
                  <a:pt x="7730579" y="0"/>
                </a:lnTo>
                <a:lnTo>
                  <a:pt x="7730579" y="1380460"/>
                </a:lnTo>
                <a:lnTo>
                  <a:pt x="0" y="1380460"/>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a:p>
        </p:txBody>
      </p:sp>
      <p:sp>
        <p:nvSpPr>
          <p:cNvPr id="6" name="TextBox 6"/>
          <p:cNvSpPr txBox="1"/>
          <p:nvPr/>
        </p:nvSpPr>
        <p:spPr>
          <a:xfrm>
            <a:off x="575481" y="483950"/>
            <a:ext cx="13581757" cy="736600"/>
          </a:xfrm>
          <a:prstGeom prst="rect">
            <a:avLst/>
          </a:prstGeom>
        </p:spPr>
        <p:txBody>
          <a:bodyPr lIns="0" tIns="0" rIns="0" bIns="0" rtlCol="0" anchor="t">
            <a:spAutoFit/>
          </a:bodyPr>
          <a:lstStyle/>
          <a:p>
            <a:pPr algn="l">
              <a:lnSpc>
                <a:spcPts val="5750"/>
              </a:lnSpc>
              <a:spcBef>
                <a:spcPct val="0"/>
              </a:spcBef>
            </a:pPr>
            <a:r>
              <a:rPr lang="en-US" sz="5000">
                <a:solidFill>
                  <a:srgbClr val="F5E9DA"/>
                </a:solidFill>
                <a:latin typeface="Fraunces Bold"/>
              </a:rPr>
              <a:t> I. TÌM HIỂU YÊU CẦU CỦA KIỂU VĂN BẢN</a:t>
            </a:r>
          </a:p>
        </p:txBody>
      </p:sp>
      <p:sp>
        <p:nvSpPr>
          <p:cNvPr id="7" name="TextBox 7"/>
          <p:cNvSpPr txBox="1"/>
          <p:nvPr/>
        </p:nvSpPr>
        <p:spPr>
          <a:xfrm>
            <a:off x="575481" y="2645424"/>
            <a:ext cx="16910584" cy="6755054"/>
          </a:xfrm>
          <a:prstGeom prst="rect">
            <a:avLst/>
          </a:prstGeom>
        </p:spPr>
        <p:txBody>
          <a:bodyPr lIns="0" tIns="0" rIns="0" bIns="0" rtlCol="0" anchor="t">
            <a:spAutoFit/>
          </a:bodyPr>
          <a:lstStyle/>
          <a:p>
            <a:pPr marL="906777" lvl="1" indent="-453388" algn="just">
              <a:lnSpc>
                <a:spcPts val="5879"/>
              </a:lnSpc>
              <a:buFont typeface="Arial"/>
              <a:buChar char="•"/>
            </a:pPr>
            <a:r>
              <a:rPr lang="en-US" sz="4199" dirty="0" err="1">
                <a:solidFill>
                  <a:srgbClr val="000000"/>
                </a:solidFill>
                <a:latin typeface="Roboto Condensed"/>
              </a:rPr>
              <a:t>Học</a:t>
            </a:r>
            <a:r>
              <a:rPr lang="en-US" sz="4199" dirty="0">
                <a:solidFill>
                  <a:srgbClr val="000000"/>
                </a:solidFill>
                <a:latin typeface="Roboto Condensed"/>
              </a:rPr>
              <a:t> </a:t>
            </a:r>
            <a:r>
              <a:rPr lang="en-US" sz="4199" dirty="0" err="1">
                <a:solidFill>
                  <a:srgbClr val="000000"/>
                </a:solidFill>
                <a:latin typeface="Roboto Condensed"/>
              </a:rPr>
              <a:t>sinh</a:t>
            </a:r>
            <a:r>
              <a:rPr lang="en-US" sz="4199" dirty="0">
                <a:solidFill>
                  <a:srgbClr val="000000"/>
                </a:solidFill>
                <a:latin typeface="Roboto Condensed"/>
              </a:rPr>
              <a:t> </a:t>
            </a:r>
            <a:r>
              <a:rPr lang="en-US" sz="4199" dirty="0" err="1">
                <a:solidFill>
                  <a:srgbClr val="000000"/>
                </a:solidFill>
                <a:latin typeface="Roboto Condensed"/>
              </a:rPr>
              <a:t>đọc</a:t>
            </a:r>
            <a:r>
              <a:rPr lang="en-US" sz="4199" dirty="0">
                <a:solidFill>
                  <a:srgbClr val="000000"/>
                </a:solidFill>
                <a:latin typeface="Roboto Condensed"/>
              </a:rPr>
              <a:t> </a:t>
            </a:r>
            <a:r>
              <a:rPr lang="en-US" sz="4199" dirty="0" err="1">
                <a:solidFill>
                  <a:srgbClr val="000000"/>
                </a:solidFill>
                <a:latin typeface="Roboto Condensed"/>
              </a:rPr>
              <a:t>cá</a:t>
            </a:r>
            <a:r>
              <a:rPr lang="en-US" sz="4199" dirty="0">
                <a:solidFill>
                  <a:srgbClr val="000000"/>
                </a:solidFill>
                <a:latin typeface="Roboto Condensed"/>
              </a:rPr>
              <a:t> </a:t>
            </a:r>
            <a:r>
              <a:rPr lang="en-US" sz="4199" dirty="0" err="1">
                <a:solidFill>
                  <a:srgbClr val="000000"/>
                </a:solidFill>
                <a:latin typeface="Roboto Condensed"/>
              </a:rPr>
              <a:t>nhân</a:t>
            </a:r>
            <a:r>
              <a:rPr lang="en-US" sz="4199" dirty="0">
                <a:solidFill>
                  <a:srgbClr val="000000"/>
                </a:solidFill>
                <a:latin typeface="Roboto Condensed"/>
              </a:rPr>
              <a:t> </a:t>
            </a:r>
            <a:r>
              <a:rPr lang="en-US" sz="4199" dirty="0" err="1">
                <a:solidFill>
                  <a:srgbClr val="000000"/>
                </a:solidFill>
                <a:latin typeface="Roboto Condensed"/>
              </a:rPr>
              <a:t>phần</a:t>
            </a:r>
            <a:r>
              <a:rPr lang="en-US" sz="4199" dirty="0">
                <a:solidFill>
                  <a:srgbClr val="000000"/>
                </a:solidFill>
                <a:latin typeface="Roboto Condensed"/>
              </a:rPr>
              <a:t> </a:t>
            </a:r>
            <a:r>
              <a:rPr lang="en-US" sz="4199" dirty="0" err="1">
                <a:solidFill>
                  <a:srgbClr val="000000"/>
                </a:solidFill>
                <a:latin typeface="Roboto Condensed"/>
              </a:rPr>
              <a:t>định</a:t>
            </a:r>
            <a:r>
              <a:rPr lang="en-US" sz="4199" dirty="0">
                <a:solidFill>
                  <a:srgbClr val="000000"/>
                </a:solidFill>
                <a:latin typeface="Roboto Condensed"/>
              </a:rPr>
              <a:t> </a:t>
            </a:r>
            <a:r>
              <a:rPr lang="en-US" sz="4199" dirty="0" err="1">
                <a:solidFill>
                  <a:srgbClr val="000000"/>
                </a:solidFill>
                <a:latin typeface="Roboto Condensed"/>
              </a:rPr>
              <a:t>nghĩa</a:t>
            </a:r>
            <a:r>
              <a:rPr lang="en-US" sz="4199" dirty="0">
                <a:solidFill>
                  <a:srgbClr val="000000"/>
                </a:solidFill>
                <a:latin typeface="Roboto Condensed"/>
              </a:rPr>
              <a:t> </a:t>
            </a:r>
            <a:r>
              <a:rPr lang="en-US" sz="4199" dirty="0" err="1">
                <a:solidFill>
                  <a:srgbClr val="000000"/>
                </a:solidFill>
                <a:latin typeface="Roboto Condensed"/>
              </a:rPr>
              <a:t>và</a:t>
            </a:r>
            <a:r>
              <a:rPr lang="en-US" sz="4199" dirty="0">
                <a:solidFill>
                  <a:srgbClr val="000000"/>
                </a:solidFill>
                <a:latin typeface="Roboto Condensed"/>
              </a:rPr>
              <a:t> </a:t>
            </a:r>
            <a:r>
              <a:rPr lang="en-US" sz="4199" dirty="0" err="1">
                <a:solidFill>
                  <a:srgbClr val="000000"/>
                </a:solidFill>
                <a:latin typeface="Roboto Condensed"/>
              </a:rPr>
              <a:t>yêu</a:t>
            </a:r>
            <a:r>
              <a:rPr lang="en-US" sz="4199" dirty="0">
                <a:solidFill>
                  <a:srgbClr val="000000"/>
                </a:solidFill>
                <a:latin typeface="Roboto Condensed"/>
              </a:rPr>
              <a:t> </a:t>
            </a:r>
            <a:r>
              <a:rPr lang="en-US" sz="4199" dirty="0" err="1">
                <a:solidFill>
                  <a:srgbClr val="000000"/>
                </a:solidFill>
                <a:latin typeface="Roboto Condensed"/>
              </a:rPr>
              <a:t>cầu</a:t>
            </a:r>
            <a:r>
              <a:rPr lang="en-US" sz="4199" dirty="0">
                <a:solidFill>
                  <a:srgbClr val="000000"/>
                </a:solidFill>
                <a:latin typeface="Roboto Condensed"/>
              </a:rPr>
              <a:t> </a:t>
            </a:r>
            <a:r>
              <a:rPr lang="en-US" sz="4199" dirty="0" err="1">
                <a:solidFill>
                  <a:srgbClr val="000000"/>
                </a:solidFill>
                <a:latin typeface="Roboto Condensed"/>
              </a:rPr>
              <a:t>kiểu</a:t>
            </a:r>
            <a:r>
              <a:rPr lang="en-US" sz="4199" dirty="0">
                <a:solidFill>
                  <a:srgbClr val="000000"/>
                </a:solidFill>
                <a:latin typeface="Roboto Condensed"/>
              </a:rPr>
              <a:t> </a:t>
            </a:r>
            <a:r>
              <a:rPr lang="en-US" sz="4199" dirty="0" err="1">
                <a:solidFill>
                  <a:srgbClr val="000000"/>
                </a:solidFill>
                <a:latin typeface="Roboto Condensed"/>
              </a:rPr>
              <a:t>văn</a:t>
            </a:r>
            <a:r>
              <a:rPr lang="en-US" sz="4199" dirty="0">
                <a:solidFill>
                  <a:srgbClr val="000000"/>
                </a:solidFill>
                <a:latin typeface="Roboto Condensed"/>
              </a:rPr>
              <a:t> </a:t>
            </a:r>
            <a:r>
              <a:rPr lang="en-US" sz="4199" dirty="0" err="1">
                <a:solidFill>
                  <a:srgbClr val="000000"/>
                </a:solidFill>
                <a:latin typeface="Roboto Condensed"/>
              </a:rPr>
              <a:t>bản</a:t>
            </a:r>
            <a:r>
              <a:rPr lang="en-US" sz="4199" dirty="0">
                <a:solidFill>
                  <a:srgbClr val="000000"/>
                </a:solidFill>
                <a:latin typeface="Roboto Condensed"/>
              </a:rPr>
              <a:t> </a:t>
            </a:r>
            <a:r>
              <a:rPr lang="en-US" sz="4199" dirty="0" err="1">
                <a:solidFill>
                  <a:srgbClr val="000000"/>
                </a:solidFill>
                <a:latin typeface="Roboto Condensed"/>
              </a:rPr>
              <a:t>sgk</a:t>
            </a:r>
            <a:r>
              <a:rPr lang="en-US" sz="4199" dirty="0">
                <a:solidFill>
                  <a:srgbClr val="000000"/>
                </a:solidFill>
                <a:latin typeface="Roboto Condensed"/>
              </a:rPr>
              <a:t> </a:t>
            </a:r>
            <a:r>
              <a:rPr lang="en-US" sz="4199" dirty="0" err="1">
                <a:solidFill>
                  <a:srgbClr val="000000"/>
                </a:solidFill>
                <a:latin typeface="Roboto Condensed"/>
              </a:rPr>
              <a:t>trang</a:t>
            </a:r>
            <a:r>
              <a:rPr lang="en-US" sz="4199" dirty="0">
                <a:solidFill>
                  <a:srgbClr val="000000"/>
                </a:solidFill>
                <a:latin typeface="Roboto Condensed"/>
              </a:rPr>
              <a:t> 103 </a:t>
            </a:r>
            <a:r>
              <a:rPr lang="en-US" sz="4199" dirty="0" err="1">
                <a:solidFill>
                  <a:srgbClr val="000000"/>
                </a:solidFill>
                <a:latin typeface="Roboto Condensed"/>
              </a:rPr>
              <a:t>trong</a:t>
            </a:r>
            <a:r>
              <a:rPr lang="en-US" sz="4199" dirty="0">
                <a:solidFill>
                  <a:srgbClr val="000000"/>
                </a:solidFill>
                <a:latin typeface="Roboto Condensed"/>
              </a:rPr>
              <a:t> 5 </a:t>
            </a:r>
            <a:r>
              <a:rPr lang="en-US" sz="4199" dirty="0" err="1">
                <a:solidFill>
                  <a:srgbClr val="000000"/>
                </a:solidFill>
                <a:latin typeface="Roboto Condensed"/>
              </a:rPr>
              <a:t>phút</a:t>
            </a:r>
            <a:r>
              <a:rPr lang="en-US" sz="4199" dirty="0">
                <a:solidFill>
                  <a:srgbClr val="000000"/>
                </a:solidFill>
                <a:latin typeface="Roboto Condensed"/>
              </a:rPr>
              <a:t>, </a:t>
            </a:r>
            <a:r>
              <a:rPr lang="en-US" sz="4199" dirty="0" err="1">
                <a:solidFill>
                  <a:srgbClr val="000000"/>
                </a:solidFill>
                <a:latin typeface="Roboto Condensed"/>
              </a:rPr>
              <a:t>gạch</a:t>
            </a:r>
            <a:r>
              <a:rPr lang="en-US" sz="4199" dirty="0">
                <a:solidFill>
                  <a:srgbClr val="000000"/>
                </a:solidFill>
                <a:latin typeface="Roboto Condensed"/>
              </a:rPr>
              <a:t> </a:t>
            </a:r>
            <a:r>
              <a:rPr lang="en-US" sz="4199" dirty="0" err="1">
                <a:solidFill>
                  <a:srgbClr val="000000"/>
                </a:solidFill>
                <a:latin typeface="Roboto Condensed"/>
              </a:rPr>
              <a:t>chân</a:t>
            </a:r>
            <a:r>
              <a:rPr lang="en-US" sz="4199" dirty="0">
                <a:solidFill>
                  <a:srgbClr val="000000"/>
                </a:solidFill>
                <a:latin typeface="Roboto Condensed"/>
              </a:rPr>
              <a:t> </a:t>
            </a:r>
            <a:r>
              <a:rPr lang="en-US" sz="4199" dirty="0" err="1">
                <a:solidFill>
                  <a:srgbClr val="000000"/>
                </a:solidFill>
                <a:latin typeface="Roboto Condensed"/>
              </a:rPr>
              <a:t>vào</a:t>
            </a:r>
            <a:r>
              <a:rPr lang="en-US" sz="4199" dirty="0">
                <a:solidFill>
                  <a:srgbClr val="000000"/>
                </a:solidFill>
                <a:latin typeface="Roboto Condensed"/>
              </a:rPr>
              <a:t> </a:t>
            </a:r>
            <a:r>
              <a:rPr lang="en-US" sz="4199" dirty="0" err="1">
                <a:solidFill>
                  <a:srgbClr val="000000"/>
                </a:solidFill>
                <a:latin typeface="Roboto Condensed"/>
              </a:rPr>
              <a:t>những</a:t>
            </a:r>
            <a:r>
              <a:rPr lang="en-US" sz="4199" dirty="0">
                <a:solidFill>
                  <a:srgbClr val="000000"/>
                </a:solidFill>
                <a:latin typeface="Roboto Condensed"/>
              </a:rPr>
              <a:t> </a:t>
            </a:r>
            <a:r>
              <a:rPr lang="en-US" sz="4199" dirty="0" err="1">
                <a:solidFill>
                  <a:srgbClr val="000000"/>
                </a:solidFill>
                <a:latin typeface="Roboto Condensed"/>
              </a:rPr>
              <a:t>từ</a:t>
            </a:r>
            <a:r>
              <a:rPr lang="en-US" sz="4199" dirty="0">
                <a:solidFill>
                  <a:srgbClr val="000000"/>
                </a:solidFill>
                <a:latin typeface="Roboto Condensed"/>
              </a:rPr>
              <a:t> </a:t>
            </a:r>
            <a:r>
              <a:rPr lang="en-US" sz="4199" dirty="0" err="1">
                <a:solidFill>
                  <a:srgbClr val="000000"/>
                </a:solidFill>
                <a:latin typeface="Roboto Condensed"/>
              </a:rPr>
              <a:t>quan</a:t>
            </a:r>
            <a:r>
              <a:rPr lang="en-US" sz="4199" dirty="0">
                <a:solidFill>
                  <a:srgbClr val="000000"/>
                </a:solidFill>
                <a:latin typeface="Roboto Condensed"/>
              </a:rPr>
              <a:t> </a:t>
            </a:r>
            <a:r>
              <a:rPr lang="en-US" sz="4199" dirty="0" err="1">
                <a:solidFill>
                  <a:srgbClr val="000000"/>
                </a:solidFill>
                <a:latin typeface="Roboto Condensed"/>
              </a:rPr>
              <a:t>trọng</a:t>
            </a:r>
            <a:r>
              <a:rPr lang="en-US" sz="4199" dirty="0">
                <a:solidFill>
                  <a:srgbClr val="000000"/>
                </a:solidFill>
                <a:latin typeface="Roboto Condensed"/>
              </a:rPr>
              <a:t> </a:t>
            </a:r>
            <a:r>
              <a:rPr lang="en-US" sz="4199" dirty="0" err="1">
                <a:solidFill>
                  <a:srgbClr val="000000"/>
                </a:solidFill>
                <a:latin typeface="Roboto Condensed"/>
              </a:rPr>
              <a:t>để</a:t>
            </a:r>
            <a:r>
              <a:rPr lang="en-US" sz="4199" dirty="0">
                <a:solidFill>
                  <a:srgbClr val="000000"/>
                </a:solidFill>
                <a:latin typeface="Roboto Condensed"/>
              </a:rPr>
              <a:t> </a:t>
            </a:r>
            <a:r>
              <a:rPr lang="en-US" sz="4199" dirty="0" err="1">
                <a:solidFill>
                  <a:srgbClr val="000000"/>
                </a:solidFill>
                <a:latin typeface="Roboto Condensed"/>
              </a:rPr>
              <a:t>định</a:t>
            </a:r>
            <a:r>
              <a:rPr lang="en-US" sz="4199" dirty="0">
                <a:solidFill>
                  <a:srgbClr val="000000"/>
                </a:solidFill>
                <a:latin typeface="Roboto Condensed"/>
              </a:rPr>
              <a:t> </a:t>
            </a:r>
            <a:r>
              <a:rPr lang="en-US" sz="4199" dirty="0" err="1">
                <a:solidFill>
                  <a:srgbClr val="000000"/>
                </a:solidFill>
                <a:latin typeface="Roboto Condensed"/>
              </a:rPr>
              <a:t>nghĩa</a:t>
            </a:r>
            <a:r>
              <a:rPr lang="en-US" sz="4199" dirty="0">
                <a:solidFill>
                  <a:srgbClr val="000000"/>
                </a:solidFill>
                <a:latin typeface="Roboto Condensed"/>
              </a:rPr>
              <a:t> </a:t>
            </a:r>
            <a:r>
              <a:rPr lang="en-US" sz="4199" dirty="0" err="1">
                <a:solidFill>
                  <a:srgbClr val="000000"/>
                </a:solidFill>
                <a:latin typeface="Roboto Condensed"/>
              </a:rPr>
              <a:t>và</a:t>
            </a:r>
            <a:r>
              <a:rPr lang="en-US" sz="4199" dirty="0">
                <a:solidFill>
                  <a:srgbClr val="000000"/>
                </a:solidFill>
                <a:latin typeface="Roboto Condensed"/>
              </a:rPr>
              <a:t> </a:t>
            </a:r>
            <a:r>
              <a:rPr lang="en-US" sz="4199" dirty="0" err="1">
                <a:solidFill>
                  <a:srgbClr val="000000"/>
                </a:solidFill>
                <a:latin typeface="Roboto Condensed"/>
              </a:rPr>
              <a:t>hiểu</a:t>
            </a:r>
            <a:r>
              <a:rPr lang="en-US" sz="4199" dirty="0">
                <a:solidFill>
                  <a:srgbClr val="000000"/>
                </a:solidFill>
                <a:latin typeface="Roboto Condensed"/>
              </a:rPr>
              <a:t> </a:t>
            </a:r>
            <a:r>
              <a:rPr lang="en-US" sz="4199" dirty="0" err="1">
                <a:solidFill>
                  <a:srgbClr val="000000"/>
                </a:solidFill>
                <a:latin typeface="Roboto Condensed"/>
              </a:rPr>
              <a:t>yêu</a:t>
            </a:r>
            <a:r>
              <a:rPr lang="en-US" sz="4199" dirty="0">
                <a:solidFill>
                  <a:srgbClr val="000000"/>
                </a:solidFill>
                <a:latin typeface="Roboto Condensed"/>
              </a:rPr>
              <a:t> </a:t>
            </a:r>
            <a:r>
              <a:rPr lang="en-US" sz="4199" dirty="0" err="1">
                <a:solidFill>
                  <a:srgbClr val="000000"/>
                </a:solidFill>
                <a:latin typeface="Roboto Condensed"/>
              </a:rPr>
              <a:t>cầu</a:t>
            </a:r>
            <a:r>
              <a:rPr lang="en-US" sz="4199" dirty="0">
                <a:solidFill>
                  <a:srgbClr val="000000"/>
                </a:solidFill>
                <a:latin typeface="Roboto Condensed"/>
              </a:rPr>
              <a:t> </a:t>
            </a:r>
            <a:r>
              <a:rPr lang="en-US" sz="4199" dirty="0" err="1">
                <a:solidFill>
                  <a:srgbClr val="000000"/>
                </a:solidFill>
                <a:latin typeface="Roboto Condensed"/>
              </a:rPr>
              <a:t>kiểu</a:t>
            </a:r>
            <a:r>
              <a:rPr lang="en-US" sz="4199" dirty="0">
                <a:solidFill>
                  <a:srgbClr val="000000"/>
                </a:solidFill>
                <a:latin typeface="Roboto Condensed"/>
              </a:rPr>
              <a:t> </a:t>
            </a:r>
            <a:r>
              <a:rPr lang="en-US" sz="4199" dirty="0" err="1">
                <a:solidFill>
                  <a:srgbClr val="000000"/>
                </a:solidFill>
                <a:latin typeface="Roboto Condensed"/>
              </a:rPr>
              <a:t>bài</a:t>
            </a:r>
            <a:endParaRPr lang="en-US" sz="4199" dirty="0">
              <a:solidFill>
                <a:srgbClr val="000000"/>
              </a:solidFill>
              <a:latin typeface="Roboto Condensed"/>
            </a:endParaRPr>
          </a:p>
          <a:p>
            <a:pPr marL="906777" lvl="1" indent="-453388" algn="just">
              <a:lnSpc>
                <a:spcPts val="5879"/>
              </a:lnSpc>
              <a:buFont typeface="Arial"/>
              <a:buChar char="•"/>
            </a:pPr>
            <a:r>
              <a:rPr lang="en-US" sz="4199" dirty="0" err="1">
                <a:solidFill>
                  <a:srgbClr val="000000"/>
                </a:solidFill>
                <a:latin typeface="Roboto Condensed"/>
              </a:rPr>
              <a:t>Tham</a:t>
            </a:r>
            <a:r>
              <a:rPr lang="en-US" sz="4199" dirty="0">
                <a:solidFill>
                  <a:srgbClr val="000000"/>
                </a:solidFill>
                <a:latin typeface="Roboto Condensed"/>
              </a:rPr>
              <a:t> </a:t>
            </a:r>
            <a:r>
              <a:rPr lang="en-US" sz="4199" dirty="0" err="1">
                <a:solidFill>
                  <a:srgbClr val="000000"/>
                </a:solidFill>
                <a:latin typeface="Roboto Condensed"/>
              </a:rPr>
              <a:t>gia</a:t>
            </a:r>
            <a:r>
              <a:rPr lang="en-US" sz="4199" dirty="0">
                <a:solidFill>
                  <a:srgbClr val="000000"/>
                </a:solidFill>
                <a:latin typeface="Roboto Condensed"/>
              </a:rPr>
              <a:t> </a:t>
            </a:r>
            <a:r>
              <a:rPr lang="en-US" sz="4199" dirty="0" err="1">
                <a:solidFill>
                  <a:srgbClr val="000000"/>
                </a:solidFill>
                <a:latin typeface="Roboto Condensed"/>
              </a:rPr>
              <a:t>thử</a:t>
            </a:r>
            <a:r>
              <a:rPr lang="en-US" sz="4199" dirty="0">
                <a:solidFill>
                  <a:srgbClr val="000000"/>
                </a:solidFill>
                <a:latin typeface="Roboto Condensed"/>
              </a:rPr>
              <a:t> </a:t>
            </a:r>
            <a:r>
              <a:rPr lang="en-US" sz="4199" dirty="0" err="1">
                <a:solidFill>
                  <a:srgbClr val="000000"/>
                </a:solidFill>
                <a:latin typeface="Roboto Condensed"/>
              </a:rPr>
              <a:t>thách</a:t>
            </a:r>
            <a:r>
              <a:rPr lang="en-US" sz="4199" dirty="0">
                <a:solidFill>
                  <a:srgbClr val="000000"/>
                </a:solidFill>
                <a:latin typeface="Roboto Condensed"/>
              </a:rPr>
              <a:t> </a:t>
            </a:r>
            <a:r>
              <a:rPr lang="en-US" sz="4199" dirty="0" err="1">
                <a:solidFill>
                  <a:srgbClr val="000000"/>
                </a:solidFill>
                <a:latin typeface="Roboto Condensed"/>
              </a:rPr>
              <a:t>chuyền</a:t>
            </a:r>
            <a:r>
              <a:rPr lang="en-US" sz="4199" dirty="0">
                <a:solidFill>
                  <a:srgbClr val="000000"/>
                </a:solidFill>
                <a:latin typeface="Roboto Condensed"/>
              </a:rPr>
              <a:t> </a:t>
            </a:r>
            <a:r>
              <a:rPr lang="en-US" sz="4199" dirty="0" err="1">
                <a:solidFill>
                  <a:srgbClr val="000000"/>
                </a:solidFill>
                <a:latin typeface="Roboto Condensed"/>
              </a:rPr>
              <a:t>bút</a:t>
            </a:r>
            <a:r>
              <a:rPr lang="en-US" sz="4199" dirty="0">
                <a:solidFill>
                  <a:srgbClr val="000000"/>
                </a:solidFill>
                <a:latin typeface="Roboto Condensed"/>
              </a:rPr>
              <a:t>: </a:t>
            </a:r>
            <a:r>
              <a:rPr lang="en-US" sz="4199" dirty="0" err="1">
                <a:solidFill>
                  <a:srgbClr val="000000"/>
                </a:solidFill>
                <a:latin typeface="Roboto Condensed"/>
              </a:rPr>
              <a:t>bút</a:t>
            </a:r>
            <a:r>
              <a:rPr lang="en-US" sz="4199" dirty="0">
                <a:solidFill>
                  <a:srgbClr val="000000"/>
                </a:solidFill>
                <a:latin typeface="Roboto Condensed"/>
              </a:rPr>
              <a:t> </a:t>
            </a:r>
            <a:r>
              <a:rPr lang="en-US" sz="4199" dirty="0" err="1">
                <a:solidFill>
                  <a:srgbClr val="000000"/>
                </a:solidFill>
                <a:latin typeface="Roboto Condensed"/>
              </a:rPr>
              <a:t>sẽ</a:t>
            </a:r>
            <a:r>
              <a:rPr lang="en-US" sz="4199" dirty="0">
                <a:solidFill>
                  <a:srgbClr val="000000"/>
                </a:solidFill>
                <a:latin typeface="Roboto Condensed"/>
              </a:rPr>
              <a:t> </a:t>
            </a:r>
            <a:r>
              <a:rPr lang="en-US" sz="4199" dirty="0" err="1">
                <a:solidFill>
                  <a:srgbClr val="000000"/>
                </a:solidFill>
                <a:latin typeface="Roboto Condensed"/>
              </a:rPr>
              <a:t>được</a:t>
            </a:r>
            <a:r>
              <a:rPr lang="en-US" sz="4199" dirty="0">
                <a:solidFill>
                  <a:srgbClr val="000000"/>
                </a:solidFill>
                <a:latin typeface="Roboto Condensed"/>
              </a:rPr>
              <a:t> </a:t>
            </a:r>
            <a:r>
              <a:rPr lang="en-US" sz="4199" dirty="0" err="1">
                <a:solidFill>
                  <a:srgbClr val="000000"/>
                </a:solidFill>
                <a:latin typeface="Roboto Condensed"/>
              </a:rPr>
              <a:t>chuyền</a:t>
            </a:r>
            <a:r>
              <a:rPr lang="en-US" sz="4199" dirty="0">
                <a:solidFill>
                  <a:srgbClr val="000000"/>
                </a:solidFill>
                <a:latin typeface="Roboto Condensed"/>
              </a:rPr>
              <a:t> </a:t>
            </a:r>
            <a:r>
              <a:rPr lang="en-US" sz="4199" dirty="0" err="1">
                <a:solidFill>
                  <a:srgbClr val="000000"/>
                </a:solidFill>
                <a:latin typeface="Roboto Condensed"/>
              </a:rPr>
              <a:t>ngẫu</a:t>
            </a:r>
            <a:r>
              <a:rPr lang="en-US" sz="4199" dirty="0">
                <a:solidFill>
                  <a:srgbClr val="000000"/>
                </a:solidFill>
                <a:latin typeface="Roboto Condensed"/>
              </a:rPr>
              <a:t> </a:t>
            </a:r>
            <a:r>
              <a:rPr lang="en-US" sz="4199" dirty="0" err="1">
                <a:solidFill>
                  <a:srgbClr val="000000"/>
                </a:solidFill>
                <a:latin typeface="Roboto Condensed"/>
              </a:rPr>
              <a:t>nhiên</a:t>
            </a:r>
            <a:r>
              <a:rPr lang="en-US" sz="4199" dirty="0">
                <a:solidFill>
                  <a:srgbClr val="000000"/>
                </a:solidFill>
                <a:latin typeface="Roboto Condensed"/>
              </a:rPr>
              <a:t> </a:t>
            </a:r>
            <a:r>
              <a:rPr lang="en-US" sz="4199" dirty="0" err="1">
                <a:solidFill>
                  <a:srgbClr val="000000"/>
                </a:solidFill>
                <a:latin typeface="Roboto Condensed"/>
              </a:rPr>
              <a:t>theo</a:t>
            </a:r>
            <a:r>
              <a:rPr lang="en-US" sz="4199" dirty="0">
                <a:solidFill>
                  <a:srgbClr val="000000"/>
                </a:solidFill>
                <a:latin typeface="Roboto Condensed"/>
              </a:rPr>
              <a:t> </a:t>
            </a:r>
            <a:r>
              <a:rPr lang="en-US" sz="4199" dirty="0" err="1">
                <a:solidFill>
                  <a:srgbClr val="000000"/>
                </a:solidFill>
                <a:latin typeface="Roboto Condensed"/>
              </a:rPr>
              <a:t>tín</a:t>
            </a:r>
            <a:r>
              <a:rPr lang="en-US" sz="4199" dirty="0">
                <a:solidFill>
                  <a:srgbClr val="000000"/>
                </a:solidFill>
                <a:latin typeface="Roboto Condensed"/>
              </a:rPr>
              <a:t> </a:t>
            </a:r>
            <a:r>
              <a:rPr lang="en-US" sz="4199" dirty="0" err="1">
                <a:solidFill>
                  <a:srgbClr val="000000"/>
                </a:solidFill>
                <a:latin typeface="Roboto Condensed"/>
              </a:rPr>
              <a:t>hiệu</a:t>
            </a:r>
            <a:r>
              <a:rPr lang="en-US" sz="4199" dirty="0">
                <a:solidFill>
                  <a:srgbClr val="000000"/>
                </a:solidFill>
                <a:latin typeface="Roboto Condensed"/>
              </a:rPr>
              <a:t> </a:t>
            </a:r>
            <a:r>
              <a:rPr lang="en-US" sz="4199" dirty="0" err="1">
                <a:solidFill>
                  <a:srgbClr val="000000"/>
                </a:solidFill>
                <a:latin typeface="Roboto Condensed"/>
              </a:rPr>
              <a:t>của</a:t>
            </a:r>
            <a:r>
              <a:rPr lang="en-US" sz="4199" dirty="0">
                <a:solidFill>
                  <a:srgbClr val="000000"/>
                </a:solidFill>
                <a:latin typeface="Roboto Condensed"/>
              </a:rPr>
              <a:t> 1 </a:t>
            </a:r>
            <a:r>
              <a:rPr lang="en-US" sz="4199" dirty="0" err="1">
                <a:solidFill>
                  <a:srgbClr val="000000"/>
                </a:solidFill>
                <a:latin typeface="Roboto Condensed"/>
              </a:rPr>
              <a:t>bản</a:t>
            </a:r>
            <a:r>
              <a:rPr lang="en-US" sz="4199" dirty="0">
                <a:solidFill>
                  <a:srgbClr val="000000"/>
                </a:solidFill>
                <a:latin typeface="Roboto Condensed"/>
              </a:rPr>
              <a:t> </a:t>
            </a:r>
            <a:r>
              <a:rPr lang="en-US" sz="4199" dirty="0" err="1">
                <a:solidFill>
                  <a:srgbClr val="000000"/>
                </a:solidFill>
                <a:latin typeface="Roboto Condensed"/>
              </a:rPr>
              <a:t>nhạc</a:t>
            </a:r>
            <a:r>
              <a:rPr lang="en-US" sz="4199" dirty="0">
                <a:solidFill>
                  <a:srgbClr val="000000"/>
                </a:solidFill>
                <a:latin typeface="Roboto Condensed"/>
              </a:rPr>
              <a:t>, </a:t>
            </a:r>
            <a:r>
              <a:rPr lang="en-US" sz="4199" dirty="0" err="1">
                <a:solidFill>
                  <a:srgbClr val="000000"/>
                </a:solidFill>
                <a:latin typeface="Roboto Condensed"/>
              </a:rPr>
              <a:t>nhạc</a:t>
            </a:r>
            <a:r>
              <a:rPr lang="en-US" sz="4199" dirty="0">
                <a:solidFill>
                  <a:srgbClr val="000000"/>
                </a:solidFill>
                <a:latin typeface="Roboto Condensed"/>
              </a:rPr>
              <a:t> </a:t>
            </a:r>
            <a:r>
              <a:rPr lang="en-US" sz="4199" dirty="0" err="1">
                <a:solidFill>
                  <a:srgbClr val="000000"/>
                </a:solidFill>
                <a:latin typeface="Roboto Condensed"/>
              </a:rPr>
              <a:t>dừng</a:t>
            </a:r>
            <a:r>
              <a:rPr lang="en-US" sz="4199" dirty="0">
                <a:solidFill>
                  <a:srgbClr val="000000"/>
                </a:solidFill>
                <a:latin typeface="Roboto Condensed"/>
              </a:rPr>
              <a:t> ở </a:t>
            </a:r>
            <a:r>
              <a:rPr lang="en-US" sz="4199" dirty="0" err="1">
                <a:solidFill>
                  <a:srgbClr val="000000"/>
                </a:solidFill>
                <a:latin typeface="Roboto Condensed"/>
              </a:rPr>
              <a:t>đâu</a:t>
            </a:r>
            <a:r>
              <a:rPr lang="en-US" sz="4199" dirty="0">
                <a:solidFill>
                  <a:srgbClr val="000000"/>
                </a:solidFill>
                <a:latin typeface="Roboto Condensed"/>
              </a:rPr>
              <a:t> </a:t>
            </a:r>
            <a:r>
              <a:rPr lang="en-US" sz="4199" dirty="0" err="1">
                <a:solidFill>
                  <a:srgbClr val="000000"/>
                </a:solidFill>
                <a:latin typeface="Roboto Condensed"/>
              </a:rPr>
              <a:t>bút</a:t>
            </a:r>
            <a:r>
              <a:rPr lang="en-US" sz="4199" dirty="0">
                <a:solidFill>
                  <a:srgbClr val="000000"/>
                </a:solidFill>
                <a:latin typeface="Roboto Condensed"/>
              </a:rPr>
              <a:t> </a:t>
            </a:r>
            <a:r>
              <a:rPr lang="en-US" sz="4199" dirty="0" err="1">
                <a:solidFill>
                  <a:srgbClr val="000000"/>
                </a:solidFill>
                <a:latin typeface="Roboto Condensed"/>
              </a:rPr>
              <a:t>đang</a:t>
            </a:r>
            <a:r>
              <a:rPr lang="en-US" sz="4199" dirty="0">
                <a:solidFill>
                  <a:srgbClr val="000000"/>
                </a:solidFill>
                <a:latin typeface="Roboto Condensed"/>
              </a:rPr>
              <a:t> ở </a:t>
            </a:r>
            <a:r>
              <a:rPr lang="en-US" sz="4199" dirty="0" err="1">
                <a:solidFill>
                  <a:srgbClr val="000000"/>
                </a:solidFill>
                <a:latin typeface="Roboto Condensed"/>
              </a:rPr>
              <a:t>vị</a:t>
            </a:r>
            <a:r>
              <a:rPr lang="en-US" sz="4199" dirty="0">
                <a:solidFill>
                  <a:srgbClr val="000000"/>
                </a:solidFill>
                <a:latin typeface="Roboto Condensed"/>
              </a:rPr>
              <a:t> </a:t>
            </a:r>
            <a:r>
              <a:rPr lang="en-US" sz="4199" dirty="0" err="1">
                <a:solidFill>
                  <a:srgbClr val="000000"/>
                </a:solidFill>
                <a:latin typeface="Roboto Condensed"/>
              </a:rPr>
              <a:t>trí</a:t>
            </a:r>
            <a:r>
              <a:rPr lang="en-US" sz="4199" dirty="0">
                <a:solidFill>
                  <a:srgbClr val="000000"/>
                </a:solidFill>
                <a:latin typeface="Roboto Condensed"/>
              </a:rPr>
              <a:t> </a:t>
            </a:r>
            <a:r>
              <a:rPr lang="en-US" sz="4199" dirty="0" err="1">
                <a:solidFill>
                  <a:srgbClr val="000000"/>
                </a:solidFill>
                <a:latin typeface="Roboto Condensed"/>
              </a:rPr>
              <a:t>của</a:t>
            </a:r>
            <a:r>
              <a:rPr lang="en-US" sz="4199" dirty="0">
                <a:solidFill>
                  <a:srgbClr val="000000"/>
                </a:solidFill>
                <a:latin typeface="Roboto Condensed"/>
              </a:rPr>
              <a:t> </a:t>
            </a:r>
            <a:r>
              <a:rPr lang="en-US" sz="4199" dirty="0" err="1">
                <a:solidFill>
                  <a:srgbClr val="000000"/>
                </a:solidFill>
                <a:latin typeface="Roboto Condensed"/>
              </a:rPr>
              <a:t>bạn</a:t>
            </a:r>
            <a:r>
              <a:rPr lang="en-US" sz="4199" dirty="0">
                <a:solidFill>
                  <a:srgbClr val="000000"/>
                </a:solidFill>
                <a:latin typeface="Roboto Condensed"/>
              </a:rPr>
              <a:t> </a:t>
            </a:r>
            <a:r>
              <a:rPr lang="en-US" sz="4199" dirty="0" err="1">
                <a:solidFill>
                  <a:srgbClr val="000000"/>
                </a:solidFill>
                <a:latin typeface="Roboto Condensed"/>
              </a:rPr>
              <a:t>nào</a:t>
            </a:r>
            <a:r>
              <a:rPr lang="en-US" sz="4199" dirty="0">
                <a:solidFill>
                  <a:srgbClr val="000000"/>
                </a:solidFill>
                <a:latin typeface="Roboto Condensed"/>
              </a:rPr>
              <a:t> </a:t>
            </a:r>
            <a:r>
              <a:rPr lang="en-US" sz="4199" dirty="0" err="1">
                <a:solidFill>
                  <a:srgbClr val="000000"/>
                </a:solidFill>
                <a:latin typeface="Roboto Condensed"/>
              </a:rPr>
              <a:t>là</a:t>
            </a:r>
            <a:r>
              <a:rPr lang="en-US" sz="4199" dirty="0">
                <a:solidFill>
                  <a:srgbClr val="000000"/>
                </a:solidFill>
                <a:latin typeface="Roboto Condensed"/>
              </a:rPr>
              <a:t> </a:t>
            </a:r>
            <a:r>
              <a:rPr lang="en-US" sz="4199" dirty="0" err="1">
                <a:solidFill>
                  <a:srgbClr val="000000"/>
                </a:solidFill>
                <a:latin typeface="Roboto Condensed"/>
              </a:rPr>
              <a:t>bạn</a:t>
            </a:r>
            <a:r>
              <a:rPr lang="en-US" sz="4199" dirty="0">
                <a:solidFill>
                  <a:srgbClr val="000000"/>
                </a:solidFill>
                <a:latin typeface="Roboto Condensed"/>
              </a:rPr>
              <a:t> </a:t>
            </a:r>
            <a:r>
              <a:rPr lang="en-US" sz="4199" dirty="0" err="1">
                <a:solidFill>
                  <a:srgbClr val="000000"/>
                </a:solidFill>
                <a:latin typeface="Roboto Condensed"/>
              </a:rPr>
              <a:t>đó</a:t>
            </a:r>
            <a:r>
              <a:rPr lang="en-US" sz="4199" dirty="0">
                <a:solidFill>
                  <a:srgbClr val="000000"/>
                </a:solidFill>
                <a:latin typeface="Roboto Condensed"/>
              </a:rPr>
              <a:t> </a:t>
            </a:r>
            <a:r>
              <a:rPr lang="en-US" sz="4199" dirty="0" err="1">
                <a:solidFill>
                  <a:srgbClr val="000000"/>
                </a:solidFill>
                <a:latin typeface="Roboto Condensed"/>
              </a:rPr>
              <a:t>cần</a:t>
            </a:r>
            <a:r>
              <a:rPr lang="en-US" sz="4199" dirty="0">
                <a:solidFill>
                  <a:srgbClr val="000000"/>
                </a:solidFill>
                <a:latin typeface="Roboto Condensed"/>
              </a:rPr>
              <a:t> </a:t>
            </a:r>
            <a:r>
              <a:rPr lang="en-US" sz="4199" dirty="0" err="1">
                <a:solidFill>
                  <a:srgbClr val="000000"/>
                </a:solidFill>
                <a:latin typeface="Roboto Condensed"/>
              </a:rPr>
              <a:t>đưa</a:t>
            </a:r>
            <a:r>
              <a:rPr lang="en-US" sz="4199" dirty="0">
                <a:solidFill>
                  <a:srgbClr val="000000"/>
                </a:solidFill>
                <a:latin typeface="Roboto Condensed"/>
              </a:rPr>
              <a:t> </a:t>
            </a:r>
            <a:r>
              <a:rPr lang="en-US" sz="4199" dirty="0" err="1">
                <a:solidFill>
                  <a:srgbClr val="000000"/>
                </a:solidFill>
                <a:latin typeface="Roboto Condensed"/>
              </a:rPr>
              <a:t>ra</a:t>
            </a:r>
            <a:r>
              <a:rPr lang="en-US" sz="4199" dirty="0">
                <a:solidFill>
                  <a:srgbClr val="000000"/>
                </a:solidFill>
                <a:latin typeface="Roboto Condensed"/>
              </a:rPr>
              <a:t> 1 </a:t>
            </a:r>
            <a:r>
              <a:rPr lang="en-US" sz="4199" dirty="0" err="1">
                <a:solidFill>
                  <a:srgbClr val="000000"/>
                </a:solidFill>
                <a:latin typeface="Roboto Condensed"/>
              </a:rPr>
              <a:t>thông</a:t>
            </a:r>
            <a:r>
              <a:rPr lang="en-US" sz="4199" dirty="0">
                <a:solidFill>
                  <a:srgbClr val="000000"/>
                </a:solidFill>
                <a:latin typeface="Roboto Condensed"/>
              </a:rPr>
              <a:t> tin </a:t>
            </a:r>
            <a:r>
              <a:rPr lang="en-US" sz="4199" dirty="0" err="1">
                <a:solidFill>
                  <a:srgbClr val="000000"/>
                </a:solidFill>
                <a:latin typeface="Roboto Condensed"/>
              </a:rPr>
              <a:t>về</a:t>
            </a:r>
            <a:r>
              <a:rPr lang="en-US" sz="4199" dirty="0">
                <a:solidFill>
                  <a:srgbClr val="000000"/>
                </a:solidFill>
                <a:latin typeface="Roboto Condensed"/>
              </a:rPr>
              <a:t> </a:t>
            </a:r>
            <a:r>
              <a:rPr lang="en-US" sz="4199" dirty="0" err="1">
                <a:solidFill>
                  <a:srgbClr val="000000"/>
                </a:solidFill>
                <a:latin typeface="Roboto Condensed"/>
              </a:rPr>
              <a:t>yêu</a:t>
            </a:r>
            <a:r>
              <a:rPr lang="en-US" sz="4199" dirty="0">
                <a:solidFill>
                  <a:srgbClr val="000000"/>
                </a:solidFill>
                <a:latin typeface="Roboto Condensed"/>
              </a:rPr>
              <a:t> </a:t>
            </a:r>
            <a:r>
              <a:rPr lang="en-US" sz="4199" dirty="0" err="1">
                <a:solidFill>
                  <a:srgbClr val="000000"/>
                </a:solidFill>
                <a:latin typeface="Roboto Condensed"/>
              </a:rPr>
              <a:t>cầu</a:t>
            </a:r>
            <a:r>
              <a:rPr lang="en-US" sz="4199" dirty="0">
                <a:solidFill>
                  <a:srgbClr val="000000"/>
                </a:solidFill>
                <a:latin typeface="Roboto Condensed"/>
              </a:rPr>
              <a:t> </a:t>
            </a:r>
            <a:r>
              <a:rPr lang="en-US" sz="4199" dirty="0" err="1">
                <a:solidFill>
                  <a:srgbClr val="000000"/>
                </a:solidFill>
                <a:latin typeface="Roboto Condensed"/>
              </a:rPr>
              <a:t>kiểu</a:t>
            </a:r>
            <a:r>
              <a:rPr lang="en-US" sz="4199" dirty="0">
                <a:solidFill>
                  <a:srgbClr val="000000"/>
                </a:solidFill>
                <a:latin typeface="Roboto Condensed"/>
              </a:rPr>
              <a:t> </a:t>
            </a:r>
            <a:r>
              <a:rPr lang="en-US" sz="4199" dirty="0" err="1">
                <a:solidFill>
                  <a:srgbClr val="000000"/>
                </a:solidFill>
                <a:latin typeface="Roboto Condensed"/>
              </a:rPr>
              <a:t>bài</a:t>
            </a:r>
            <a:r>
              <a:rPr lang="en-US" sz="4199" dirty="0">
                <a:solidFill>
                  <a:srgbClr val="000000"/>
                </a:solidFill>
                <a:latin typeface="Roboto Condensed"/>
              </a:rPr>
              <a:t> </a:t>
            </a:r>
            <a:r>
              <a:rPr lang="en-US" sz="4199" dirty="0" err="1">
                <a:solidFill>
                  <a:srgbClr val="000000"/>
                </a:solidFill>
                <a:latin typeface="Roboto Condensed"/>
              </a:rPr>
              <a:t>trong</a:t>
            </a:r>
            <a:r>
              <a:rPr lang="en-US" sz="4199" dirty="0">
                <a:solidFill>
                  <a:srgbClr val="000000"/>
                </a:solidFill>
                <a:latin typeface="Roboto Condensed"/>
              </a:rPr>
              <a:t> </a:t>
            </a:r>
            <a:r>
              <a:rPr lang="en-US" sz="4199" dirty="0" err="1">
                <a:solidFill>
                  <a:srgbClr val="000000"/>
                </a:solidFill>
                <a:latin typeface="Roboto Condensed"/>
              </a:rPr>
              <a:t>vòng</a:t>
            </a:r>
            <a:r>
              <a:rPr lang="en-US" sz="4199" dirty="0">
                <a:solidFill>
                  <a:srgbClr val="000000"/>
                </a:solidFill>
                <a:latin typeface="Roboto Condensed"/>
              </a:rPr>
              <a:t> 5s. </a:t>
            </a:r>
            <a:r>
              <a:rPr lang="en-US" sz="4199" dirty="0" err="1">
                <a:solidFill>
                  <a:srgbClr val="000000"/>
                </a:solidFill>
                <a:latin typeface="Roboto Condensed"/>
              </a:rPr>
              <a:t>Cứ</a:t>
            </a:r>
            <a:r>
              <a:rPr lang="en-US" sz="4199" dirty="0">
                <a:solidFill>
                  <a:srgbClr val="000000"/>
                </a:solidFill>
                <a:latin typeface="Roboto Condensed"/>
              </a:rPr>
              <a:t> </a:t>
            </a:r>
            <a:r>
              <a:rPr lang="en-US" sz="4199" dirty="0" err="1">
                <a:solidFill>
                  <a:srgbClr val="000000"/>
                </a:solidFill>
                <a:latin typeface="Roboto Condensed"/>
              </a:rPr>
              <a:t>thể</a:t>
            </a:r>
            <a:r>
              <a:rPr lang="en-US" sz="4199" dirty="0">
                <a:solidFill>
                  <a:srgbClr val="000000"/>
                </a:solidFill>
                <a:latin typeface="Roboto Condensed"/>
              </a:rPr>
              <a:t> </a:t>
            </a:r>
            <a:r>
              <a:rPr lang="en-US" sz="4199" dirty="0" err="1">
                <a:solidFill>
                  <a:srgbClr val="000000"/>
                </a:solidFill>
                <a:latin typeface="Roboto Condensed"/>
              </a:rPr>
              <a:t>tiếp</a:t>
            </a:r>
            <a:r>
              <a:rPr lang="en-US" sz="4199" dirty="0">
                <a:solidFill>
                  <a:srgbClr val="000000"/>
                </a:solidFill>
                <a:latin typeface="Roboto Condensed"/>
              </a:rPr>
              <a:t> </a:t>
            </a:r>
            <a:r>
              <a:rPr lang="en-US" sz="4199" dirty="0" err="1">
                <a:solidFill>
                  <a:srgbClr val="000000"/>
                </a:solidFill>
                <a:latin typeface="Roboto Condensed"/>
              </a:rPr>
              <a:t>tục</a:t>
            </a:r>
            <a:r>
              <a:rPr lang="en-US" sz="4199" dirty="0">
                <a:solidFill>
                  <a:srgbClr val="000000"/>
                </a:solidFill>
                <a:latin typeface="Roboto Condensed"/>
              </a:rPr>
              <a:t> </a:t>
            </a:r>
            <a:r>
              <a:rPr lang="en-US" sz="4199" dirty="0" err="1">
                <a:solidFill>
                  <a:srgbClr val="000000"/>
                </a:solidFill>
                <a:latin typeface="Roboto Condensed"/>
              </a:rPr>
              <a:t>cho</a:t>
            </a:r>
            <a:r>
              <a:rPr lang="en-US" sz="4199" dirty="0">
                <a:solidFill>
                  <a:srgbClr val="000000"/>
                </a:solidFill>
                <a:latin typeface="Roboto Condensed"/>
              </a:rPr>
              <a:t> </a:t>
            </a:r>
            <a:r>
              <a:rPr lang="en-US" sz="4199" dirty="0" err="1">
                <a:solidFill>
                  <a:srgbClr val="000000"/>
                </a:solidFill>
                <a:latin typeface="Roboto Condensed"/>
              </a:rPr>
              <a:t>tới</a:t>
            </a:r>
            <a:r>
              <a:rPr lang="en-US" sz="4199" dirty="0">
                <a:solidFill>
                  <a:srgbClr val="000000"/>
                </a:solidFill>
                <a:latin typeface="Roboto Condensed"/>
              </a:rPr>
              <a:t> </a:t>
            </a:r>
            <a:r>
              <a:rPr lang="en-US" sz="4199" dirty="0" err="1">
                <a:solidFill>
                  <a:srgbClr val="000000"/>
                </a:solidFill>
                <a:latin typeface="Roboto Condensed"/>
              </a:rPr>
              <a:t>khi</a:t>
            </a:r>
            <a:r>
              <a:rPr lang="en-US" sz="4199" dirty="0">
                <a:solidFill>
                  <a:srgbClr val="000000"/>
                </a:solidFill>
                <a:latin typeface="Roboto Condensed"/>
              </a:rPr>
              <a:t> </a:t>
            </a:r>
            <a:r>
              <a:rPr lang="en-US" sz="4199" dirty="0" err="1">
                <a:solidFill>
                  <a:srgbClr val="000000"/>
                </a:solidFill>
                <a:latin typeface="Roboto Condensed"/>
              </a:rPr>
              <a:t>tìm</a:t>
            </a:r>
            <a:r>
              <a:rPr lang="en-US" sz="4199" dirty="0">
                <a:solidFill>
                  <a:srgbClr val="000000"/>
                </a:solidFill>
                <a:latin typeface="Roboto Condensed"/>
              </a:rPr>
              <a:t> </a:t>
            </a:r>
            <a:r>
              <a:rPr lang="en-US" sz="4199" dirty="0" err="1">
                <a:solidFill>
                  <a:srgbClr val="000000"/>
                </a:solidFill>
                <a:latin typeface="Roboto Condensed"/>
              </a:rPr>
              <a:t>được</a:t>
            </a:r>
            <a:r>
              <a:rPr lang="en-US" sz="4199" dirty="0">
                <a:solidFill>
                  <a:srgbClr val="000000"/>
                </a:solidFill>
                <a:latin typeface="Roboto Condensed"/>
              </a:rPr>
              <a:t> </a:t>
            </a:r>
            <a:r>
              <a:rPr lang="en-US" sz="4199" dirty="0" err="1">
                <a:solidFill>
                  <a:srgbClr val="000000"/>
                </a:solidFill>
                <a:latin typeface="Roboto Condensed"/>
              </a:rPr>
              <a:t>hết</a:t>
            </a:r>
            <a:r>
              <a:rPr lang="en-US" sz="4199" dirty="0">
                <a:solidFill>
                  <a:srgbClr val="000000"/>
                </a:solidFill>
                <a:latin typeface="Roboto Condensed"/>
              </a:rPr>
              <a:t> </a:t>
            </a:r>
            <a:r>
              <a:rPr lang="en-US" sz="4199" dirty="0" err="1">
                <a:solidFill>
                  <a:srgbClr val="000000"/>
                </a:solidFill>
                <a:latin typeface="Roboto Condensed"/>
              </a:rPr>
              <a:t>yêu</a:t>
            </a:r>
            <a:r>
              <a:rPr lang="en-US" sz="4199" dirty="0">
                <a:solidFill>
                  <a:srgbClr val="000000"/>
                </a:solidFill>
                <a:latin typeface="Roboto Condensed"/>
              </a:rPr>
              <a:t> </a:t>
            </a:r>
            <a:r>
              <a:rPr lang="en-US" sz="4199" dirty="0" err="1">
                <a:solidFill>
                  <a:srgbClr val="000000"/>
                </a:solidFill>
                <a:latin typeface="Roboto Condensed"/>
              </a:rPr>
              <a:t>cầu</a:t>
            </a:r>
            <a:r>
              <a:rPr lang="en-US" sz="4199" dirty="0">
                <a:solidFill>
                  <a:srgbClr val="000000"/>
                </a:solidFill>
                <a:latin typeface="Roboto Condensed"/>
              </a:rPr>
              <a:t> </a:t>
            </a:r>
            <a:r>
              <a:rPr lang="en-US" sz="4199" dirty="0" err="1">
                <a:solidFill>
                  <a:srgbClr val="000000"/>
                </a:solidFill>
                <a:latin typeface="Roboto Condensed"/>
              </a:rPr>
              <a:t>kiểu</a:t>
            </a:r>
            <a:r>
              <a:rPr lang="en-US" sz="4199" dirty="0">
                <a:solidFill>
                  <a:srgbClr val="000000"/>
                </a:solidFill>
                <a:latin typeface="Roboto Condensed"/>
              </a:rPr>
              <a:t> </a:t>
            </a:r>
            <a:r>
              <a:rPr lang="en-US" sz="4199" dirty="0" err="1">
                <a:solidFill>
                  <a:srgbClr val="000000"/>
                </a:solidFill>
                <a:latin typeface="Roboto Condensed"/>
              </a:rPr>
              <a:t>bài</a:t>
            </a:r>
            <a:r>
              <a:rPr lang="en-US" sz="4199" dirty="0">
                <a:solidFill>
                  <a:srgbClr val="000000"/>
                </a:solidFill>
                <a:latin typeface="Roboto Condensed"/>
              </a:rPr>
              <a:t>. Ai </a:t>
            </a:r>
            <a:r>
              <a:rPr lang="en-US" sz="4199" dirty="0" err="1">
                <a:solidFill>
                  <a:srgbClr val="000000"/>
                </a:solidFill>
                <a:latin typeface="Roboto Condensed"/>
              </a:rPr>
              <a:t>nêu</a:t>
            </a:r>
            <a:r>
              <a:rPr lang="en-US" sz="4199" dirty="0">
                <a:solidFill>
                  <a:srgbClr val="000000"/>
                </a:solidFill>
                <a:latin typeface="Roboto Condensed"/>
              </a:rPr>
              <a:t> </a:t>
            </a:r>
            <a:r>
              <a:rPr lang="en-US" sz="4199" dirty="0" err="1">
                <a:solidFill>
                  <a:srgbClr val="000000"/>
                </a:solidFill>
                <a:latin typeface="Roboto Condensed"/>
              </a:rPr>
              <a:t>được</a:t>
            </a:r>
            <a:r>
              <a:rPr lang="en-US" sz="4199" dirty="0">
                <a:solidFill>
                  <a:srgbClr val="000000"/>
                </a:solidFill>
                <a:latin typeface="Roboto Condensed"/>
              </a:rPr>
              <a:t> </a:t>
            </a:r>
            <a:r>
              <a:rPr lang="en-US" sz="4199" dirty="0" err="1">
                <a:solidFill>
                  <a:srgbClr val="000000"/>
                </a:solidFill>
                <a:latin typeface="Roboto Condensed"/>
              </a:rPr>
              <a:t>thì</a:t>
            </a:r>
            <a:r>
              <a:rPr lang="en-US" sz="4199" dirty="0">
                <a:solidFill>
                  <a:srgbClr val="000000"/>
                </a:solidFill>
                <a:latin typeface="Roboto Condensed"/>
              </a:rPr>
              <a:t> </a:t>
            </a:r>
            <a:r>
              <a:rPr lang="en-US" sz="4199" dirty="0" err="1">
                <a:solidFill>
                  <a:srgbClr val="000000"/>
                </a:solidFill>
                <a:latin typeface="Roboto Condensed"/>
              </a:rPr>
              <a:t>có</a:t>
            </a:r>
            <a:r>
              <a:rPr lang="en-US" sz="4199" dirty="0">
                <a:solidFill>
                  <a:srgbClr val="000000"/>
                </a:solidFill>
                <a:latin typeface="Roboto Condensed"/>
              </a:rPr>
              <a:t> </a:t>
            </a:r>
            <a:r>
              <a:rPr lang="en-US" sz="4199" dirty="0" err="1">
                <a:solidFill>
                  <a:srgbClr val="000000"/>
                </a:solidFill>
                <a:latin typeface="Roboto Condensed"/>
              </a:rPr>
              <a:t>điểm</a:t>
            </a:r>
            <a:r>
              <a:rPr lang="en-US" sz="4199" dirty="0">
                <a:solidFill>
                  <a:srgbClr val="000000"/>
                </a:solidFill>
                <a:latin typeface="Roboto Condensed"/>
              </a:rPr>
              <a:t> </a:t>
            </a:r>
            <a:r>
              <a:rPr lang="en-US" sz="4199" dirty="0" err="1">
                <a:solidFill>
                  <a:srgbClr val="000000"/>
                </a:solidFill>
                <a:latin typeface="Roboto Condensed"/>
              </a:rPr>
              <a:t>thưởng</a:t>
            </a:r>
            <a:r>
              <a:rPr lang="en-US" sz="4199" dirty="0">
                <a:solidFill>
                  <a:srgbClr val="000000"/>
                </a:solidFill>
                <a:latin typeface="Roboto Condensed"/>
              </a:rPr>
              <a:t>, </a:t>
            </a:r>
            <a:r>
              <a:rPr lang="en-US" sz="4199" dirty="0" err="1">
                <a:solidFill>
                  <a:srgbClr val="000000"/>
                </a:solidFill>
                <a:latin typeface="Roboto Condensed"/>
              </a:rPr>
              <a:t>không</a:t>
            </a:r>
            <a:r>
              <a:rPr lang="en-US" sz="4199" dirty="0">
                <a:solidFill>
                  <a:srgbClr val="000000"/>
                </a:solidFill>
                <a:latin typeface="Roboto Condensed"/>
              </a:rPr>
              <a:t> </a:t>
            </a:r>
            <a:r>
              <a:rPr lang="en-US" sz="4199" dirty="0" err="1">
                <a:solidFill>
                  <a:srgbClr val="000000"/>
                </a:solidFill>
                <a:latin typeface="Roboto Condensed"/>
              </a:rPr>
              <a:t>nêu</a:t>
            </a:r>
            <a:r>
              <a:rPr lang="en-US" sz="4199" dirty="0">
                <a:solidFill>
                  <a:srgbClr val="000000"/>
                </a:solidFill>
                <a:latin typeface="Roboto Condensed"/>
              </a:rPr>
              <a:t> </a:t>
            </a:r>
            <a:r>
              <a:rPr lang="en-US" sz="4199" dirty="0" err="1">
                <a:solidFill>
                  <a:srgbClr val="000000"/>
                </a:solidFill>
                <a:latin typeface="Roboto Condensed"/>
              </a:rPr>
              <a:t>được</a:t>
            </a:r>
            <a:r>
              <a:rPr lang="en-US" sz="4199" dirty="0">
                <a:solidFill>
                  <a:srgbClr val="000000"/>
                </a:solidFill>
                <a:latin typeface="Roboto Condensed"/>
              </a:rPr>
              <a:t> </a:t>
            </a:r>
            <a:r>
              <a:rPr lang="en-US" sz="4199" dirty="0" err="1">
                <a:solidFill>
                  <a:srgbClr val="000000"/>
                </a:solidFill>
                <a:latin typeface="Roboto Condensed"/>
              </a:rPr>
              <a:t>phải</a:t>
            </a:r>
            <a:r>
              <a:rPr lang="en-US" sz="4199" dirty="0">
                <a:solidFill>
                  <a:srgbClr val="000000"/>
                </a:solidFill>
                <a:latin typeface="Roboto Condensed"/>
              </a:rPr>
              <a:t> </a:t>
            </a:r>
            <a:r>
              <a:rPr lang="en-US" sz="4199" dirty="0" err="1">
                <a:solidFill>
                  <a:srgbClr val="000000"/>
                </a:solidFill>
                <a:latin typeface="Roboto Condensed"/>
              </a:rPr>
              <a:t>thực</a:t>
            </a:r>
            <a:r>
              <a:rPr lang="en-US" sz="4199" dirty="0">
                <a:solidFill>
                  <a:srgbClr val="000000"/>
                </a:solidFill>
                <a:latin typeface="Roboto Condensed"/>
              </a:rPr>
              <a:t> </a:t>
            </a:r>
            <a:r>
              <a:rPr lang="en-US" sz="4199" dirty="0" err="1">
                <a:solidFill>
                  <a:srgbClr val="000000"/>
                </a:solidFill>
                <a:latin typeface="Roboto Condensed"/>
              </a:rPr>
              <a:t>hiện</a:t>
            </a:r>
            <a:r>
              <a:rPr lang="en-US" sz="4199" dirty="0">
                <a:solidFill>
                  <a:srgbClr val="000000"/>
                </a:solidFill>
                <a:latin typeface="Roboto Condensed"/>
              </a:rPr>
              <a:t> </a:t>
            </a:r>
            <a:r>
              <a:rPr lang="en-US" sz="4199" dirty="0" err="1">
                <a:solidFill>
                  <a:srgbClr val="000000"/>
                </a:solidFill>
                <a:latin typeface="Roboto Condensed"/>
              </a:rPr>
              <a:t>thử</a:t>
            </a:r>
            <a:r>
              <a:rPr lang="en-US" sz="4199" dirty="0">
                <a:solidFill>
                  <a:srgbClr val="000000"/>
                </a:solidFill>
                <a:latin typeface="Roboto Condensed"/>
              </a:rPr>
              <a:t> </a:t>
            </a:r>
            <a:r>
              <a:rPr lang="en-US" sz="4199" dirty="0" err="1">
                <a:solidFill>
                  <a:srgbClr val="000000"/>
                </a:solidFill>
                <a:latin typeface="Roboto Condensed"/>
              </a:rPr>
              <a:t>thách</a:t>
            </a:r>
            <a:r>
              <a:rPr lang="en-US" sz="4199" dirty="0">
                <a:solidFill>
                  <a:srgbClr val="000000"/>
                </a:solidFill>
                <a:latin typeface="Roboto Condensed"/>
              </a:rPr>
              <a:t> </a:t>
            </a:r>
            <a:r>
              <a:rPr lang="en-US" sz="4199" dirty="0" err="1">
                <a:solidFill>
                  <a:srgbClr val="000000"/>
                </a:solidFill>
                <a:latin typeface="Roboto Condensed"/>
              </a:rPr>
              <a:t>mà</a:t>
            </a:r>
            <a:r>
              <a:rPr lang="en-US" sz="4199" dirty="0">
                <a:solidFill>
                  <a:srgbClr val="000000"/>
                </a:solidFill>
                <a:latin typeface="Roboto Condensed"/>
              </a:rPr>
              <a:t> GV </a:t>
            </a:r>
            <a:r>
              <a:rPr lang="en-US" sz="4199" dirty="0" err="1">
                <a:solidFill>
                  <a:srgbClr val="000000"/>
                </a:solidFill>
                <a:latin typeface="Roboto Condensed"/>
              </a:rPr>
              <a:t>đưa</a:t>
            </a:r>
            <a:r>
              <a:rPr lang="en-US" sz="4199" dirty="0">
                <a:solidFill>
                  <a:srgbClr val="000000"/>
                </a:solidFill>
                <a:latin typeface="Roboto Condensed"/>
              </a:rPr>
              <a:t> </a:t>
            </a:r>
            <a:r>
              <a:rPr lang="en-US" sz="4199" dirty="0" err="1">
                <a:solidFill>
                  <a:srgbClr val="000000"/>
                </a:solidFill>
                <a:latin typeface="Roboto Condensed"/>
              </a:rPr>
              <a:t>ra</a:t>
            </a:r>
            <a:r>
              <a:rPr lang="en-US" sz="4199" dirty="0">
                <a:solidFill>
                  <a:srgbClr val="000000"/>
                </a:solidFill>
                <a:latin typeface="Roboto Condensed"/>
              </a:rPr>
              <a:t> (</a:t>
            </a:r>
            <a:r>
              <a:rPr lang="en-US" sz="4199" dirty="0" err="1">
                <a:solidFill>
                  <a:srgbClr val="000000"/>
                </a:solidFill>
                <a:latin typeface="Roboto Condensed"/>
              </a:rPr>
              <a:t>có</a:t>
            </a:r>
            <a:r>
              <a:rPr lang="en-US" sz="4199" dirty="0">
                <a:solidFill>
                  <a:srgbClr val="000000"/>
                </a:solidFill>
                <a:latin typeface="Roboto Condensed"/>
              </a:rPr>
              <a:t> </a:t>
            </a:r>
            <a:r>
              <a:rPr lang="en-US" sz="4199" dirty="0" err="1">
                <a:solidFill>
                  <a:srgbClr val="000000"/>
                </a:solidFill>
                <a:latin typeface="Roboto Condensed"/>
              </a:rPr>
              <a:t>thể</a:t>
            </a:r>
            <a:r>
              <a:rPr lang="en-US" sz="4199" dirty="0">
                <a:solidFill>
                  <a:srgbClr val="000000"/>
                </a:solidFill>
                <a:latin typeface="Roboto Condensed"/>
              </a:rPr>
              <a:t> </a:t>
            </a:r>
            <a:r>
              <a:rPr lang="en-US" sz="4199" dirty="0" err="1">
                <a:solidFill>
                  <a:srgbClr val="000000"/>
                </a:solidFill>
                <a:latin typeface="Roboto Condensed"/>
              </a:rPr>
              <a:t>nhảy</a:t>
            </a:r>
            <a:r>
              <a:rPr lang="en-US" sz="4199" dirty="0">
                <a:solidFill>
                  <a:srgbClr val="000000"/>
                </a:solidFill>
                <a:latin typeface="Roboto Condensed"/>
              </a:rPr>
              <a:t> </a:t>
            </a:r>
            <a:r>
              <a:rPr lang="en-US" sz="4199" dirty="0" err="1">
                <a:solidFill>
                  <a:srgbClr val="000000"/>
                </a:solidFill>
                <a:latin typeface="Roboto Condensed"/>
              </a:rPr>
              <a:t>theo</a:t>
            </a:r>
            <a:r>
              <a:rPr lang="en-US" sz="4199" dirty="0">
                <a:solidFill>
                  <a:srgbClr val="000000"/>
                </a:solidFill>
                <a:latin typeface="Roboto Condensed"/>
              </a:rPr>
              <a:t> </a:t>
            </a:r>
            <a:r>
              <a:rPr lang="en-US" sz="4199" dirty="0" err="1">
                <a:solidFill>
                  <a:srgbClr val="000000"/>
                </a:solidFill>
                <a:latin typeface="Roboto Condensed"/>
              </a:rPr>
              <a:t>một</a:t>
            </a:r>
            <a:r>
              <a:rPr lang="en-US" sz="4199" dirty="0">
                <a:solidFill>
                  <a:srgbClr val="000000"/>
                </a:solidFill>
                <a:latin typeface="Roboto Condensed"/>
              </a:rPr>
              <a:t> </a:t>
            </a:r>
            <a:r>
              <a:rPr lang="en-US" sz="4199" dirty="0" err="1">
                <a:solidFill>
                  <a:srgbClr val="000000"/>
                </a:solidFill>
                <a:latin typeface="Roboto Condensed"/>
              </a:rPr>
              <a:t>điệu</a:t>
            </a:r>
            <a:r>
              <a:rPr lang="en-US" sz="4199" dirty="0">
                <a:solidFill>
                  <a:srgbClr val="000000"/>
                </a:solidFill>
                <a:latin typeface="Roboto Condensed"/>
              </a:rPr>
              <a:t> </a:t>
            </a:r>
            <a:r>
              <a:rPr lang="en-US" sz="4199" dirty="0" err="1">
                <a:solidFill>
                  <a:srgbClr val="000000"/>
                </a:solidFill>
                <a:latin typeface="Roboto Condensed"/>
              </a:rPr>
              <a:t>nhạc</a:t>
            </a:r>
            <a:r>
              <a:rPr lang="en-US" sz="4199" dirty="0">
                <a:solidFill>
                  <a:srgbClr val="000000"/>
                </a:solidFill>
                <a:latin typeface="Roboto Condensed"/>
              </a:rPr>
              <a:t>, </a:t>
            </a:r>
            <a:r>
              <a:rPr lang="en-US" sz="4199" dirty="0" err="1">
                <a:solidFill>
                  <a:srgbClr val="000000"/>
                </a:solidFill>
                <a:latin typeface="Roboto Condensed"/>
              </a:rPr>
              <a:t>hát</a:t>
            </a:r>
            <a:r>
              <a:rPr lang="en-US" sz="4199" dirty="0">
                <a:solidFill>
                  <a:srgbClr val="000000"/>
                </a:solidFill>
                <a:latin typeface="Roboto Condensed"/>
              </a:rPr>
              <a:t> </a:t>
            </a:r>
            <a:r>
              <a:rPr lang="en-US" sz="4199" dirty="0" err="1">
                <a:solidFill>
                  <a:srgbClr val="000000"/>
                </a:solidFill>
                <a:latin typeface="Roboto Condensed"/>
              </a:rPr>
              <a:t>một</a:t>
            </a:r>
            <a:r>
              <a:rPr lang="en-US" sz="4199" dirty="0">
                <a:solidFill>
                  <a:srgbClr val="000000"/>
                </a:solidFill>
                <a:latin typeface="Roboto Condensed"/>
              </a:rPr>
              <a:t> </a:t>
            </a:r>
            <a:r>
              <a:rPr lang="en-US" sz="4199" dirty="0" err="1">
                <a:solidFill>
                  <a:srgbClr val="000000"/>
                </a:solidFill>
                <a:latin typeface="Roboto Condensed"/>
              </a:rPr>
              <a:t>đoạn</a:t>
            </a:r>
            <a:r>
              <a:rPr lang="en-US" sz="4199" dirty="0">
                <a:solidFill>
                  <a:srgbClr val="000000"/>
                </a:solidFill>
                <a:latin typeface="Roboto Condensed"/>
              </a:rPr>
              <a:t> </a:t>
            </a:r>
            <a:r>
              <a:rPr lang="en-US" sz="4199" dirty="0" err="1">
                <a:solidFill>
                  <a:srgbClr val="000000"/>
                </a:solidFill>
                <a:latin typeface="Roboto Condensed"/>
              </a:rPr>
              <a:t>trong</a:t>
            </a:r>
            <a:r>
              <a:rPr lang="en-US" sz="4199" dirty="0">
                <a:solidFill>
                  <a:srgbClr val="000000"/>
                </a:solidFill>
                <a:latin typeface="Roboto Condensed"/>
              </a:rPr>
              <a:t> </a:t>
            </a:r>
            <a:r>
              <a:rPr lang="en-US" sz="4199" dirty="0" err="1">
                <a:solidFill>
                  <a:srgbClr val="000000"/>
                </a:solidFill>
                <a:latin typeface="Roboto Condensed"/>
              </a:rPr>
              <a:t>một</a:t>
            </a:r>
            <a:r>
              <a:rPr lang="en-US" sz="4199" dirty="0">
                <a:solidFill>
                  <a:srgbClr val="000000"/>
                </a:solidFill>
                <a:latin typeface="Roboto Condensed"/>
              </a:rPr>
              <a:t> </a:t>
            </a:r>
            <a:r>
              <a:rPr lang="en-US" sz="4199" dirty="0" err="1">
                <a:solidFill>
                  <a:srgbClr val="000000"/>
                </a:solidFill>
                <a:latin typeface="Roboto Condensed"/>
              </a:rPr>
              <a:t>bài</a:t>
            </a:r>
            <a:r>
              <a:rPr lang="en-US" sz="4199" dirty="0">
                <a:solidFill>
                  <a:srgbClr val="000000"/>
                </a:solidFill>
                <a:latin typeface="Roboto Condensed"/>
              </a:rPr>
              <a:t> </a:t>
            </a:r>
            <a:r>
              <a:rPr lang="en-US" sz="4199" dirty="0" err="1">
                <a:solidFill>
                  <a:srgbClr val="000000"/>
                </a:solidFill>
                <a:latin typeface="Roboto Condensed"/>
              </a:rPr>
              <a:t>hát</a:t>
            </a:r>
            <a:r>
              <a:rPr lang="en-US" sz="4199" dirty="0">
                <a:solidFill>
                  <a:srgbClr val="000000"/>
                </a:solidFill>
                <a:latin typeface="Roboto Condensed"/>
              </a:rPr>
              <a:t>, </a:t>
            </a:r>
            <a:r>
              <a:rPr lang="en-US" sz="4199" dirty="0" err="1">
                <a:solidFill>
                  <a:srgbClr val="000000"/>
                </a:solidFill>
                <a:latin typeface="Roboto Condensed"/>
              </a:rPr>
              <a:t>diễn</a:t>
            </a:r>
            <a:r>
              <a:rPr lang="en-US" sz="4199" dirty="0">
                <a:solidFill>
                  <a:srgbClr val="000000"/>
                </a:solidFill>
                <a:latin typeface="Roboto Condensed"/>
              </a:rPr>
              <a:t> </a:t>
            </a:r>
            <a:r>
              <a:rPr lang="en-US" sz="4199" dirty="0" err="1">
                <a:solidFill>
                  <a:srgbClr val="000000"/>
                </a:solidFill>
                <a:latin typeface="Roboto Condensed"/>
              </a:rPr>
              <a:t>tả</a:t>
            </a:r>
            <a:r>
              <a:rPr lang="en-US" sz="4199" dirty="0">
                <a:solidFill>
                  <a:srgbClr val="000000"/>
                </a:solidFill>
                <a:latin typeface="Roboto Condensed"/>
              </a:rPr>
              <a:t> </a:t>
            </a:r>
            <a:r>
              <a:rPr lang="en-US" sz="4199" dirty="0" err="1">
                <a:solidFill>
                  <a:srgbClr val="000000"/>
                </a:solidFill>
                <a:latin typeface="Roboto Condensed"/>
              </a:rPr>
              <a:t>theo</a:t>
            </a:r>
            <a:r>
              <a:rPr lang="en-US" sz="4199" dirty="0">
                <a:solidFill>
                  <a:srgbClr val="000000"/>
                </a:solidFill>
                <a:latin typeface="Roboto Condensed"/>
              </a:rPr>
              <a:t> </a:t>
            </a:r>
            <a:r>
              <a:rPr lang="en-US" sz="4199" dirty="0" err="1">
                <a:solidFill>
                  <a:srgbClr val="000000"/>
                </a:solidFill>
                <a:latin typeface="Roboto Condensed"/>
              </a:rPr>
              <a:t>một</a:t>
            </a:r>
            <a:r>
              <a:rPr lang="en-US" sz="4199" dirty="0">
                <a:solidFill>
                  <a:srgbClr val="000000"/>
                </a:solidFill>
                <a:latin typeface="Roboto Condensed"/>
              </a:rPr>
              <a:t> </a:t>
            </a:r>
            <a:r>
              <a:rPr lang="en-US" sz="4199" dirty="0" err="1">
                <a:solidFill>
                  <a:srgbClr val="000000"/>
                </a:solidFill>
                <a:latin typeface="Roboto Condensed"/>
              </a:rPr>
              <a:t>hình</a:t>
            </a:r>
            <a:r>
              <a:rPr lang="en-US" sz="4199" dirty="0">
                <a:solidFill>
                  <a:srgbClr val="000000"/>
                </a:solidFill>
                <a:latin typeface="Roboto Condensed"/>
              </a:rPr>
              <a:t> </a:t>
            </a:r>
            <a:r>
              <a:rPr lang="en-US" sz="4199" dirty="0" err="1">
                <a:solidFill>
                  <a:srgbClr val="000000"/>
                </a:solidFill>
                <a:latin typeface="Roboto Condensed"/>
              </a:rPr>
              <a:t>ảnh</a:t>
            </a:r>
            <a:r>
              <a:rPr lang="en-US" sz="4199" dirty="0">
                <a:solidFill>
                  <a:srgbClr val="000000"/>
                </a:solidFill>
                <a:latin typeface="Roboto Condensed"/>
              </a:rPr>
              <a:t>)</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5E9DA"/>
        </a:solidFill>
        <a:effectLst/>
      </p:bgPr>
    </p:bg>
    <p:spTree>
      <p:nvGrpSpPr>
        <p:cNvPr id="1" name=""/>
        <p:cNvGrpSpPr/>
        <p:nvPr/>
      </p:nvGrpSpPr>
      <p:grpSpPr>
        <a:xfrm>
          <a:off x="0" y="0"/>
          <a:ext cx="0" cy="0"/>
          <a:chOff x="0" y="0"/>
          <a:chExt cx="0" cy="0"/>
        </a:xfrm>
      </p:grpSpPr>
      <p:grpSp>
        <p:nvGrpSpPr>
          <p:cNvPr id="2" name="Group 2"/>
          <p:cNvGrpSpPr/>
          <p:nvPr/>
        </p:nvGrpSpPr>
        <p:grpSpPr>
          <a:xfrm>
            <a:off x="2708225" y="3408869"/>
            <a:ext cx="13210810" cy="4986836"/>
            <a:chOff x="0" y="0"/>
            <a:chExt cx="6107744" cy="2305560"/>
          </a:xfrm>
        </p:grpSpPr>
        <p:sp>
          <p:nvSpPr>
            <p:cNvPr id="3" name="Freeform 3"/>
            <p:cNvSpPr/>
            <p:nvPr/>
          </p:nvSpPr>
          <p:spPr>
            <a:xfrm>
              <a:off x="-3810" y="1270"/>
              <a:ext cx="6112824" cy="2304290"/>
            </a:xfrm>
            <a:custGeom>
              <a:avLst/>
              <a:gdLst/>
              <a:ahLst/>
              <a:cxnLst/>
              <a:rect l="l" t="t" r="r" b="b"/>
              <a:pathLst>
                <a:path w="6112824" h="2304290">
                  <a:moveTo>
                    <a:pt x="6109014" y="1978307"/>
                  </a:moveTo>
                  <a:cubicBezTo>
                    <a:pt x="6109014" y="1875466"/>
                    <a:pt x="6112824" y="1770882"/>
                    <a:pt x="6106474" y="1668041"/>
                  </a:cubicBezTo>
                  <a:cubicBezTo>
                    <a:pt x="6098854" y="1600061"/>
                    <a:pt x="6087424" y="259643"/>
                    <a:pt x="6087424" y="191663"/>
                  </a:cubicBezTo>
                  <a:cubicBezTo>
                    <a:pt x="6084884" y="144601"/>
                    <a:pt x="6083614" y="95795"/>
                    <a:pt x="6081074" y="54610"/>
                  </a:cubicBezTo>
                  <a:cubicBezTo>
                    <a:pt x="6081074" y="44450"/>
                    <a:pt x="6079804" y="34290"/>
                    <a:pt x="6078534" y="21590"/>
                  </a:cubicBezTo>
                  <a:cubicBezTo>
                    <a:pt x="6068374" y="19050"/>
                    <a:pt x="6059484" y="17780"/>
                    <a:pt x="6049324" y="16510"/>
                  </a:cubicBezTo>
                  <a:cubicBezTo>
                    <a:pt x="6026519" y="15240"/>
                    <a:pt x="5997869" y="16510"/>
                    <a:pt x="5973992" y="16510"/>
                  </a:cubicBezTo>
                  <a:cubicBezTo>
                    <a:pt x="5854613" y="13970"/>
                    <a:pt x="5735235" y="8890"/>
                    <a:pt x="5615856" y="7620"/>
                  </a:cubicBezTo>
                  <a:cubicBezTo>
                    <a:pt x="5391424" y="5080"/>
                    <a:pt x="5162217" y="3810"/>
                    <a:pt x="4937785" y="2540"/>
                  </a:cubicBezTo>
                  <a:cubicBezTo>
                    <a:pt x="4856607" y="2540"/>
                    <a:pt x="4770655" y="0"/>
                    <a:pt x="4689477" y="0"/>
                  </a:cubicBezTo>
                  <a:cubicBezTo>
                    <a:pt x="4493696" y="0"/>
                    <a:pt x="4302689" y="1270"/>
                    <a:pt x="4106908" y="1270"/>
                  </a:cubicBezTo>
                  <a:cubicBezTo>
                    <a:pt x="3992305" y="1270"/>
                    <a:pt x="3877701" y="3810"/>
                    <a:pt x="3758322" y="3810"/>
                  </a:cubicBezTo>
                  <a:cubicBezTo>
                    <a:pt x="3638944" y="5080"/>
                    <a:pt x="1475801" y="7620"/>
                    <a:pt x="1356422" y="7620"/>
                  </a:cubicBezTo>
                  <a:cubicBezTo>
                    <a:pt x="1260919" y="7620"/>
                    <a:pt x="1165416" y="6350"/>
                    <a:pt x="1069913" y="7620"/>
                  </a:cubicBezTo>
                  <a:cubicBezTo>
                    <a:pt x="983960" y="8890"/>
                    <a:pt x="893232" y="11430"/>
                    <a:pt x="807280" y="12700"/>
                  </a:cubicBezTo>
                  <a:cubicBezTo>
                    <a:pt x="716552" y="15240"/>
                    <a:pt x="625824" y="16510"/>
                    <a:pt x="539871" y="19050"/>
                  </a:cubicBezTo>
                  <a:cubicBezTo>
                    <a:pt x="410942" y="21590"/>
                    <a:pt x="277238" y="24130"/>
                    <a:pt x="148309" y="27940"/>
                  </a:cubicBezTo>
                  <a:cubicBezTo>
                    <a:pt x="71906" y="30480"/>
                    <a:pt x="38100" y="34290"/>
                    <a:pt x="16510" y="36830"/>
                  </a:cubicBezTo>
                  <a:cubicBezTo>
                    <a:pt x="16510" y="38100"/>
                    <a:pt x="13970" y="40640"/>
                    <a:pt x="13970" y="43180"/>
                  </a:cubicBezTo>
                  <a:cubicBezTo>
                    <a:pt x="12700" y="71392"/>
                    <a:pt x="10160" y="111482"/>
                    <a:pt x="8890" y="149830"/>
                  </a:cubicBezTo>
                  <a:cubicBezTo>
                    <a:pt x="7620" y="172490"/>
                    <a:pt x="8890" y="196893"/>
                    <a:pt x="7620" y="219552"/>
                  </a:cubicBezTo>
                  <a:cubicBezTo>
                    <a:pt x="0" y="334595"/>
                    <a:pt x="5080" y="1758680"/>
                    <a:pt x="7620" y="1875466"/>
                  </a:cubicBezTo>
                  <a:cubicBezTo>
                    <a:pt x="6350" y="1967848"/>
                    <a:pt x="11430" y="2058488"/>
                    <a:pt x="11430" y="2150871"/>
                  </a:cubicBezTo>
                  <a:cubicBezTo>
                    <a:pt x="11430" y="2194447"/>
                    <a:pt x="15240" y="2239767"/>
                    <a:pt x="7620" y="2273810"/>
                  </a:cubicBezTo>
                  <a:cubicBezTo>
                    <a:pt x="5080" y="2282700"/>
                    <a:pt x="10160" y="2289050"/>
                    <a:pt x="19050" y="2290320"/>
                  </a:cubicBezTo>
                  <a:cubicBezTo>
                    <a:pt x="29210" y="2291590"/>
                    <a:pt x="38100" y="2291590"/>
                    <a:pt x="48260" y="2291590"/>
                  </a:cubicBezTo>
                  <a:cubicBezTo>
                    <a:pt x="186510" y="2292860"/>
                    <a:pt x="339315" y="2292860"/>
                    <a:pt x="496895" y="2294130"/>
                  </a:cubicBezTo>
                  <a:cubicBezTo>
                    <a:pt x="582848" y="2295400"/>
                    <a:pt x="668800" y="2296670"/>
                    <a:pt x="749978" y="2297940"/>
                  </a:cubicBezTo>
                  <a:cubicBezTo>
                    <a:pt x="893232" y="2299210"/>
                    <a:pt x="1031712" y="2299210"/>
                    <a:pt x="1174966" y="2300480"/>
                  </a:cubicBezTo>
                  <a:cubicBezTo>
                    <a:pt x="1232268" y="2300480"/>
                    <a:pt x="1284795" y="2300480"/>
                    <a:pt x="1342096" y="2299210"/>
                  </a:cubicBezTo>
                  <a:cubicBezTo>
                    <a:pt x="1365972" y="2299210"/>
                    <a:pt x="1394623" y="2297940"/>
                    <a:pt x="1418499" y="2297940"/>
                  </a:cubicBezTo>
                  <a:cubicBezTo>
                    <a:pt x="1514002" y="2299210"/>
                    <a:pt x="3424062" y="2290320"/>
                    <a:pt x="3519565" y="2291590"/>
                  </a:cubicBezTo>
                  <a:cubicBezTo>
                    <a:pt x="3653269" y="2292860"/>
                    <a:pt x="4020956" y="2292860"/>
                    <a:pt x="4154660" y="2292860"/>
                  </a:cubicBezTo>
                  <a:cubicBezTo>
                    <a:pt x="4207187" y="2292860"/>
                    <a:pt x="4254938" y="2291590"/>
                    <a:pt x="4307465" y="2291590"/>
                  </a:cubicBezTo>
                  <a:cubicBezTo>
                    <a:pt x="4393418" y="2292860"/>
                    <a:pt x="4479370" y="2294130"/>
                    <a:pt x="4565323" y="2295400"/>
                  </a:cubicBezTo>
                  <a:cubicBezTo>
                    <a:pt x="4751554" y="2297940"/>
                    <a:pt x="4933010" y="2295400"/>
                    <a:pt x="5119240" y="2299210"/>
                  </a:cubicBezTo>
                  <a:cubicBezTo>
                    <a:pt x="5429625" y="2304290"/>
                    <a:pt x="5744785" y="2297940"/>
                    <a:pt x="6049324" y="2303020"/>
                  </a:cubicBezTo>
                  <a:cubicBezTo>
                    <a:pt x="6069644" y="2304290"/>
                    <a:pt x="6089964" y="2303020"/>
                    <a:pt x="6112824" y="2303020"/>
                  </a:cubicBezTo>
                  <a:cubicBezTo>
                    <a:pt x="6112824" y="2278890"/>
                    <a:pt x="6112824" y="2266190"/>
                    <a:pt x="6112824" y="2241510"/>
                  </a:cubicBezTo>
                  <a:cubicBezTo>
                    <a:pt x="6111554" y="2152613"/>
                    <a:pt x="6109014" y="2068946"/>
                    <a:pt x="6109014" y="1978307"/>
                  </a:cubicBezTo>
                  <a:close/>
                </a:path>
              </a:pathLst>
            </a:custGeom>
            <a:solidFill>
              <a:srgbClr val="F6B470">
                <a:alpha val="60784"/>
              </a:srgbClr>
            </a:solidFill>
          </p:spPr>
          <p:txBody>
            <a:bodyPr/>
            <a:lstStyle/>
            <a:p>
              <a:endParaRPr lang="en-US"/>
            </a:p>
          </p:txBody>
        </p:sp>
      </p:grpSp>
      <p:sp>
        <p:nvSpPr>
          <p:cNvPr id="4" name="TextBox 4"/>
          <p:cNvSpPr txBox="1"/>
          <p:nvPr/>
        </p:nvSpPr>
        <p:spPr>
          <a:xfrm>
            <a:off x="4222890" y="4462463"/>
            <a:ext cx="9842219" cy="1352550"/>
          </a:xfrm>
          <a:prstGeom prst="rect">
            <a:avLst/>
          </a:prstGeom>
        </p:spPr>
        <p:txBody>
          <a:bodyPr lIns="0" tIns="0" rIns="0" bIns="0" rtlCol="0" anchor="t">
            <a:spAutoFit/>
          </a:bodyPr>
          <a:lstStyle/>
          <a:p>
            <a:pPr marL="0" lvl="0" indent="0" algn="ctr">
              <a:lnSpc>
                <a:spcPts val="10649"/>
              </a:lnSpc>
              <a:spcBef>
                <a:spcPct val="0"/>
              </a:spcBef>
            </a:pPr>
            <a:endParaRPr/>
          </a:p>
        </p:txBody>
      </p:sp>
      <p:sp>
        <p:nvSpPr>
          <p:cNvPr id="5" name="Freeform 5"/>
          <p:cNvSpPr/>
          <p:nvPr/>
        </p:nvSpPr>
        <p:spPr>
          <a:xfrm>
            <a:off x="6874013" y="8395705"/>
            <a:ext cx="4539974" cy="862595"/>
          </a:xfrm>
          <a:custGeom>
            <a:avLst/>
            <a:gdLst/>
            <a:ahLst/>
            <a:cxnLst/>
            <a:rect l="l" t="t" r="r" b="b"/>
            <a:pathLst>
              <a:path w="4539974" h="862595">
                <a:moveTo>
                  <a:pt x="0" y="0"/>
                </a:moveTo>
                <a:lnTo>
                  <a:pt x="4539974" y="0"/>
                </a:lnTo>
                <a:lnTo>
                  <a:pt x="4539974" y="862595"/>
                </a:lnTo>
                <a:lnTo>
                  <a:pt x="0" y="862595"/>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6" name="TextBox 6"/>
          <p:cNvSpPr txBox="1"/>
          <p:nvPr/>
        </p:nvSpPr>
        <p:spPr>
          <a:xfrm>
            <a:off x="3011319" y="3709222"/>
            <a:ext cx="12221638" cy="4257576"/>
          </a:xfrm>
          <a:prstGeom prst="rect">
            <a:avLst/>
          </a:prstGeom>
        </p:spPr>
        <p:txBody>
          <a:bodyPr lIns="0" tIns="0" rIns="0" bIns="0" rtlCol="0" anchor="t">
            <a:spAutoFit/>
          </a:bodyPr>
          <a:lstStyle/>
          <a:p>
            <a:pPr algn="just">
              <a:lnSpc>
                <a:spcPts val="5599"/>
              </a:lnSpc>
            </a:pPr>
            <a:r>
              <a:rPr lang="vi-VN" sz="3999" dirty="0">
                <a:solidFill>
                  <a:srgbClr val="000000"/>
                </a:solidFill>
                <a:latin typeface="Roboto Condensed"/>
              </a:rPr>
              <a:t>Phân tích một tác phẩm văn học (nội dung chủ đề, những nét đặc </a:t>
            </a:r>
            <a:r>
              <a:rPr lang="vi-VN" sz="3999" dirty="0" err="1">
                <a:solidFill>
                  <a:srgbClr val="000000"/>
                </a:solidFill>
                <a:latin typeface="Roboto Condensed"/>
              </a:rPr>
              <a:t>đặc</a:t>
            </a:r>
            <a:r>
              <a:rPr lang="vi-VN" sz="3999" dirty="0">
                <a:solidFill>
                  <a:srgbClr val="000000"/>
                </a:solidFill>
                <a:latin typeface="Roboto Condensed"/>
              </a:rPr>
              <a:t> sắc về hình thức nghệ thuật và hiệu quả thẩm mĩ của nó) thuộc kiểu bài nghị luận văn học, trong đó người viết dùng lí lẽ, bằng chứng để làm sáng tỏ chủ đề,  những nét đặc sắc về hình thức nghệ thuật của tác phẩm và hiệu quả của nó đối với việc thể hiện nội dung tác phẩm.</a:t>
            </a:r>
          </a:p>
        </p:txBody>
      </p:sp>
      <p:sp>
        <p:nvSpPr>
          <p:cNvPr id="7" name="Freeform 7"/>
          <p:cNvSpPr/>
          <p:nvPr/>
        </p:nvSpPr>
        <p:spPr>
          <a:xfrm>
            <a:off x="0" y="6695258"/>
            <a:ext cx="3680955" cy="3621140"/>
          </a:xfrm>
          <a:custGeom>
            <a:avLst/>
            <a:gdLst/>
            <a:ahLst/>
            <a:cxnLst/>
            <a:rect l="l" t="t" r="r" b="b"/>
            <a:pathLst>
              <a:path w="3680955" h="3621140">
                <a:moveTo>
                  <a:pt x="0" y="0"/>
                </a:moveTo>
                <a:lnTo>
                  <a:pt x="3680955" y="0"/>
                </a:lnTo>
                <a:lnTo>
                  <a:pt x="3680955" y="3621140"/>
                </a:lnTo>
                <a:lnTo>
                  <a:pt x="0" y="3621140"/>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a:p>
        </p:txBody>
      </p:sp>
      <p:sp>
        <p:nvSpPr>
          <p:cNvPr id="8" name="Freeform 8"/>
          <p:cNvSpPr/>
          <p:nvPr/>
        </p:nvSpPr>
        <p:spPr>
          <a:xfrm>
            <a:off x="14282716" y="6908644"/>
            <a:ext cx="4184901" cy="3378356"/>
          </a:xfrm>
          <a:custGeom>
            <a:avLst/>
            <a:gdLst/>
            <a:ahLst/>
            <a:cxnLst/>
            <a:rect l="l" t="t" r="r" b="b"/>
            <a:pathLst>
              <a:path w="4184901" h="3378356">
                <a:moveTo>
                  <a:pt x="0" y="0"/>
                </a:moveTo>
                <a:lnTo>
                  <a:pt x="4184901" y="0"/>
                </a:lnTo>
                <a:lnTo>
                  <a:pt x="4184901" y="3378356"/>
                </a:lnTo>
                <a:lnTo>
                  <a:pt x="0" y="3378356"/>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US"/>
          </a:p>
        </p:txBody>
      </p:sp>
      <p:sp>
        <p:nvSpPr>
          <p:cNvPr id="9" name="TextBox 9"/>
          <p:cNvSpPr txBox="1"/>
          <p:nvPr/>
        </p:nvSpPr>
        <p:spPr>
          <a:xfrm>
            <a:off x="5181600" y="1915302"/>
            <a:ext cx="5723712" cy="979170"/>
          </a:xfrm>
          <a:prstGeom prst="rect">
            <a:avLst/>
          </a:prstGeom>
        </p:spPr>
        <p:txBody>
          <a:bodyPr wrap="square" lIns="0" tIns="0" rIns="0" bIns="0" rtlCol="0" anchor="t">
            <a:spAutoFit/>
          </a:bodyPr>
          <a:lstStyle/>
          <a:p>
            <a:pPr marL="1230630" lvl="1" indent="-615315" algn="just">
              <a:lnSpc>
                <a:spcPts val="7980"/>
              </a:lnSpc>
              <a:buAutoNum type="arabicPeriod"/>
            </a:pPr>
            <a:r>
              <a:rPr lang="en-US" sz="5700" dirty="0" err="1">
                <a:solidFill>
                  <a:srgbClr val="263D2F"/>
                </a:solidFill>
                <a:latin typeface="#9Slide07 SVNUT Triumph Press"/>
              </a:rPr>
              <a:t>Định</a:t>
            </a:r>
            <a:r>
              <a:rPr lang="en-US" sz="5700" dirty="0">
                <a:solidFill>
                  <a:srgbClr val="263D2F"/>
                </a:solidFill>
                <a:latin typeface="#9Slide07 SVNUT Triumph Press"/>
              </a:rPr>
              <a:t> </a:t>
            </a:r>
            <a:r>
              <a:rPr lang="en-US" sz="5700" dirty="0" err="1">
                <a:solidFill>
                  <a:srgbClr val="263D2F"/>
                </a:solidFill>
                <a:latin typeface="#9Slide07 SVNUT Triumph Press"/>
              </a:rPr>
              <a:t>nghĩa</a:t>
            </a:r>
            <a:endParaRPr lang="en-US" sz="5700" dirty="0">
              <a:solidFill>
                <a:srgbClr val="263D2F"/>
              </a:solidFill>
              <a:latin typeface="#9Slide07 SVNUT Triumph Press"/>
            </a:endParaRPr>
          </a:p>
        </p:txBody>
      </p:sp>
      <p:sp>
        <p:nvSpPr>
          <p:cNvPr id="10" name="TextBox 10"/>
          <p:cNvSpPr txBox="1"/>
          <p:nvPr/>
        </p:nvSpPr>
        <p:spPr>
          <a:xfrm>
            <a:off x="631135" y="678909"/>
            <a:ext cx="15904265" cy="846386"/>
          </a:xfrm>
          <a:prstGeom prst="rect">
            <a:avLst/>
          </a:prstGeom>
        </p:spPr>
        <p:txBody>
          <a:bodyPr wrap="square" lIns="0" tIns="0" rIns="0" bIns="0" rtlCol="0" anchor="t">
            <a:spAutoFit/>
          </a:bodyPr>
          <a:lstStyle/>
          <a:p>
            <a:pPr algn="l">
              <a:lnSpc>
                <a:spcPts val="6554"/>
              </a:lnSpc>
              <a:spcBef>
                <a:spcPct val="0"/>
              </a:spcBef>
            </a:pPr>
            <a:r>
              <a:rPr lang="en-US" sz="5699" dirty="0">
                <a:solidFill>
                  <a:srgbClr val="183B23"/>
                </a:solidFill>
                <a:latin typeface="Fraunces Bold"/>
              </a:rPr>
              <a:t> I. TÌM HIỂU YÊU CẦU CỦA KIỂU VĂN BẢN</a:t>
            </a:r>
          </a:p>
        </p:txBody>
      </p:sp>
    </p:spTree>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5E9DA"/>
        </a:solidFill>
        <a:effectLst/>
      </p:bgPr>
    </p:bg>
    <p:spTree>
      <p:nvGrpSpPr>
        <p:cNvPr id="1" name=""/>
        <p:cNvGrpSpPr/>
        <p:nvPr/>
      </p:nvGrpSpPr>
      <p:grpSpPr>
        <a:xfrm>
          <a:off x="0" y="0"/>
          <a:ext cx="0" cy="0"/>
          <a:chOff x="0" y="0"/>
          <a:chExt cx="0" cy="0"/>
        </a:xfrm>
      </p:grpSpPr>
      <p:grpSp>
        <p:nvGrpSpPr>
          <p:cNvPr id="2" name="Group 2"/>
          <p:cNvGrpSpPr/>
          <p:nvPr/>
        </p:nvGrpSpPr>
        <p:grpSpPr>
          <a:xfrm rot="-10800000">
            <a:off x="-1413655" y="-443384"/>
            <a:ext cx="21115310" cy="4084286"/>
            <a:chOff x="0" y="0"/>
            <a:chExt cx="1734364" cy="335474"/>
          </a:xfrm>
        </p:grpSpPr>
        <p:sp>
          <p:nvSpPr>
            <p:cNvPr id="3" name="Freeform 3"/>
            <p:cNvSpPr/>
            <p:nvPr/>
          </p:nvSpPr>
          <p:spPr>
            <a:xfrm>
              <a:off x="0" y="-1270"/>
              <a:ext cx="1735634" cy="334204"/>
            </a:xfrm>
            <a:custGeom>
              <a:avLst/>
              <a:gdLst/>
              <a:ahLst/>
              <a:cxnLst/>
              <a:rect l="l" t="t" r="r" b="b"/>
              <a:pathLst>
                <a:path w="1735634" h="334204">
                  <a:moveTo>
                    <a:pt x="1724204" y="27940"/>
                  </a:moveTo>
                  <a:cubicBezTo>
                    <a:pt x="1715314" y="24130"/>
                    <a:pt x="1706425" y="21590"/>
                    <a:pt x="1697534" y="21590"/>
                  </a:cubicBezTo>
                  <a:cubicBezTo>
                    <a:pt x="1670864" y="20320"/>
                    <a:pt x="1645005" y="20320"/>
                    <a:pt x="1617807" y="17780"/>
                  </a:cubicBezTo>
                  <a:cubicBezTo>
                    <a:pt x="1555639" y="12700"/>
                    <a:pt x="1494766" y="6350"/>
                    <a:pt x="1432597" y="3810"/>
                  </a:cubicBezTo>
                  <a:cubicBezTo>
                    <a:pt x="1382086" y="1270"/>
                    <a:pt x="1332869" y="3810"/>
                    <a:pt x="1282357" y="2540"/>
                  </a:cubicBezTo>
                  <a:cubicBezTo>
                    <a:pt x="1260339" y="2540"/>
                    <a:pt x="1238322" y="0"/>
                    <a:pt x="1216304" y="2540"/>
                  </a:cubicBezTo>
                  <a:cubicBezTo>
                    <a:pt x="1163202" y="10160"/>
                    <a:pt x="1110100" y="11430"/>
                    <a:pt x="1055703" y="8890"/>
                  </a:cubicBezTo>
                  <a:cubicBezTo>
                    <a:pt x="1028504" y="7620"/>
                    <a:pt x="1001305" y="7620"/>
                    <a:pt x="974107" y="7620"/>
                  </a:cubicBezTo>
                  <a:cubicBezTo>
                    <a:pt x="924890" y="7620"/>
                    <a:pt x="875674" y="7620"/>
                    <a:pt x="826457" y="6350"/>
                  </a:cubicBezTo>
                  <a:cubicBezTo>
                    <a:pt x="774650" y="5080"/>
                    <a:pt x="264353" y="2540"/>
                    <a:pt x="213841" y="1270"/>
                  </a:cubicBezTo>
                  <a:cubicBezTo>
                    <a:pt x="172396" y="0"/>
                    <a:pt x="132245" y="1270"/>
                    <a:pt x="90800" y="1270"/>
                  </a:cubicBezTo>
                  <a:cubicBezTo>
                    <a:pt x="62306" y="1270"/>
                    <a:pt x="33020" y="3810"/>
                    <a:pt x="5080" y="5080"/>
                  </a:cubicBezTo>
                  <a:cubicBezTo>
                    <a:pt x="3810" y="5080"/>
                    <a:pt x="2540" y="7620"/>
                    <a:pt x="0" y="8890"/>
                  </a:cubicBezTo>
                  <a:cubicBezTo>
                    <a:pt x="1270" y="21590"/>
                    <a:pt x="3810" y="34290"/>
                    <a:pt x="5080" y="46990"/>
                  </a:cubicBezTo>
                  <a:cubicBezTo>
                    <a:pt x="15240" y="72676"/>
                    <a:pt x="16510" y="82075"/>
                    <a:pt x="17780" y="91309"/>
                  </a:cubicBezTo>
                  <a:cubicBezTo>
                    <a:pt x="19050" y="100707"/>
                    <a:pt x="17780" y="110106"/>
                    <a:pt x="16510" y="119670"/>
                  </a:cubicBezTo>
                  <a:cubicBezTo>
                    <a:pt x="15240" y="129398"/>
                    <a:pt x="2540" y="231466"/>
                    <a:pt x="2540" y="241194"/>
                  </a:cubicBezTo>
                  <a:cubicBezTo>
                    <a:pt x="2540" y="250758"/>
                    <a:pt x="1270" y="260322"/>
                    <a:pt x="0" y="269885"/>
                  </a:cubicBezTo>
                  <a:cubicBezTo>
                    <a:pt x="0" y="279594"/>
                    <a:pt x="3810" y="289754"/>
                    <a:pt x="15240" y="294834"/>
                  </a:cubicBezTo>
                  <a:cubicBezTo>
                    <a:pt x="22860" y="298644"/>
                    <a:pt x="31750" y="301184"/>
                    <a:pt x="40640" y="302454"/>
                  </a:cubicBezTo>
                  <a:cubicBezTo>
                    <a:pt x="89505" y="307534"/>
                    <a:pt x="138721" y="311344"/>
                    <a:pt x="187938" y="316424"/>
                  </a:cubicBezTo>
                  <a:cubicBezTo>
                    <a:pt x="215136" y="318964"/>
                    <a:pt x="242335" y="324044"/>
                    <a:pt x="269534" y="325314"/>
                  </a:cubicBezTo>
                  <a:cubicBezTo>
                    <a:pt x="314865" y="327854"/>
                    <a:pt x="819981" y="329124"/>
                    <a:pt x="865312" y="330394"/>
                  </a:cubicBezTo>
                  <a:cubicBezTo>
                    <a:pt x="871788" y="330394"/>
                    <a:pt x="878264" y="330394"/>
                    <a:pt x="884740" y="330394"/>
                  </a:cubicBezTo>
                  <a:cubicBezTo>
                    <a:pt x="915824" y="330394"/>
                    <a:pt x="948203" y="329124"/>
                    <a:pt x="979287" y="329124"/>
                  </a:cubicBezTo>
                  <a:cubicBezTo>
                    <a:pt x="1015552" y="329124"/>
                    <a:pt x="1050522" y="330394"/>
                    <a:pt x="1086787" y="330394"/>
                  </a:cubicBezTo>
                  <a:cubicBezTo>
                    <a:pt x="1139889" y="330394"/>
                    <a:pt x="1194286" y="330394"/>
                    <a:pt x="1247388" y="330394"/>
                  </a:cubicBezTo>
                  <a:cubicBezTo>
                    <a:pt x="1296604" y="330394"/>
                    <a:pt x="1345821" y="331664"/>
                    <a:pt x="1395037" y="332934"/>
                  </a:cubicBezTo>
                  <a:cubicBezTo>
                    <a:pt x="1417055" y="332934"/>
                    <a:pt x="1440368" y="334204"/>
                    <a:pt x="1462386" y="334204"/>
                  </a:cubicBezTo>
                  <a:cubicBezTo>
                    <a:pt x="1533621" y="332934"/>
                    <a:pt x="1603560" y="326584"/>
                    <a:pt x="1674674" y="326584"/>
                  </a:cubicBezTo>
                  <a:cubicBezTo>
                    <a:pt x="1678484" y="326584"/>
                    <a:pt x="1683564" y="324044"/>
                    <a:pt x="1687374" y="321504"/>
                  </a:cubicBezTo>
                  <a:cubicBezTo>
                    <a:pt x="1692454" y="317694"/>
                    <a:pt x="1694994" y="311344"/>
                    <a:pt x="1697534" y="308804"/>
                  </a:cubicBezTo>
                  <a:cubicBezTo>
                    <a:pt x="1698804" y="268731"/>
                    <a:pt x="1700074" y="261806"/>
                    <a:pt x="1701344" y="254880"/>
                  </a:cubicBezTo>
                  <a:cubicBezTo>
                    <a:pt x="1702614" y="244162"/>
                    <a:pt x="1712774" y="141270"/>
                    <a:pt x="1714044" y="130553"/>
                  </a:cubicBezTo>
                  <a:cubicBezTo>
                    <a:pt x="1714044" y="124122"/>
                    <a:pt x="1715314" y="117691"/>
                    <a:pt x="1716584" y="111260"/>
                  </a:cubicBezTo>
                  <a:cubicBezTo>
                    <a:pt x="1717854" y="104335"/>
                    <a:pt x="1719124" y="97410"/>
                    <a:pt x="1721664" y="90484"/>
                  </a:cubicBezTo>
                  <a:cubicBezTo>
                    <a:pt x="1722934" y="86362"/>
                    <a:pt x="1722934" y="82075"/>
                    <a:pt x="1728014" y="77952"/>
                  </a:cubicBezTo>
                  <a:cubicBezTo>
                    <a:pt x="1733094" y="73006"/>
                    <a:pt x="1735634" y="68224"/>
                    <a:pt x="1734364" y="44450"/>
                  </a:cubicBezTo>
                  <a:cubicBezTo>
                    <a:pt x="1734364" y="38100"/>
                    <a:pt x="1730554" y="30480"/>
                    <a:pt x="1724204" y="27940"/>
                  </a:cubicBezTo>
                  <a:close/>
                </a:path>
              </a:pathLst>
            </a:custGeom>
            <a:solidFill>
              <a:srgbClr val="536B40"/>
            </a:solidFill>
          </p:spPr>
          <p:txBody>
            <a:bodyPr/>
            <a:lstStyle/>
            <a:p>
              <a:endParaRPr lang="en-US"/>
            </a:p>
          </p:txBody>
        </p:sp>
      </p:grpSp>
      <p:grpSp>
        <p:nvGrpSpPr>
          <p:cNvPr id="4" name="Group 4"/>
          <p:cNvGrpSpPr/>
          <p:nvPr/>
        </p:nvGrpSpPr>
        <p:grpSpPr>
          <a:xfrm>
            <a:off x="318354" y="2640894"/>
            <a:ext cx="7460445" cy="7688198"/>
            <a:chOff x="0" y="0"/>
            <a:chExt cx="2458521" cy="3265597"/>
          </a:xfrm>
        </p:grpSpPr>
        <p:sp>
          <p:nvSpPr>
            <p:cNvPr id="5" name="Freeform 5"/>
            <p:cNvSpPr/>
            <p:nvPr/>
          </p:nvSpPr>
          <p:spPr>
            <a:xfrm>
              <a:off x="-3810" y="1270"/>
              <a:ext cx="2463601" cy="3264327"/>
            </a:xfrm>
            <a:custGeom>
              <a:avLst/>
              <a:gdLst/>
              <a:ahLst/>
              <a:cxnLst/>
              <a:rect l="l" t="t" r="r" b="b"/>
              <a:pathLst>
                <a:path w="2463601" h="3264327">
                  <a:moveTo>
                    <a:pt x="2459791" y="2819361"/>
                  </a:moveTo>
                  <a:cubicBezTo>
                    <a:pt x="2459791" y="2671185"/>
                    <a:pt x="2463601" y="2520498"/>
                    <a:pt x="2457251" y="2372323"/>
                  </a:cubicBezTo>
                  <a:cubicBezTo>
                    <a:pt x="2449631" y="2274376"/>
                    <a:pt x="2438201" y="343070"/>
                    <a:pt x="2438201" y="245123"/>
                  </a:cubicBezTo>
                  <a:cubicBezTo>
                    <a:pt x="2435661" y="177314"/>
                    <a:pt x="2434391" y="106994"/>
                    <a:pt x="2431851" y="54610"/>
                  </a:cubicBezTo>
                  <a:cubicBezTo>
                    <a:pt x="2431851" y="44450"/>
                    <a:pt x="2430581" y="34290"/>
                    <a:pt x="2429311" y="21590"/>
                  </a:cubicBezTo>
                  <a:cubicBezTo>
                    <a:pt x="2419151" y="19050"/>
                    <a:pt x="2410261" y="17780"/>
                    <a:pt x="2400101" y="16510"/>
                  </a:cubicBezTo>
                  <a:cubicBezTo>
                    <a:pt x="2389891" y="15240"/>
                    <a:pt x="2378684" y="16510"/>
                    <a:pt x="2369345" y="16510"/>
                  </a:cubicBezTo>
                  <a:cubicBezTo>
                    <a:pt x="2322650" y="13970"/>
                    <a:pt x="2275954" y="8890"/>
                    <a:pt x="2229259" y="7620"/>
                  </a:cubicBezTo>
                  <a:cubicBezTo>
                    <a:pt x="2141471" y="5080"/>
                    <a:pt x="2051816" y="3810"/>
                    <a:pt x="1964028" y="2540"/>
                  </a:cubicBezTo>
                  <a:cubicBezTo>
                    <a:pt x="1932275" y="2540"/>
                    <a:pt x="1898655" y="0"/>
                    <a:pt x="1866902" y="0"/>
                  </a:cubicBezTo>
                  <a:cubicBezTo>
                    <a:pt x="1790321" y="0"/>
                    <a:pt x="1715608" y="1270"/>
                    <a:pt x="1639028" y="1270"/>
                  </a:cubicBezTo>
                  <a:cubicBezTo>
                    <a:pt x="1594200" y="1270"/>
                    <a:pt x="1549372" y="3810"/>
                    <a:pt x="1502677" y="3810"/>
                  </a:cubicBezTo>
                  <a:cubicBezTo>
                    <a:pt x="1455981" y="5080"/>
                    <a:pt x="609859" y="7620"/>
                    <a:pt x="563164" y="7620"/>
                  </a:cubicBezTo>
                  <a:cubicBezTo>
                    <a:pt x="525807" y="7620"/>
                    <a:pt x="488451" y="6350"/>
                    <a:pt x="451094" y="7620"/>
                  </a:cubicBezTo>
                  <a:cubicBezTo>
                    <a:pt x="417474" y="8890"/>
                    <a:pt x="381985" y="11430"/>
                    <a:pt x="348364" y="12700"/>
                  </a:cubicBezTo>
                  <a:cubicBezTo>
                    <a:pt x="312876" y="15240"/>
                    <a:pt x="277387" y="16510"/>
                    <a:pt x="243767" y="19050"/>
                  </a:cubicBezTo>
                  <a:cubicBezTo>
                    <a:pt x="193335" y="21590"/>
                    <a:pt x="141036" y="24130"/>
                    <a:pt x="90605" y="27940"/>
                  </a:cubicBezTo>
                  <a:cubicBezTo>
                    <a:pt x="60720" y="30480"/>
                    <a:pt x="38100" y="34290"/>
                    <a:pt x="16510" y="36830"/>
                  </a:cubicBezTo>
                  <a:cubicBezTo>
                    <a:pt x="16510" y="38100"/>
                    <a:pt x="13970" y="40640"/>
                    <a:pt x="13970" y="43180"/>
                  </a:cubicBezTo>
                  <a:cubicBezTo>
                    <a:pt x="12700" y="71833"/>
                    <a:pt x="10160" y="129597"/>
                    <a:pt x="8890" y="184849"/>
                  </a:cubicBezTo>
                  <a:cubicBezTo>
                    <a:pt x="7620" y="217497"/>
                    <a:pt x="8890" y="252658"/>
                    <a:pt x="7620" y="285307"/>
                  </a:cubicBezTo>
                  <a:cubicBezTo>
                    <a:pt x="0" y="451062"/>
                    <a:pt x="5080" y="2502918"/>
                    <a:pt x="7620" y="2671185"/>
                  </a:cubicBezTo>
                  <a:cubicBezTo>
                    <a:pt x="6350" y="2804292"/>
                    <a:pt x="11430" y="2934888"/>
                    <a:pt x="11430" y="3067995"/>
                  </a:cubicBezTo>
                  <a:cubicBezTo>
                    <a:pt x="11430" y="3130781"/>
                    <a:pt x="15240" y="3196079"/>
                    <a:pt x="7620" y="3233847"/>
                  </a:cubicBezTo>
                  <a:cubicBezTo>
                    <a:pt x="5080" y="3242737"/>
                    <a:pt x="10160" y="3249087"/>
                    <a:pt x="19050" y="3250357"/>
                  </a:cubicBezTo>
                  <a:cubicBezTo>
                    <a:pt x="29210" y="3251627"/>
                    <a:pt x="38100" y="3251627"/>
                    <a:pt x="48260" y="3251627"/>
                  </a:cubicBezTo>
                  <a:cubicBezTo>
                    <a:pt x="105548" y="3252897"/>
                    <a:pt x="165318" y="3252897"/>
                    <a:pt x="226956" y="3254167"/>
                  </a:cubicBezTo>
                  <a:cubicBezTo>
                    <a:pt x="260577" y="3255437"/>
                    <a:pt x="294198" y="3256707"/>
                    <a:pt x="325951" y="3257977"/>
                  </a:cubicBezTo>
                  <a:cubicBezTo>
                    <a:pt x="381985" y="3259247"/>
                    <a:pt x="436152" y="3259247"/>
                    <a:pt x="492186" y="3260517"/>
                  </a:cubicBezTo>
                  <a:cubicBezTo>
                    <a:pt x="514600" y="3260517"/>
                    <a:pt x="535146" y="3260517"/>
                    <a:pt x="557560" y="3259247"/>
                  </a:cubicBezTo>
                  <a:cubicBezTo>
                    <a:pt x="566899" y="3259247"/>
                    <a:pt x="578106" y="3257977"/>
                    <a:pt x="587445" y="3257977"/>
                  </a:cubicBezTo>
                  <a:cubicBezTo>
                    <a:pt x="624802" y="3259247"/>
                    <a:pt x="1371929" y="3250357"/>
                    <a:pt x="1409286" y="3251627"/>
                  </a:cubicBezTo>
                  <a:cubicBezTo>
                    <a:pt x="1461585" y="3252897"/>
                    <a:pt x="1605407" y="3252897"/>
                    <a:pt x="1657706" y="3252897"/>
                  </a:cubicBezTo>
                  <a:cubicBezTo>
                    <a:pt x="1678252" y="3252897"/>
                    <a:pt x="1696930" y="3251627"/>
                    <a:pt x="1717476" y="3251627"/>
                  </a:cubicBezTo>
                  <a:cubicBezTo>
                    <a:pt x="1751097" y="3252897"/>
                    <a:pt x="1784718" y="3254167"/>
                    <a:pt x="1818338" y="3255437"/>
                  </a:cubicBezTo>
                  <a:cubicBezTo>
                    <a:pt x="1891183" y="3257977"/>
                    <a:pt x="1962160" y="3255437"/>
                    <a:pt x="2035005" y="3259247"/>
                  </a:cubicBezTo>
                  <a:cubicBezTo>
                    <a:pt x="2156414" y="3264327"/>
                    <a:pt x="2279690" y="3257977"/>
                    <a:pt x="2400101" y="3263057"/>
                  </a:cubicBezTo>
                  <a:cubicBezTo>
                    <a:pt x="2420421" y="3264327"/>
                    <a:pt x="2440741" y="3263057"/>
                    <a:pt x="2463601" y="3263057"/>
                  </a:cubicBezTo>
                  <a:cubicBezTo>
                    <a:pt x="2463601" y="3238927"/>
                    <a:pt x="2463601" y="3226227"/>
                    <a:pt x="2463601" y="3198590"/>
                  </a:cubicBezTo>
                  <a:cubicBezTo>
                    <a:pt x="2462331" y="3070506"/>
                    <a:pt x="2459791" y="2949957"/>
                    <a:pt x="2459791" y="2819361"/>
                  </a:cubicBezTo>
                  <a:close/>
                </a:path>
              </a:pathLst>
            </a:custGeom>
            <a:solidFill>
              <a:srgbClr val="FDDEA7"/>
            </a:solidFill>
          </p:spPr>
          <p:txBody>
            <a:bodyPr/>
            <a:lstStyle/>
            <a:p>
              <a:endParaRPr lang="en-US"/>
            </a:p>
          </p:txBody>
        </p:sp>
      </p:grpSp>
      <p:grpSp>
        <p:nvGrpSpPr>
          <p:cNvPr id="6" name="Group 6"/>
          <p:cNvGrpSpPr/>
          <p:nvPr/>
        </p:nvGrpSpPr>
        <p:grpSpPr>
          <a:xfrm>
            <a:off x="8197083" y="2740497"/>
            <a:ext cx="5264062" cy="7152655"/>
            <a:chOff x="0" y="0"/>
            <a:chExt cx="2433730" cy="3306881"/>
          </a:xfrm>
        </p:grpSpPr>
        <p:sp>
          <p:nvSpPr>
            <p:cNvPr id="7" name="Freeform 7"/>
            <p:cNvSpPr/>
            <p:nvPr/>
          </p:nvSpPr>
          <p:spPr>
            <a:xfrm>
              <a:off x="-3810" y="1270"/>
              <a:ext cx="2438810" cy="3305611"/>
            </a:xfrm>
            <a:custGeom>
              <a:avLst/>
              <a:gdLst/>
              <a:ahLst/>
              <a:cxnLst/>
              <a:rect l="l" t="t" r="r" b="b"/>
              <a:pathLst>
                <a:path w="2438810" h="3305611">
                  <a:moveTo>
                    <a:pt x="2435000" y="2855529"/>
                  </a:moveTo>
                  <a:cubicBezTo>
                    <a:pt x="2435000" y="2705404"/>
                    <a:pt x="2438810" y="2552734"/>
                    <a:pt x="2432460" y="2402609"/>
                  </a:cubicBezTo>
                  <a:cubicBezTo>
                    <a:pt x="2424840" y="2303374"/>
                    <a:pt x="2413410" y="346657"/>
                    <a:pt x="2413410" y="247422"/>
                  </a:cubicBezTo>
                  <a:cubicBezTo>
                    <a:pt x="2410870" y="178721"/>
                    <a:pt x="2409600" y="107475"/>
                    <a:pt x="2407060" y="54610"/>
                  </a:cubicBezTo>
                  <a:cubicBezTo>
                    <a:pt x="2407060" y="44450"/>
                    <a:pt x="2405790" y="34290"/>
                    <a:pt x="2404520" y="21590"/>
                  </a:cubicBezTo>
                  <a:cubicBezTo>
                    <a:pt x="2394360" y="19050"/>
                    <a:pt x="2385470" y="17780"/>
                    <a:pt x="2375310" y="16510"/>
                  </a:cubicBezTo>
                  <a:cubicBezTo>
                    <a:pt x="2365186" y="15240"/>
                    <a:pt x="2354097" y="16510"/>
                    <a:pt x="2344857" y="16510"/>
                  </a:cubicBezTo>
                  <a:cubicBezTo>
                    <a:pt x="2298655" y="13970"/>
                    <a:pt x="2252453" y="8890"/>
                    <a:pt x="2206252" y="7620"/>
                  </a:cubicBezTo>
                  <a:cubicBezTo>
                    <a:pt x="2119392" y="5080"/>
                    <a:pt x="2030685" y="3810"/>
                    <a:pt x="1943826" y="2540"/>
                  </a:cubicBezTo>
                  <a:cubicBezTo>
                    <a:pt x="1912409" y="2540"/>
                    <a:pt x="1879144" y="0"/>
                    <a:pt x="1847727" y="0"/>
                  </a:cubicBezTo>
                  <a:cubicBezTo>
                    <a:pt x="1771956" y="0"/>
                    <a:pt x="1698033" y="1270"/>
                    <a:pt x="1622262" y="1270"/>
                  </a:cubicBezTo>
                  <a:cubicBezTo>
                    <a:pt x="1577908" y="1270"/>
                    <a:pt x="1533555" y="3810"/>
                    <a:pt x="1487353" y="3810"/>
                  </a:cubicBezTo>
                  <a:cubicBezTo>
                    <a:pt x="1441151" y="5080"/>
                    <a:pt x="603976" y="7620"/>
                    <a:pt x="557775" y="7620"/>
                  </a:cubicBezTo>
                  <a:cubicBezTo>
                    <a:pt x="520813" y="7620"/>
                    <a:pt x="483852" y="6350"/>
                    <a:pt x="446891" y="7620"/>
                  </a:cubicBezTo>
                  <a:cubicBezTo>
                    <a:pt x="413625" y="8890"/>
                    <a:pt x="378512" y="11430"/>
                    <a:pt x="345247" y="12700"/>
                  </a:cubicBezTo>
                  <a:cubicBezTo>
                    <a:pt x="310133" y="15240"/>
                    <a:pt x="275020" y="16510"/>
                    <a:pt x="241755" y="19050"/>
                  </a:cubicBezTo>
                  <a:cubicBezTo>
                    <a:pt x="191857" y="21590"/>
                    <a:pt x="140111" y="24130"/>
                    <a:pt x="90213" y="27940"/>
                  </a:cubicBezTo>
                  <a:cubicBezTo>
                    <a:pt x="60644" y="30480"/>
                    <a:pt x="38100" y="34290"/>
                    <a:pt x="16510" y="36830"/>
                  </a:cubicBezTo>
                  <a:cubicBezTo>
                    <a:pt x="16510" y="38100"/>
                    <a:pt x="13970" y="40640"/>
                    <a:pt x="13970" y="43180"/>
                  </a:cubicBezTo>
                  <a:cubicBezTo>
                    <a:pt x="12700" y="71852"/>
                    <a:pt x="10160" y="130376"/>
                    <a:pt x="8890" y="186354"/>
                  </a:cubicBezTo>
                  <a:cubicBezTo>
                    <a:pt x="7620" y="219433"/>
                    <a:pt x="8890" y="255056"/>
                    <a:pt x="7620" y="288134"/>
                  </a:cubicBezTo>
                  <a:cubicBezTo>
                    <a:pt x="0" y="456071"/>
                    <a:pt x="5080" y="2534923"/>
                    <a:pt x="7620" y="2705404"/>
                  </a:cubicBezTo>
                  <a:cubicBezTo>
                    <a:pt x="6350" y="2840262"/>
                    <a:pt x="11430" y="2972576"/>
                    <a:pt x="11430" y="3107434"/>
                  </a:cubicBezTo>
                  <a:cubicBezTo>
                    <a:pt x="11430" y="3171046"/>
                    <a:pt x="15240" y="3237203"/>
                    <a:pt x="7620" y="3275132"/>
                  </a:cubicBezTo>
                  <a:cubicBezTo>
                    <a:pt x="5080" y="3284021"/>
                    <a:pt x="10160" y="3290371"/>
                    <a:pt x="19050" y="3291641"/>
                  </a:cubicBezTo>
                  <a:cubicBezTo>
                    <a:pt x="29210" y="3292911"/>
                    <a:pt x="38100" y="3292911"/>
                    <a:pt x="48260" y="3292911"/>
                  </a:cubicBezTo>
                  <a:cubicBezTo>
                    <a:pt x="104998" y="3294182"/>
                    <a:pt x="164136" y="3294182"/>
                    <a:pt x="225122" y="3295451"/>
                  </a:cubicBezTo>
                  <a:cubicBezTo>
                    <a:pt x="258388" y="3296721"/>
                    <a:pt x="291653" y="3297991"/>
                    <a:pt x="323070" y="3299261"/>
                  </a:cubicBezTo>
                  <a:cubicBezTo>
                    <a:pt x="378512" y="3300532"/>
                    <a:pt x="432106" y="3300532"/>
                    <a:pt x="487548" y="3301801"/>
                  </a:cubicBezTo>
                  <a:cubicBezTo>
                    <a:pt x="509725" y="3301801"/>
                    <a:pt x="530054" y="3301801"/>
                    <a:pt x="552230" y="3300532"/>
                  </a:cubicBezTo>
                  <a:cubicBezTo>
                    <a:pt x="561471" y="3300532"/>
                    <a:pt x="572559" y="3299261"/>
                    <a:pt x="581799" y="3299261"/>
                  </a:cubicBezTo>
                  <a:cubicBezTo>
                    <a:pt x="618761" y="3300532"/>
                    <a:pt x="1357988" y="3291641"/>
                    <a:pt x="1394950" y="3292911"/>
                  </a:cubicBezTo>
                  <a:cubicBezTo>
                    <a:pt x="1446696" y="3294182"/>
                    <a:pt x="1588997" y="3294182"/>
                    <a:pt x="1640743" y="3294182"/>
                  </a:cubicBezTo>
                  <a:cubicBezTo>
                    <a:pt x="1661071" y="3294182"/>
                    <a:pt x="1679552" y="3292911"/>
                    <a:pt x="1699881" y="3292911"/>
                  </a:cubicBezTo>
                  <a:cubicBezTo>
                    <a:pt x="1733146" y="3294182"/>
                    <a:pt x="1766411" y="3295451"/>
                    <a:pt x="1799677" y="3296721"/>
                  </a:cubicBezTo>
                  <a:cubicBezTo>
                    <a:pt x="1871751" y="3299261"/>
                    <a:pt x="1941978" y="3296721"/>
                    <a:pt x="2014053" y="3300532"/>
                  </a:cubicBezTo>
                  <a:cubicBezTo>
                    <a:pt x="2134177" y="3305611"/>
                    <a:pt x="2256149" y="3299261"/>
                    <a:pt x="2375310" y="3304341"/>
                  </a:cubicBezTo>
                  <a:cubicBezTo>
                    <a:pt x="2395630" y="3305611"/>
                    <a:pt x="2415950" y="3304341"/>
                    <a:pt x="2438810" y="3304341"/>
                  </a:cubicBezTo>
                  <a:cubicBezTo>
                    <a:pt x="2438810" y="3280211"/>
                    <a:pt x="2438810" y="3267511"/>
                    <a:pt x="2438810" y="3239747"/>
                  </a:cubicBezTo>
                  <a:cubicBezTo>
                    <a:pt x="2437540" y="3109978"/>
                    <a:pt x="2435000" y="2987843"/>
                    <a:pt x="2435000" y="2855529"/>
                  </a:cubicBezTo>
                  <a:close/>
                </a:path>
              </a:pathLst>
            </a:custGeom>
            <a:solidFill>
              <a:srgbClr val="FDDEA7"/>
            </a:solidFill>
          </p:spPr>
          <p:txBody>
            <a:bodyPr/>
            <a:lstStyle/>
            <a:p>
              <a:endParaRPr lang="en-US"/>
            </a:p>
          </p:txBody>
        </p:sp>
      </p:grpSp>
      <p:grpSp>
        <p:nvGrpSpPr>
          <p:cNvPr id="8" name="Group 8"/>
          <p:cNvGrpSpPr/>
          <p:nvPr/>
        </p:nvGrpSpPr>
        <p:grpSpPr>
          <a:xfrm>
            <a:off x="13870082" y="2790901"/>
            <a:ext cx="3565354" cy="7093495"/>
            <a:chOff x="0" y="0"/>
            <a:chExt cx="1648367" cy="3279530"/>
          </a:xfrm>
        </p:grpSpPr>
        <p:sp>
          <p:nvSpPr>
            <p:cNvPr id="9" name="Freeform 9"/>
            <p:cNvSpPr/>
            <p:nvPr/>
          </p:nvSpPr>
          <p:spPr>
            <a:xfrm>
              <a:off x="-3810" y="1270"/>
              <a:ext cx="1653447" cy="3278260"/>
            </a:xfrm>
            <a:custGeom>
              <a:avLst/>
              <a:gdLst/>
              <a:ahLst/>
              <a:cxnLst/>
              <a:rect l="l" t="t" r="r" b="b"/>
              <a:pathLst>
                <a:path w="1653447" h="3278260">
                  <a:moveTo>
                    <a:pt x="1649637" y="2831568"/>
                  </a:moveTo>
                  <a:cubicBezTo>
                    <a:pt x="1649637" y="2682734"/>
                    <a:pt x="1653447" y="2531378"/>
                    <a:pt x="1647097" y="2382544"/>
                  </a:cubicBezTo>
                  <a:cubicBezTo>
                    <a:pt x="1639477" y="2284163"/>
                    <a:pt x="1628047" y="344281"/>
                    <a:pt x="1628047" y="245899"/>
                  </a:cubicBezTo>
                  <a:cubicBezTo>
                    <a:pt x="1625507" y="177789"/>
                    <a:pt x="1624237" y="107156"/>
                    <a:pt x="1621697" y="54610"/>
                  </a:cubicBezTo>
                  <a:cubicBezTo>
                    <a:pt x="1621697" y="44450"/>
                    <a:pt x="1620427" y="34290"/>
                    <a:pt x="1619157" y="21590"/>
                  </a:cubicBezTo>
                  <a:cubicBezTo>
                    <a:pt x="1608997" y="19050"/>
                    <a:pt x="1600107" y="17780"/>
                    <a:pt x="1589947" y="16510"/>
                  </a:cubicBezTo>
                  <a:cubicBezTo>
                    <a:pt x="1582534" y="15240"/>
                    <a:pt x="1575200" y="16510"/>
                    <a:pt x="1569088" y="16510"/>
                  </a:cubicBezTo>
                  <a:cubicBezTo>
                    <a:pt x="1538528" y="13970"/>
                    <a:pt x="1507969" y="8890"/>
                    <a:pt x="1477410" y="7620"/>
                  </a:cubicBezTo>
                  <a:cubicBezTo>
                    <a:pt x="1419958" y="5080"/>
                    <a:pt x="1361285" y="3810"/>
                    <a:pt x="1303833" y="2540"/>
                  </a:cubicBezTo>
                  <a:cubicBezTo>
                    <a:pt x="1283053" y="2540"/>
                    <a:pt x="1261050" y="0"/>
                    <a:pt x="1240270" y="0"/>
                  </a:cubicBezTo>
                  <a:cubicBezTo>
                    <a:pt x="1190153" y="0"/>
                    <a:pt x="1141258" y="1270"/>
                    <a:pt x="1091140" y="1270"/>
                  </a:cubicBezTo>
                  <a:cubicBezTo>
                    <a:pt x="1061804" y="1270"/>
                    <a:pt x="1032467" y="3810"/>
                    <a:pt x="1001907" y="3810"/>
                  </a:cubicBezTo>
                  <a:cubicBezTo>
                    <a:pt x="971348" y="5080"/>
                    <a:pt x="417614" y="7620"/>
                    <a:pt x="387055" y="7620"/>
                  </a:cubicBezTo>
                  <a:cubicBezTo>
                    <a:pt x="362607" y="7620"/>
                    <a:pt x="338160" y="6350"/>
                    <a:pt x="313712" y="7620"/>
                  </a:cubicBezTo>
                  <a:cubicBezTo>
                    <a:pt x="291710" y="8890"/>
                    <a:pt x="268485" y="11430"/>
                    <a:pt x="246482" y="12700"/>
                  </a:cubicBezTo>
                  <a:cubicBezTo>
                    <a:pt x="223257" y="15240"/>
                    <a:pt x="200032" y="16510"/>
                    <a:pt x="178029" y="19050"/>
                  </a:cubicBezTo>
                  <a:cubicBezTo>
                    <a:pt x="145025" y="21590"/>
                    <a:pt x="110799" y="24130"/>
                    <a:pt x="77795" y="27940"/>
                  </a:cubicBezTo>
                  <a:cubicBezTo>
                    <a:pt x="58237" y="30480"/>
                    <a:pt x="38100" y="34290"/>
                    <a:pt x="16510" y="36830"/>
                  </a:cubicBezTo>
                  <a:cubicBezTo>
                    <a:pt x="16510" y="38100"/>
                    <a:pt x="13970" y="40640"/>
                    <a:pt x="13970" y="43180"/>
                  </a:cubicBezTo>
                  <a:cubicBezTo>
                    <a:pt x="12700" y="71840"/>
                    <a:pt x="10160" y="129859"/>
                    <a:pt x="8890" y="185357"/>
                  </a:cubicBezTo>
                  <a:cubicBezTo>
                    <a:pt x="7620" y="218151"/>
                    <a:pt x="8890" y="253467"/>
                    <a:pt x="7620" y="286261"/>
                  </a:cubicBezTo>
                  <a:cubicBezTo>
                    <a:pt x="0" y="452753"/>
                    <a:pt x="5080" y="2513720"/>
                    <a:pt x="7620" y="2682734"/>
                  </a:cubicBezTo>
                  <a:cubicBezTo>
                    <a:pt x="6350" y="2816432"/>
                    <a:pt x="11430" y="2947607"/>
                    <a:pt x="11430" y="3081305"/>
                  </a:cubicBezTo>
                  <a:cubicBezTo>
                    <a:pt x="11430" y="3144370"/>
                    <a:pt x="15240" y="3209958"/>
                    <a:pt x="7620" y="3247780"/>
                  </a:cubicBezTo>
                  <a:cubicBezTo>
                    <a:pt x="5080" y="3256670"/>
                    <a:pt x="10160" y="3263020"/>
                    <a:pt x="19050" y="3264290"/>
                  </a:cubicBezTo>
                  <a:cubicBezTo>
                    <a:pt x="29210" y="3265560"/>
                    <a:pt x="38100" y="3265560"/>
                    <a:pt x="48260" y="3265560"/>
                  </a:cubicBezTo>
                  <a:cubicBezTo>
                    <a:pt x="87574" y="3266830"/>
                    <a:pt x="126690" y="3266830"/>
                    <a:pt x="167028" y="3268100"/>
                  </a:cubicBezTo>
                  <a:cubicBezTo>
                    <a:pt x="189030" y="3269370"/>
                    <a:pt x="211033" y="3270640"/>
                    <a:pt x="231813" y="3271910"/>
                  </a:cubicBezTo>
                  <a:cubicBezTo>
                    <a:pt x="268485" y="3273180"/>
                    <a:pt x="303933" y="3273180"/>
                    <a:pt x="340604" y="3274450"/>
                  </a:cubicBezTo>
                  <a:cubicBezTo>
                    <a:pt x="355273" y="3274450"/>
                    <a:pt x="368719" y="3274450"/>
                    <a:pt x="383387" y="3273180"/>
                  </a:cubicBezTo>
                  <a:cubicBezTo>
                    <a:pt x="389499" y="3273180"/>
                    <a:pt x="396834" y="3271910"/>
                    <a:pt x="402945" y="3271910"/>
                  </a:cubicBezTo>
                  <a:cubicBezTo>
                    <a:pt x="427393" y="3273180"/>
                    <a:pt x="916341" y="3264290"/>
                    <a:pt x="940789" y="3265560"/>
                  </a:cubicBezTo>
                  <a:cubicBezTo>
                    <a:pt x="975015" y="3266830"/>
                    <a:pt x="1069138" y="3266830"/>
                    <a:pt x="1103364" y="3266830"/>
                  </a:cubicBezTo>
                  <a:cubicBezTo>
                    <a:pt x="1116810" y="3266830"/>
                    <a:pt x="1129034" y="3265560"/>
                    <a:pt x="1142480" y="3265560"/>
                  </a:cubicBezTo>
                  <a:cubicBezTo>
                    <a:pt x="1164483" y="3266830"/>
                    <a:pt x="1186485" y="3268100"/>
                    <a:pt x="1208488" y="3269370"/>
                  </a:cubicBezTo>
                  <a:cubicBezTo>
                    <a:pt x="1256161" y="3271910"/>
                    <a:pt x="1302611" y="3269370"/>
                    <a:pt x="1350283" y="3273180"/>
                  </a:cubicBezTo>
                  <a:cubicBezTo>
                    <a:pt x="1429737" y="3278260"/>
                    <a:pt x="1510414" y="3271910"/>
                    <a:pt x="1589947" y="3276990"/>
                  </a:cubicBezTo>
                  <a:cubicBezTo>
                    <a:pt x="1610267" y="3278260"/>
                    <a:pt x="1630587" y="3276990"/>
                    <a:pt x="1653447" y="3276990"/>
                  </a:cubicBezTo>
                  <a:cubicBezTo>
                    <a:pt x="1653447" y="3252860"/>
                    <a:pt x="1653447" y="3240160"/>
                    <a:pt x="1653447" y="3212481"/>
                  </a:cubicBezTo>
                  <a:cubicBezTo>
                    <a:pt x="1652177" y="3083828"/>
                    <a:pt x="1649637" y="2962743"/>
                    <a:pt x="1649637" y="2831568"/>
                  </a:cubicBezTo>
                  <a:close/>
                </a:path>
              </a:pathLst>
            </a:custGeom>
            <a:solidFill>
              <a:srgbClr val="FDDEA7"/>
            </a:solidFill>
          </p:spPr>
          <p:txBody>
            <a:bodyPr/>
            <a:lstStyle/>
            <a:p>
              <a:endParaRPr lang="en-US"/>
            </a:p>
          </p:txBody>
        </p:sp>
      </p:grpSp>
      <p:sp>
        <p:nvSpPr>
          <p:cNvPr id="10" name="TextBox 10"/>
          <p:cNvSpPr txBox="1"/>
          <p:nvPr/>
        </p:nvSpPr>
        <p:spPr>
          <a:xfrm>
            <a:off x="466680" y="624840"/>
            <a:ext cx="18049920" cy="945515"/>
          </a:xfrm>
          <a:prstGeom prst="rect">
            <a:avLst/>
          </a:prstGeom>
        </p:spPr>
        <p:txBody>
          <a:bodyPr wrap="square" lIns="0" tIns="0" rIns="0" bIns="0" rtlCol="0" anchor="t">
            <a:spAutoFit/>
          </a:bodyPr>
          <a:lstStyle/>
          <a:p>
            <a:pPr algn="l">
              <a:lnSpc>
                <a:spcPts val="7359"/>
              </a:lnSpc>
              <a:spcBef>
                <a:spcPct val="0"/>
              </a:spcBef>
            </a:pPr>
            <a:r>
              <a:rPr lang="en-US" sz="6399" dirty="0">
                <a:solidFill>
                  <a:srgbClr val="F5E9DA"/>
                </a:solidFill>
                <a:latin typeface="Fraunces Bold"/>
              </a:rPr>
              <a:t> I. TÌM HIỂU YÊU CẦU CỦA KIỂU VĂN BẢN</a:t>
            </a:r>
          </a:p>
        </p:txBody>
      </p:sp>
      <p:sp>
        <p:nvSpPr>
          <p:cNvPr id="11" name="TextBox 11"/>
          <p:cNvSpPr txBox="1"/>
          <p:nvPr/>
        </p:nvSpPr>
        <p:spPr>
          <a:xfrm>
            <a:off x="705678" y="1484459"/>
            <a:ext cx="7865269" cy="962660"/>
          </a:xfrm>
          <a:prstGeom prst="rect">
            <a:avLst/>
          </a:prstGeom>
        </p:spPr>
        <p:txBody>
          <a:bodyPr lIns="0" tIns="0" rIns="0" bIns="0" rtlCol="0" anchor="t">
            <a:spAutoFit/>
          </a:bodyPr>
          <a:lstStyle/>
          <a:p>
            <a:pPr algn="just">
              <a:lnSpc>
                <a:spcPts val="7840"/>
              </a:lnSpc>
            </a:pPr>
            <a:r>
              <a:rPr lang="en-US" sz="5600">
                <a:solidFill>
                  <a:srgbClr val="F5E9DA"/>
                </a:solidFill>
                <a:latin typeface="#9Slide07 SVNUT Triumph Press"/>
              </a:rPr>
              <a:t>2. Yêu cầu kiểu văn bản</a:t>
            </a:r>
          </a:p>
        </p:txBody>
      </p:sp>
      <p:sp>
        <p:nvSpPr>
          <p:cNvPr id="12" name="TextBox 12"/>
          <p:cNvSpPr txBox="1"/>
          <p:nvPr/>
        </p:nvSpPr>
        <p:spPr>
          <a:xfrm>
            <a:off x="582924" y="2790901"/>
            <a:ext cx="6808476" cy="7841890"/>
          </a:xfrm>
          <a:prstGeom prst="rect">
            <a:avLst/>
          </a:prstGeom>
        </p:spPr>
        <p:txBody>
          <a:bodyPr wrap="square" lIns="0" tIns="0" rIns="0" bIns="0" rtlCol="0" anchor="t">
            <a:spAutoFit/>
          </a:bodyPr>
          <a:lstStyle/>
          <a:p>
            <a:pPr algn="just">
              <a:lnSpc>
                <a:spcPts val="5599"/>
              </a:lnSpc>
            </a:pPr>
            <a:r>
              <a:rPr lang="en-US" sz="4000" dirty="0" err="1">
                <a:solidFill>
                  <a:srgbClr val="000000"/>
                </a:solidFill>
                <a:latin typeface="Roboto Condensed"/>
              </a:rPr>
              <a:t>Về</a:t>
            </a:r>
            <a:r>
              <a:rPr lang="en-US" sz="4000" dirty="0">
                <a:solidFill>
                  <a:srgbClr val="000000"/>
                </a:solidFill>
                <a:latin typeface="Roboto Condensed"/>
              </a:rPr>
              <a:t> </a:t>
            </a:r>
            <a:r>
              <a:rPr lang="en-US" sz="4000" dirty="0" err="1">
                <a:solidFill>
                  <a:srgbClr val="000000"/>
                </a:solidFill>
                <a:latin typeface="Roboto Condensed"/>
              </a:rPr>
              <a:t>nội</a:t>
            </a:r>
            <a:r>
              <a:rPr lang="en-US" sz="4000" dirty="0">
                <a:solidFill>
                  <a:srgbClr val="000000"/>
                </a:solidFill>
                <a:latin typeface="Roboto Condensed"/>
              </a:rPr>
              <a:t> dung, </a:t>
            </a:r>
            <a:r>
              <a:rPr lang="vi-VN" sz="4000" dirty="0">
                <a:solidFill>
                  <a:srgbClr val="000000"/>
                </a:solidFill>
                <a:latin typeface="Roboto Condensed"/>
              </a:rPr>
              <a:t>giới thiệu và nêu nhận xét chung về </a:t>
            </a:r>
            <a:r>
              <a:rPr lang="en-US" sz="4000" dirty="0">
                <a:solidFill>
                  <a:srgbClr val="000000"/>
                </a:solidFill>
                <a:latin typeface="Roboto Condensed"/>
              </a:rPr>
              <a:t>TP</a:t>
            </a:r>
            <a:r>
              <a:rPr lang="vi-VN" sz="4000" dirty="0">
                <a:solidFill>
                  <a:srgbClr val="000000"/>
                </a:solidFill>
                <a:latin typeface="Roboto Condensed"/>
              </a:rPr>
              <a:t>; phân tích được nội dung chủ đề;  nêu và phân tích được hiệu quả thẩm mĩ của nét đặc sắc về hình thức nghệ thuật đối với việc thể hiện nội dung (cốt truyện, </a:t>
            </a:r>
            <a:r>
              <a:rPr lang="en-US" sz="4000" dirty="0">
                <a:solidFill>
                  <a:srgbClr val="000000"/>
                </a:solidFill>
                <a:latin typeface="Roboto Condensed"/>
              </a:rPr>
              <a:t>NTXD </a:t>
            </a:r>
            <a:r>
              <a:rPr lang="vi-VN" sz="4000" dirty="0">
                <a:solidFill>
                  <a:srgbClr val="000000"/>
                </a:solidFill>
                <a:latin typeface="Roboto Condensed"/>
              </a:rPr>
              <a:t>nhân v</a:t>
            </a:r>
            <a:r>
              <a:rPr lang="en-US" sz="4000" dirty="0">
                <a:solidFill>
                  <a:srgbClr val="000000"/>
                </a:solidFill>
                <a:latin typeface="Roboto Condensed"/>
              </a:rPr>
              <a:t>ậ</a:t>
            </a:r>
            <a:r>
              <a:rPr lang="vi-VN" sz="4000" dirty="0">
                <a:solidFill>
                  <a:srgbClr val="000000"/>
                </a:solidFill>
                <a:latin typeface="Roboto Condensed"/>
              </a:rPr>
              <a:t>t, ngôi kể, không gian, thời gian, chi tiết tiêu biểu....); khẳng định được ý nghĩa, giá trị tác phẩm</a:t>
            </a:r>
          </a:p>
          <a:p>
            <a:pPr algn="just">
              <a:lnSpc>
                <a:spcPts val="5599"/>
              </a:lnSpc>
            </a:pPr>
            <a:endParaRPr lang="en-US" sz="4000" dirty="0">
              <a:solidFill>
                <a:srgbClr val="000000"/>
              </a:solidFill>
              <a:latin typeface="Roboto Condensed"/>
            </a:endParaRPr>
          </a:p>
        </p:txBody>
      </p:sp>
      <p:sp>
        <p:nvSpPr>
          <p:cNvPr id="13" name="TextBox 13"/>
          <p:cNvSpPr txBox="1"/>
          <p:nvPr/>
        </p:nvSpPr>
        <p:spPr>
          <a:xfrm>
            <a:off x="8560350" y="3277152"/>
            <a:ext cx="4532034" cy="6412012"/>
          </a:xfrm>
          <a:prstGeom prst="rect">
            <a:avLst/>
          </a:prstGeom>
        </p:spPr>
        <p:txBody>
          <a:bodyPr lIns="0" tIns="0" rIns="0" bIns="0" rtlCol="0" anchor="t">
            <a:spAutoFit/>
          </a:bodyPr>
          <a:lstStyle/>
          <a:p>
            <a:pPr algn="just">
              <a:lnSpc>
                <a:spcPts val="5599"/>
              </a:lnSpc>
              <a:spcBef>
                <a:spcPct val="0"/>
              </a:spcBef>
            </a:pPr>
            <a:r>
              <a:rPr lang="en-US" sz="4000" dirty="0" err="1">
                <a:solidFill>
                  <a:srgbClr val="000000"/>
                </a:solidFill>
                <a:latin typeface="Roboto Condensed"/>
              </a:rPr>
              <a:t>Về</a:t>
            </a:r>
            <a:r>
              <a:rPr lang="en-US" sz="4000" dirty="0">
                <a:solidFill>
                  <a:srgbClr val="000000"/>
                </a:solidFill>
                <a:latin typeface="Roboto Condensed"/>
              </a:rPr>
              <a:t> </a:t>
            </a:r>
            <a:r>
              <a:rPr lang="en-US" sz="4000" dirty="0" err="1">
                <a:solidFill>
                  <a:srgbClr val="000000"/>
                </a:solidFill>
                <a:latin typeface="Roboto Condensed"/>
              </a:rPr>
              <a:t>hình</a:t>
            </a:r>
            <a:r>
              <a:rPr lang="en-US" sz="4000" dirty="0">
                <a:solidFill>
                  <a:srgbClr val="000000"/>
                </a:solidFill>
                <a:latin typeface="Roboto Condensed"/>
              </a:rPr>
              <a:t> </a:t>
            </a:r>
            <a:r>
              <a:rPr lang="en-US" sz="4000" dirty="0" err="1">
                <a:solidFill>
                  <a:srgbClr val="000000"/>
                </a:solidFill>
                <a:latin typeface="Roboto Condensed"/>
              </a:rPr>
              <a:t>thức</a:t>
            </a:r>
            <a:r>
              <a:rPr lang="en-US" sz="4000" dirty="0">
                <a:solidFill>
                  <a:srgbClr val="000000"/>
                </a:solidFill>
                <a:latin typeface="Roboto Condensed"/>
              </a:rPr>
              <a:t>: </a:t>
            </a:r>
            <a:r>
              <a:rPr lang="en-US" sz="4000" dirty="0" err="1">
                <a:solidFill>
                  <a:srgbClr val="000000"/>
                </a:solidFill>
                <a:latin typeface="Roboto Condensed"/>
              </a:rPr>
              <a:t>lập</a:t>
            </a:r>
            <a:r>
              <a:rPr lang="en-US" sz="4000" dirty="0">
                <a:solidFill>
                  <a:srgbClr val="000000"/>
                </a:solidFill>
                <a:latin typeface="Roboto Condensed"/>
              </a:rPr>
              <a:t> </a:t>
            </a:r>
            <a:r>
              <a:rPr lang="en-US" sz="4000" dirty="0" err="1">
                <a:solidFill>
                  <a:srgbClr val="000000"/>
                </a:solidFill>
                <a:latin typeface="Roboto Condensed"/>
              </a:rPr>
              <a:t>luận</a:t>
            </a:r>
            <a:r>
              <a:rPr lang="en-US" sz="4000" dirty="0">
                <a:solidFill>
                  <a:srgbClr val="000000"/>
                </a:solidFill>
                <a:latin typeface="Roboto Condensed"/>
              </a:rPr>
              <a:t> </a:t>
            </a:r>
            <a:r>
              <a:rPr lang="en-US" sz="4000" dirty="0" err="1">
                <a:solidFill>
                  <a:srgbClr val="000000"/>
                </a:solidFill>
                <a:latin typeface="Roboto Condensed"/>
              </a:rPr>
              <a:t>chặt</a:t>
            </a:r>
            <a:r>
              <a:rPr lang="en-US" sz="4000" dirty="0">
                <a:solidFill>
                  <a:srgbClr val="000000"/>
                </a:solidFill>
                <a:latin typeface="Roboto Condensed"/>
              </a:rPr>
              <a:t> </a:t>
            </a:r>
            <a:r>
              <a:rPr lang="en-US" sz="4000" dirty="0" err="1">
                <a:solidFill>
                  <a:srgbClr val="000000"/>
                </a:solidFill>
                <a:latin typeface="Roboto Condensed"/>
              </a:rPr>
              <a:t>chẽ</a:t>
            </a:r>
            <a:r>
              <a:rPr lang="en-US" sz="4000" dirty="0">
                <a:solidFill>
                  <a:srgbClr val="000000"/>
                </a:solidFill>
                <a:latin typeface="Roboto Condensed"/>
              </a:rPr>
              <a:t>; </a:t>
            </a:r>
            <a:r>
              <a:rPr lang="en-US" sz="4000" dirty="0" err="1">
                <a:solidFill>
                  <a:srgbClr val="000000"/>
                </a:solidFill>
                <a:latin typeface="Roboto Condensed"/>
              </a:rPr>
              <a:t>có</a:t>
            </a:r>
            <a:r>
              <a:rPr lang="en-US" sz="4000" dirty="0">
                <a:solidFill>
                  <a:srgbClr val="000000"/>
                </a:solidFill>
                <a:latin typeface="Roboto Condensed"/>
              </a:rPr>
              <a:t> </a:t>
            </a:r>
            <a:r>
              <a:rPr lang="en-US" sz="4000" dirty="0" err="1">
                <a:solidFill>
                  <a:srgbClr val="000000"/>
                </a:solidFill>
                <a:latin typeface="Roboto Condensed"/>
              </a:rPr>
              <a:t>bằng</a:t>
            </a:r>
            <a:r>
              <a:rPr lang="en-US" sz="4000" dirty="0">
                <a:solidFill>
                  <a:srgbClr val="000000"/>
                </a:solidFill>
                <a:latin typeface="Roboto Condensed"/>
              </a:rPr>
              <a:t> </a:t>
            </a:r>
            <a:r>
              <a:rPr lang="en-US" sz="4000" dirty="0" err="1">
                <a:solidFill>
                  <a:srgbClr val="000000"/>
                </a:solidFill>
                <a:latin typeface="Roboto Condensed"/>
              </a:rPr>
              <a:t>chứng</a:t>
            </a:r>
            <a:r>
              <a:rPr lang="en-US" sz="4000" dirty="0">
                <a:solidFill>
                  <a:srgbClr val="000000"/>
                </a:solidFill>
                <a:latin typeface="Roboto Condensed"/>
              </a:rPr>
              <a:t> tin </a:t>
            </a:r>
            <a:r>
              <a:rPr lang="en-US" sz="4000" dirty="0" err="1">
                <a:solidFill>
                  <a:srgbClr val="000000"/>
                </a:solidFill>
                <a:latin typeface="Roboto Condensed"/>
              </a:rPr>
              <a:t>cậy</a:t>
            </a:r>
            <a:r>
              <a:rPr lang="en-US" sz="4000" dirty="0">
                <a:solidFill>
                  <a:srgbClr val="000000"/>
                </a:solidFill>
                <a:latin typeface="Roboto Condensed"/>
              </a:rPr>
              <a:t> </a:t>
            </a:r>
            <a:r>
              <a:rPr lang="en-US" sz="4000" dirty="0" err="1">
                <a:solidFill>
                  <a:srgbClr val="000000"/>
                </a:solidFill>
                <a:latin typeface="Roboto Condensed"/>
              </a:rPr>
              <a:t>từ</a:t>
            </a:r>
            <a:r>
              <a:rPr lang="en-US" sz="4000" dirty="0">
                <a:solidFill>
                  <a:srgbClr val="000000"/>
                </a:solidFill>
                <a:latin typeface="Roboto Condensed"/>
              </a:rPr>
              <a:t> </a:t>
            </a:r>
            <a:r>
              <a:rPr lang="en-US" sz="4000" dirty="0" err="1">
                <a:solidFill>
                  <a:srgbClr val="000000"/>
                </a:solidFill>
                <a:latin typeface="Roboto Condensed"/>
              </a:rPr>
              <a:t>tác</a:t>
            </a:r>
            <a:r>
              <a:rPr lang="en-US" sz="4000" dirty="0">
                <a:solidFill>
                  <a:srgbClr val="000000"/>
                </a:solidFill>
                <a:latin typeface="Roboto Condensed"/>
              </a:rPr>
              <a:t> </a:t>
            </a:r>
            <a:r>
              <a:rPr lang="en-US" sz="4000" dirty="0" err="1">
                <a:solidFill>
                  <a:srgbClr val="000000"/>
                </a:solidFill>
                <a:latin typeface="Roboto Condensed"/>
              </a:rPr>
              <a:t>phẩm</a:t>
            </a:r>
            <a:r>
              <a:rPr lang="en-US" sz="4000" dirty="0">
                <a:solidFill>
                  <a:srgbClr val="000000"/>
                </a:solidFill>
                <a:latin typeface="Roboto Condensed"/>
              </a:rPr>
              <a:t>; </a:t>
            </a:r>
            <a:r>
              <a:rPr lang="en-US" sz="4000" dirty="0" err="1">
                <a:solidFill>
                  <a:srgbClr val="000000"/>
                </a:solidFill>
                <a:latin typeface="Roboto Condensed"/>
              </a:rPr>
              <a:t>diễn</a:t>
            </a:r>
            <a:r>
              <a:rPr lang="en-US" sz="4000" dirty="0">
                <a:solidFill>
                  <a:srgbClr val="000000"/>
                </a:solidFill>
                <a:latin typeface="Roboto Condensed"/>
              </a:rPr>
              <a:t> </a:t>
            </a:r>
            <a:r>
              <a:rPr lang="en-US" sz="4000" dirty="0" err="1">
                <a:solidFill>
                  <a:srgbClr val="000000"/>
                </a:solidFill>
                <a:latin typeface="Roboto Condensed"/>
              </a:rPr>
              <a:t>đạt</a:t>
            </a:r>
            <a:r>
              <a:rPr lang="en-US" sz="4000" dirty="0">
                <a:solidFill>
                  <a:srgbClr val="000000"/>
                </a:solidFill>
                <a:latin typeface="Roboto Condensed"/>
              </a:rPr>
              <a:t> </a:t>
            </a:r>
            <a:r>
              <a:rPr lang="en-US" sz="4000" dirty="0" err="1">
                <a:solidFill>
                  <a:srgbClr val="000000"/>
                </a:solidFill>
                <a:latin typeface="Roboto Condensed"/>
              </a:rPr>
              <a:t>mạch</a:t>
            </a:r>
            <a:r>
              <a:rPr lang="en-US" sz="4000" dirty="0">
                <a:solidFill>
                  <a:srgbClr val="000000"/>
                </a:solidFill>
                <a:latin typeface="Roboto Condensed"/>
              </a:rPr>
              <a:t> </a:t>
            </a:r>
            <a:r>
              <a:rPr lang="en-US" sz="4000" dirty="0" err="1">
                <a:solidFill>
                  <a:srgbClr val="000000"/>
                </a:solidFill>
                <a:latin typeface="Roboto Condensed"/>
              </a:rPr>
              <a:t>lạc</a:t>
            </a:r>
            <a:r>
              <a:rPr lang="en-US" sz="4000" dirty="0">
                <a:solidFill>
                  <a:srgbClr val="000000"/>
                </a:solidFill>
                <a:latin typeface="Roboto Condensed"/>
              </a:rPr>
              <a:t>, </a:t>
            </a:r>
            <a:r>
              <a:rPr lang="en-US" sz="4000" dirty="0" err="1">
                <a:solidFill>
                  <a:srgbClr val="000000"/>
                </a:solidFill>
                <a:latin typeface="Roboto Condensed"/>
              </a:rPr>
              <a:t>sử</a:t>
            </a:r>
            <a:r>
              <a:rPr lang="en-US" sz="4000" dirty="0">
                <a:solidFill>
                  <a:srgbClr val="000000"/>
                </a:solidFill>
                <a:latin typeface="Roboto Condensed"/>
              </a:rPr>
              <a:t> </a:t>
            </a:r>
            <a:r>
              <a:rPr lang="en-US" sz="4000" dirty="0" err="1">
                <a:solidFill>
                  <a:srgbClr val="000000"/>
                </a:solidFill>
                <a:latin typeface="Roboto Condensed"/>
              </a:rPr>
              <a:t>dụng</a:t>
            </a:r>
            <a:r>
              <a:rPr lang="en-US" sz="4000" dirty="0">
                <a:solidFill>
                  <a:srgbClr val="000000"/>
                </a:solidFill>
                <a:latin typeface="Roboto Condensed"/>
              </a:rPr>
              <a:t> </a:t>
            </a:r>
            <a:r>
              <a:rPr lang="en-US" sz="4000" dirty="0" err="1">
                <a:solidFill>
                  <a:srgbClr val="000000"/>
                </a:solidFill>
                <a:latin typeface="Roboto Condensed"/>
              </a:rPr>
              <a:t>các</a:t>
            </a:r>
            <a:r>
              <a:rPr lang="en-US" sz="4000" dirty="0">
                <a:solidFill>
                  <a:srgbClr val="000000"/>
                </a:solidFill>
                <a:latin typeface="Roboto Condensed"/>
              </a:rPr>
              <a:t> </a:t>
            </a:r>
            <a:r>
              <a:rPr lang="en-US" sz="4000" dirty="0" err="1">
                <a:solidFill>
                  <a:srgbClr val="000000"/>
                </a:solidFill>
                <a:latin typeface="Roboto Condensed"/>
              </a:rPr>
              <a:t>phương</a:t>
            </a:r>
            <a:r>
              <a:rPr lang="en-US" sz="4000" dirty="0">
                <a:solidFill>
                  <a:srgbClr val="000000"/>
                </a:solidFill>
                <a:latin typeface="Roboto Condensed"/>
              </a:rPr>
              <a:t> </a:t>
            </a:r>
            <a:r>
              <a:rPr lang="en-US" sz="4000" dirty="0" err="1">
                <a:solidFill>
                  <a:srgbClr val="000000"/>
                </a:solidFill>
                <a:latin typeface="Roboto Condensed"/>
              </a:rPr>
              <a:t>tiện</a:t>
            </a:r>
            <a:r>
              <a:rPr lang="en-US" sz="4000" dirty="0">
                <a:solidFill>
                  <a:srgbClr val="000000"/>
                </a:solidFill>
                <a:latin typeface="Roboto Condensed"/>
              </a:rPr>
              <a:t> </a:t>
            </a:r>
            <a:r>
              <a:rPr lang="en-US" sz="4000" dirty="0" err="1">
                <a:solidFill>
                  <a:srgbClr val="000000"/>
                </a:solidFill>
                <a:latin typeface="Roboto Condensed"/>
              </a:rPr>
              <a:t>liên</a:t>
            </a:r>
            <a:r>
              <a:rPr lang="en-US" sz="4000" dirty="0">
                <a:solidFill>
                  <a:srgbClr val="000000"/>
                </a:solidFill>
                <a:latin typeface="Roboto Condensed"/>
              </a:rPr>
              <a:t> </a:t>
            </a:r>
            <a:r>
              <a:rPr lang="en-US" sz="4000" dirty="0" err="1">
                <a:solidFill>
                  <a:srgbClr val="000000"/>
                </a:solidFill>
                <a:latin typeface="Roboto Condensed"/>
              </a:rPr>
              <a:t>kết</a:t>
            </a:r>
            <a:r>
              <a:rPr lang="en-US" sz="4000" dirty="0">
                <a:solidFill>
                  <a:srgbClr val="000000"/>
                </a:solidFill>
                <a:latin typeface="Roboto Condensed"/>
              </a:rPr>
              <a:t> </a:t>
            </a:r>
            <a:r>
              <a:rPr lang="en-US" sz="4000" dirty="0" err="1">
                <a:solidFill>
                  <a:srgbClr val="000000"/>
                </a:solidFill>
                <a:latin typeface="Roboto Condensed"/>
              </a:rPr>
              <a:t>hợp</a:t>
            </a:r>
            <a:r>
              <a:rPr lang="en-US" sz="4000" dirty="0">
                <a:solidFill>
                  <a:srgbClr val="000000"/>
                </a:solidFill>
                <a:latin typeface="Roboto Condensed"/>
              </a:rPr>
              <a:t> </a:t>
            </a:r>
            <a:r>
              <a:rPr lang="en-US" sz="4000" dirty="0" err="1">
                <a:solidFill>
                  <a:srgbClr val="000000"/>
                </a:solidFill>
                <a:latin typeface="Roboto Condensed"/>
              </a:rPr>
              <a:t>lí</a:t>
            </a:r>
            <a:r>
              <a:rPr lang="en-US" sz="4000" dirty="0">
                <a:solidFill>
                  <a:srgbClr val="000000"/>
                </a:solidFill>
                <a:latin typeface="Roboto Condensed"/>
              </a:rPr>
              <a:t> </a:t>
            </a:r>
            <a:r>
              <a:rPr lang="en-US" sz="4000" dirty="0" err="1">
                <a:solidFill>
                  <a:srgbClr val="000000"/>
                </a:solidFill>
                <a:latin typeface="Roboto Condensed"/>
              </a:rPr>
              <a:t>để</a:t>
            </a:r>
            <a:r>
              <a:rPr lang="en-US" sz="4000" dirty="0">
                <a:solidFill>
                  <a:srgbClr val="000000"/>
                </a:solidFill>
                <a:latin typeface="Roboto Condensed"/>
              </a:rPr>
              <a:t> </a:t>
            </a:r>
            <a:r>
              <a:rPr lang="en-US" sz="4000" dirty="0" err="1">
                <a:solidFill>
                  <a:srgbClr val="000000"/>
                </a:solidFill>
                <a:latin typeface="Roboto Condensed"/>
              </a:rPr>
              <a:t>giúp</a:t>
            </a:r>
            <a:r>
              <a:rPr lang="en-US" sz="4000" dirty="0">
                <a:solidFill>
                  <a:srgbClr val="000000"/>
                </a:solidFill>
                <a:latin typeface="Roboto Condensed"/>
              </a:rPr>
              <a:t> </a:t>
            </a:r>
            <a:r>
              <a:rPr lang="en-US" sz="4000" dirty="0" err="1">
                <a:solidFill>
                  <a:srgbClr val="000000"/>
                </a:solidFill>
                <a:latin typeface="Roboto Condensed"/>
              </a:rPr>
              <a:t>người</a:t>
            </a:r>
            <a:r>
              <a:rPr lang="en-US" sz="4000" dirty="0">
                <a:solidFill>
                  <a:srgbClr val="000000"/>
                </a:solidFill>
                <a:latin typeface="Roboto Condensed"/>
              </a:rPr>
              <a:t> </a:t>
            </a:r>
            <a:r>
              <a:rPr lang="en-US" sz="4000" dirty="0" err="1">
                <a:solidFill>
                  <a:srgbClr val="000000"/>
                </a:solidFill>
                <a:latin typeface="Roboto Condensed"/>
              </a:rPr>
              <a:t>đọc</a:t>
            </a:r>
            <a:r>
              <a:rPr lang="en-US" sz="4000" dirty="0">
                <a:solidFill>
                  <a:srgbClr val="000000"/>
                </a:solidFill>
                <a:latin typeface="Roboto Condensed"/>
              </a:rPr>
              <a:t> </a:t>
            </a:r>
            <a:r>
              <a:rPr lang="en-US" sz="4000" dirty="0" err="1">
                <a:solidFill>
                  <a:srgbClr val="000000"/>
                </a:solidFill>
                <a:latin typeface="Roboto Condensed"/>
              </a:rPr>
              <a:t>nhận</a:t>
            </a:r>
            <a:r>
              <a:rPr lang="en-US" sz="4000" dirty="0">
                <a:solidFill>
                  <a:srgbClr val="000000"/>
                </a:solidFill>
                <a:latin typeface="Roboto Condensed"/>
              </a:rPr>
              <a:t> </a:t>
            </a:r>
            <a:r>
              <a:rPr lang="en-US" sz="4000" dirty="0" err="1">
                <a:solidFill>
                  <a:srgbClr val="000000"/>
                </a:solidFill>
                <a:latin typeface="Roboto Condensed"/>
              </a:rPr>
              <a:t>ra</a:t>
            </a:r>
            <a:r>
              <a:rPr lang="en-US" sz="4000" dirty="0">
                <a:solidFill>
                  <a:srgbClr val="000000"/>
                </a:solidFill>
                <a:latin typeface="Roboto Condensed"/>
              </a:rPr>
              <a:t> </a:t>
            </a:r>
            <a:r>
              <a:rPr lang="en-US" sz="4000" dirty="0" err="1">
                <a:solidFill>
                  <a:srgbClr val="000000"/>
                </a:solidFill>
                <a:latin typeface="Roboto Condensed"/>
              </a:rPr>
              <a:t>mạch</a:t>
            </a:r>
            <a:r>
              <a:rPr lang="en-US" sz="4000" dirty="0">
                <a:solidFill>
                  <a:srgbClr val="000000"/>
                </a:solidFill>
                <a:latin typeface="Roboto Condensed"/>
              </a:rPr>
              <a:t> </a:t>
            </a:r>
            <a:r>
              <a:rPr lang="en-US" sz="4000" dirty="0" err="1">
                <a:solidFill>
                  <a:srgbClr val="000000"/>
                </a:solidFill>
                <a:latin typeface="Roboto Condensed"/>
              </a:rPr>
              <a:t>lập</a:t>
            </a:r>
            <a:r>
              <a:rPr lang="en-US" sz="4000" dirty="0">
                <a:solidFill>
                  <a:srgbClr val="000000"/>
                </a:solidFill>
                <a:latin typeface="Roboto Condensed"/>
              </a:rPr>
              <a:t> </a:t>
            </a:r>
            <a:r>
              <a:rPr lang="en-US" sz="4000" dirty="0" err="1">
                <a:solidFill>
                  <a:srgbClr val="000000"/>
                </a:solidFill>
                <a:latin typeface="Roboto Condensed"/>
              </a:rPr>
              <a:t>luận</a:t>
            </a:r>
            <a:r>
              <a:rPr lang="en-US" sz="4000" dirty="0">
                <a:solidFill>
                  <a:srgbClr val="000000"/>
                </a:solidFill>
                <a:latin typeface="Roboto Condensed"/>
              </a:rPr>
              <a:t> </a:t>
            </a:r>
            <a:r>
              <a:rPr lang="en-US" sz="4000" dirty="0" err="1">
                <a:solidFill>
                  <a:srgbClr val="000000"/>
                </a:solidFill>
                <a:latin typeface="Roboto Condensed"/>
              </a:rPr>
              <a:t>của</a:t>
            </a:r>
            <a:r>
              <a:rPr lang="en-US" sz="4000" dirty="0">
                <a:solidFill>
                  <a:srgbClr val="000000"/>
                </a:solidFill>
                <a:latin typeface="Roboto Condensed"/>
              </a:rPr>
              <a:t> </a:t>
            </a:r>
            <a:r>
              <a:rPr lang="en-US" sz="4000" dirty="0" err="1">
                <a:solidFill>
                  <a:srgbClr val="000000"/>
                </a:solidFill>
                <a:latin typeface="Roboto Condensed"/>
              </a:rPr>
              <a:t>văn</a:t>
            </a:r>
            <a:r>
              <a:rPr lang="en-US" sz="4000" dirty="0">
                <a:solidFill>
                  <a:srgbClr val="000000"/>
                </a:solidFill>
                <a:latin typeface="Roboto Condensed"/>
              </a:rPr>
              <a:t> </a:t>
            </a:r>
            <a:r>
              <a:rPr lang="en-US" sz="4000" dirty="0" err="1">
                <a:solidFill>
                  <a:srgbClr val="000000"/>
                </a:solidFill>
                <a:latin typeface="Roboto Condensed"/>
              </a:rPr>
              <a:t>bản</a:t>
            </a:r>
            <a:r>
              <a:rPr lang="en-US" sz="4000" dirty="0">
                <a:solidFill>
                  <a:srgbClr val="000000"/>
                </a:solidFill>
                <a:latin typeface="Roboto Condensed"/>
              </a:rPr>
              <a:t>.</a:t>
            </a:r>
          </a:p>
        </p:txBody>
      </p:sp>
      <p:sp>
        <p:nvSpPr>
          <p:cNvPr id="14" name="TextBox 14"/>
          <p:cNvSpPr txBox="1"/>
          <p:nvPr/>
        </p:nvSpPr>
        <p:spPr>
          <a:xfrm>
            <a:off x="14273524" y="3277152"/>
            <a:ext cx="2752975" cy="4975721"/>
          </a:xfrm>
          <a:prstGeom prst="rect">
            <a:avLst/>
          </a:prstGeom>
        </p:spPr>
        <p:txBody>
          <a:bodyPr lIns="0" tIns="0" rIns="0" bIns="0" rtlCol="0" anchor="t">
            <a:spAutoFit/>
          </a:bodyPr>
          <a:lstStyle/>
          <a:p>
            <a:pPr algn="just">
              <a:lnSpc>
                <a:spcPts val="5599"/>
              </a:lnSpc>
              <a:spcBef>
                <a:spcPct val="0"/>
              </a:spcBef>
            </a:pPr>
            <a:r>
              <a:rPr lang="en-US" sz="4000" dirty="0" err="1">
                <a:solidFill>
                  <a:srgbClr val="000000"/>
                </a:solidFill>
                <a:latin typeface="Roboto Condensed"/>
              </a:rPr>
              <a:t>Bố</a:t>
            </a:r>
            <a:r>
              <a:rPr lang="en-US" sz="4000" dirty="0">
                <a:solidFill>
                  <a:srgbClr val="000000"/>
                </a:solidFill>
                <a:latin typeface="Roboto Condensed"/>
              </a:rPr>
              <a:t> </a:t>
            </a:r>
            <a:r>
              <a:rPr lang="en-US" sz="4000" dirty="0" err="1">
                <a:solidFill>
                  <a:srgbClr val="000000"/>
                </a:solidFill>
                <a:latin typeface="Roboto Condensed"/>
              </a:rPr>
              <a:t>cục</a:t>
            </a:r>
            <a:r>
              <a:rPr lang="en-US" sz="4000" dirty="0">
                <a:solidFill>
                  <a:srgbClr val="000000"/>
                </a:solidFill>
                <a:latin typeface="Roboto Condensed"/>
              </a:rPr>
              <a:t> </a:t>
            </a:r>
            <a:r>
              <a:rPr lang="en-US" sz="4000" dirty="0" err="1">
                <a:solidFill>
                  <a:srgbClr val="000000"/>
                </a:solidFill>
                <a:latin typeface="Roboto Condensed"/>
              </a:rPr>
              <a:t>bài</a:t>
            </a:r>
            <a:r>
              <a:rPr lang="en-US" sz="4000" dirty="0">
                <a:solidFill>
                  <a:srgbClr val="000000"/>
                </a:solidFill>
                <a:latin typeface="Roboto Condensed"/>
              </a:rPr>
              <a:t> </a:t>
            </a:r>
            <a:r>
              <a:rPr lang="en-US" sz="4000" dirty="0" err="1">
                <a:solidFill>
                  <a:srgbClr val="000000"/>
                </a:solidFill>
                <a:latin typeface="Roboto Condensed"/>
              </a:rPr>
              <a:t>viết</a:t>
            </a:r>
            <a:r>
              <a:rPr lang="en-US" sz="4000" dirty="0">
                <a:solidFill>
                  <a:srgbClr val="000000"/>
                </a:solidFill>
                <a:latin typeface="Roboto Condensed"/>
              </a:rPr>
              <a:t> </a:t>
            </a:r>
            <a:r>
              <a:rPr lang="en-US" sz="4000" dirty="0" err="1">
                <a:solidFill>
                  <a:srgbClr val="000000"/>
                </a:solidFill>
                <a:latin typeface="Roboto Condensed"/>
              </a:rPr>
              <a:t>cần</a:t>
            </a:r>
            <a:r>
              <a:rPr lang="en-US" sz="4000" dirty="0">
                <a:solidFill>
                  <a:srgbClr val="000000"/>
                </a:solidFill>
                <a:latin typeface="Roboto Condensed"/>
              </a:rPr>
              <a:t> </a:t>
            </a:r>
            <a:r>
              <a:rPr lang="en-US" sz="4000" dirty="0" err="1">
                <a:solidFill>
                  <a:srgbClr val="000000"/>
                </a:solidFill>
                <a:latin typeface="Roboto Condensed"/>
              </a:rPr>
              <a:t>đảm</a:t>
            </a:r>
            <a:r>
              <a:rPr lang="en-US" sz="4000" dirty="0">
                <a:solidFill>
                  <a:srgbClr val="000000"/>
                </a:solidFill>
                <a:latin typeface="Roboto Condensed"/>
              </a:rPr>
              <a:t> </a:t>
            </a:r>
            <a:r>
              <a:rPr lang="en-US" sz="4000" dirty="0" err="1">
                <a:solidFill>
                  <a:srgbClr val="000000"/>
                </a:solidFill>
                <a:latin typeface="Roboto Condensed"/>
              </a:rPr>
              <a:t>bảo</a:t>
            </a:r>
            <a:r>
              <a:rPr lang="en-US" sz="4000" dirty="0">
                <a:solidFill>
                  <a:srgbClr val="000000"/>
                </a:solidFill>
                <a:latin typeface="Roboto Condensed"/>
              </a:rPr>
              <a:t>:</a:t>
            </a:r>
          </a:p>
          <a:p>
            <a:pPr algn="just">
              <a:lnSpc>
                <a:spcPts val="5599"/>
              </a:lnSpc>
              <a:spcBef>
                <a:spcPct val="0"/>
              </a:spcBef>
            </a:pPr>
            <a:r>
              <a:rPr lang="en-US" sz="4000" dirty="0">
                <a:solidFill>
                  <a:srgbClr val="000000"/>
                </a:solidFill>
                <a:latin typeface="Roboto Condensed"/>
                <a:ea typeface="Roboto Condensed"/>
              </a:rPr>
              <a:t>✔ </a:t>
            </a:r>
            <a:r>
              <a:rPr lang="en-US" sz="4000" dirty="0" err="1">
                <a:solidFill>
                  <a:srgbClr val="000000"/>
                </a:solidFill>
                <a:latin typeface="Roboto Condensed"/>
                <a:ea typeface="Roboto Condensed"/>
              </a:rPr>
              <a:t>Mở</a:t>
            </a:r>
            <a:r>
              <a:rPr lang="en-US" sz="4000" dirty="0">
                <a:solidFill>
                  <a:srgbClr val="000000"/>
                </a:solidFill>
                <a:latin typeface="Roboto Condensed"/>
                <a:ea typeface="Roboto Condensed"/>
              </a:rPr>
              <a:t> </a:t>
            </a:r>
            <a:r>
              <a:rPr lang="en-US" sz="4000" dirty="0" err="1">
                <a:solidFill>
                  <a:srgbClr val="000000"/>
                </a:solidFill>
                <a:latin typeface="Roboto Condensed"/>
                <a:ea typeface="Roboto Condensed"/>
              </a:rPr>
              <a:t>bài</a:t>
            </a:r>
            <a:endParaRPr lang="en-US" sz="4000" dirty="0">
              <a:solidFill>
                <a:srgbClr val="000000"/>
              </a:solidFill>
              <a:latin typeface="Roboto Condensed"/>
              <a:ea typeface="Roboto Condensed"/>
            </a:endParaRPr>
          </a:p>
          <a:p>
            <a:pPr algn="just">
              <a:lnSpc>
                <a:spcPts val="5599"/>
              </a:lnSpc>
              <a:spcBef>
                <a:spcPct val="0"/>
              </a:spcBef>
            </a:pPr>
            <a:r>
              <a:rPr lang="en-US" sz="4000" dirty="0">
                <a:solidFill>
                  <a:srgbClr val="000000"/>
                </a:solidFill>
                <a:latin typeface="Roboto Condensed"/>
                <a:ea typeface="Roboto Condensed"/>
              </a:rPr>
              <a:t>✔ </a:t>
            </a:r>
            <a:r>
              <a:rPr lang="en-US" sz="4000" dirty="0" err="1">
                <a:solidFill>
                  <a:srgbClr val="000000"/>
                </a:solidFill>
                <a:latin typeface="Roboto Condensed"/>
                <a:ea typeface="Roboto Condensed"/>
              </a:rPr>
              <a:t>Thân</a:t>
            </a:r>
            <a:r>
              <a:rPr lang="en-US" sz="4000" dirty="0">
                <a:solidFill>
                  <a:srgbClr val="000000"/>
                </a:solidFill>
                <a:latin typeface="Roboto Condensed"/>
                <a:ea typeface="Roboto Condensed"/>
              </a:rPr>
              <a:t> </a:t>
            </a:r>
            <a:r>
              <a:rPr lang="en-US" sz="4000" dirty="0" err="1">
                <a:solidFill>
                  <a:srgbClr val="000000"/>
                </a:solidFill>
                <a:latin typeface="Roboto Condensed"/>
                <a:ea typeface="Roboto Condensed"/>
              </a:rPr>
              <a:t>bài</a:t>
            </a:r>
            <a:endParaRPr lang="en-US" sz="4000" dirty="0">
              <a:solidFill>
                <a:srgbClr val="000000"/>
              </a:solidFill>
              <a:latin typeface="Roboto Condensed"/>
              <a:ea typeface="Roboto Condensed"/>
            </a:endParaRPr>
          </a:p>
          <a:p>
            <a:pPr algn="just">
              <a:lnSpc>
                <a:spcPts val="5599"/>
              </a:lnSpc>
              <a:spcBef>
                <a:spcPct val="0"/>
              </a:spcBef>
            </a:pPr>
            <a:r>
              <a:rPr lang="en-US" sz="4000" dirty="0">
                <a:solidFill>
                  <a:srgbClr val="000000"/>
                </a:solidFill>
                <a:latin typeface="Roboto Condensed"/>
                <a:ea typeface="Roboto Condensed"/>
              </a:rPr>
              <a:t>✔ </a:t>
            </a:r>
            <a:r>
              <a:rPr lang="en-US" sz="4000" dirty="0" err="1">
                <a:solidFill>
                  <a:srgbClr val="000000"/>
                </a:solidFill>
                <a:latin typeface="Roboto Condensed"/>
                <a:ea typeface="Roboto Condensed"/>
              </a:rPr>
              <a:t>Kết</a:t>
            </a:r>
            <a:r>
              <a:rPr lang="en-US" sz="4000" dirty="0">
                <a:solidFill>
                  <a:srgbClr val="000000"/>
                </a:solidFill>
                <a:latin typeface="Roboto Condensed"/>
                <a:ea typeface="Roboto Condensed"/>
              </a:rPr>
              <a:t> </a:t>
            </a:r>
            <a:r>
              <a:rPr lang="en-US" sz="4000" dirty="0" err="1">
                <a:solidFill>
                  <a:srgbClr val="000000"/>
                </a:solidFill>
                <a:latin typeface="Roboto Condensed"/>
                <a:ea typeface="Roboto Condensed"/>
              </a:rPr>
              <a:t>bài</a:t>
            </a:r>
            <a:endParaRPr lang="en-US" sz="4000" dirty="0">
              <a:solidFill>
                <a:srgbClr val="000000"/>
              </a:solidFill>
              <a:latin typeface="Roboto Condensed"/>
              <a:ea typeface="Roboto Condensed"/>
            </a:endParaRPr>
          </a:p>
          <a:p>
            <a:pPr algn="just">
              <a:lnSpc>
                <a:spcPts val="5599"/>
              </a:lnSpc>
              <a:spcBef>
                <a:spcPct val="0"/>
              </a:spcBef>
            </a:pPr>
            <a:endParaRPr lang="en-US" sz="4000" dirty="0">
              <a:solidFill>
                <a:srgbClr val="000000"/>
              </a:solidFill>
              <a:latin typeface="Roboto Condensed"/>
              <a:ea typeface="Roboto Condensed"/>
            </a:endParaRPr>
          </a:p>
        </p:txBody>
      </p:sp>
    </p:spTree>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13">
                                            <p:txEl>
                                              <p:pRg st="0" end="0"/>
                                            </p:txEl>
                                          </p:spTgt>
                                        </p:tgtEl>
                                        <p:attrNameLst>
                                          <p:attrName>style.visibility</p:attrName>
                                        </p:attrNameLst>
                                      </p:cBhvr>
                                      <p:to>
                                        <p:strVal val="visible"/>
                                      </p:to>
                                    </p:set>
                                    <p:animEffect transition="in" filter="barn(inVertical)">
                                      <p:cBhvr>
                                        <p:cTn id="12" dur="500"/>
                                        <p:tgtEl>
                                          <p:spTgt spid="1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barn(inVertical)">
                                      <p:cBhvr>
                                        <p:cTn id="1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4"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5E9DA"/>
        </a:solidFill>
        <a:effectLst/>
      </p:bgPr>
    </p:bg>
    <p:spTree>
      <p:nvGrpSpPr>
        <p:cNvPr id="1" name=""/>
        <p:cNvGrpSpPr/>
        <p:nvPr/>
      </p:nvGrpSpPr>
      <p:grpSpPr>
        <a:xfrm>
          <a:off x="0" y="0"/>
          <a:ext cx="0" cy="0"/>
          <a:chOff x="0" y="0"/>
          <a:chExt cx="0" cy="0"/>
        </a:xfrm>
      </p:grpSpPr>
      <p:sp>
        <p:nvSpPr>
          <p:cNvPr id="2" name="Freeform 2"/>
          <p:cNvSpPr/>
          <p:nvPr/>
        </p:nvSpPr>
        <p:spPr>
          <a:xfrm rot="-4036831">
            <a:off x="2923519" y="3524800"/>
            <a:ext cx="607632" cy="654247"/>
          </a:xfrm>
          <a:custGeom>
            <a:avLst/>
            <a:gdLst/>
            <a:ahLst/>
            <a:cxnLst/>
            <a:rect l="l" t="t" r="r" b="b"/>
            <a:pathLst>
              <a:path w="607632" h="654247">
                <a:moveTo>
                  <a:pt x="0" y="0"/>
                </a:moveTo>
                <a:lnTo>
                  <a:pt x="607631" y="0"/>
                </a:lnTo>
                <a:lnTo>
                  <a:pt x="607631" y="654246"/>
                </a:lnTo>
                <a:lnTo>
                  <a:pt x="0" y="654246"/>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3" name="Freeform 3"/>
          <p:cNvSpPr/>
          <p:nvPr/>
        </p:nvSpPr>
        <p:spPr>
          <a:xfrm rot="-6292961">
            <a:off x="16920480" y="4530627"/>
            <a:ext cx="607632" cy="654247"/>
          </a:xfrm>
          <a:custGeom>
            <a:avLst/>
            <a:gdLst/>
            <a:ahLst/>
            <a:cxnLst/>
            <a:rect l="l" t="t" r="r" b="b"/>
            <a:pathLst>
              <a:path w="607632" h="654247">
                <a:moveTo>
                  <a:pt x="0" y="0"/>
                </a:moveTo>
                <a:lnTo>
                  <a:pt x="607632" y="0"/>
                </a:lnTo>
                <a:lnTo>
                  <a:pt x="607632" y="654246"/>
                </a:lnTo>
                <a:lnTo>
                  <a:pt x="0" y="654246"/>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graphicFrame>
        <p:nvGraphicFramePr>
          <p:cNvPr id="4" name="Table 4"/>
          <p:cNvGraphicFramePr>
            <a:graphicFrameLocks noGrp="1"/>
          </p:cNvGraphicFramePr>
          <p:nvPr>
            <p:extLst>
              <p:ext uri="{D42A27DB-BD31-4B8C-83A1-F6EECF244321}">
                <p14:modId xmlns:p14="http://schemas.microsoft.com/office/powerpoint/2010/main" val="742101198"/>
              </p:ext>
            </p:extLst>
          </p:nvPr>
        </p:nvGraphicFramePr>
        <p:xfrm>
          <a:off x="342440" y="3158118"/>
          <a:ext cx="17205828" cy="4581525"/>
        </p:xfrm>
        <a:graphic>
          <a:graphicData uri="http://schemas.openxmlformats.org/drawingml/2006/table">
            <a:tbl>
              <a:tblPr/>
              <a:tblGrid>
                <a:gridCol w="1724926">
                  <a:extLst>
                    <a:ext uri="{9D8B030D-6E8A-4147-A177-3AD203B41FA5}">
                      <a16:colId xmlns:a16="http://schemas.microsoft.com/office/drawing/2014/main" val="20000"/>
                    </a:ext>
                  </a:extLst>
                </a:gridCol>
                <a:gridCol w="9973574">
                  <a:extLst>
                    <a:ext uri="{9D8B030D-6E8A-4147-A177-3AD203B41FA5}">
                      <a16:colId xmlns:a16="http://schemas.microsoft.com/office/drawing/2014/main" val="20001"/>
                    </a:ext>
                  </a:extLst>
                </a:gridCol>
                <a:gridCol w="1430353">
                  <a:extLst>
                    <a:ext uri="{9D8B030D-6E8A-4147-A177-3AD203B41FA5}">
                      <a16:colId xmlns:a16="http://schemas.microsoft.com/office/drawing/2014/main" val="20002"/>
                    </a:ext>
                  </a:extLst>
                </a:gridCol>
                <a:gridCol w="1430353">
                  <a:extLst>
                    <a:ext uri="{9D8B030D-6E8A-4147-A177-3AD203B41FA5}">
                      <a16:colId xmlns:a16="http://schemas.microsoft.com/office/drawing/2014/main" val="20003"/>
                    </a:ext>
                  </a:extLst>
                </a:gridCol>
                <a:gridCol w="1400058">
                  <a:extLst>
                    <a:ext uri="{9D8B030D-6E8A-4147-A177-3AD203B41FA5}">
                      <a16:colId xmlns:a16="http://schemas.microsoft.com/office/drawing/2014/main" val="20004"/>
                    </a:ext>
                  </a:extLst>
                </a:gridCol>
                <a:gridCol w="1246564">
                  <a:extLst>
                    <a:ext uri="{9D8B030D-6E8A-4147-A177-3AD203B41FA5}">
                      <a16:colId xmlns:a16="http://schemas.microsoft.com/office/drawing/2014/main" val="20005"/>
                    </a:ext>
                  </a:extLst>
                </a:gridCol>
              </a:tblGrid>
              <a:tr h="2195314">
                <a:tc gridSpan="2">
                  <a:txBody>
                    <a:bodyPr/>
                    <a:lstStyle/>
                    <a:p>
                      <a:pPr algn="ctr">
                        <a:lnSpc>
                          <a:spcPts val="5319"/>
                        </a:lnSpc>
                        <a:defRPr/>
                      </a:pPr>
                      <a:r>
                        <a:rPr lang="en-US" sz="3799" dirty="0">
                          <a:solidFill>
                            <a:schemeClr val="tx1">
                              <a:lumMod val="75000"/>
                              <a:lumOff val="25000"/>
                            </a:schemeClr>
                          </a:solidFill>
                          <a:latin typeface="Roboto Condensed Bold"/>
                        </a:rPr>
                        <a:t>BẢNG KIỂM KỸ NĂNG VIẾT BÀI VĂN BÀI VĂN NGHỊ LUẬN PHÂN TÍCH MỘT TÁC PHẨM VĂN HỌC: CHỦ ĐỀ VÀ NHỮNG NÉT ĐẶC SẮC VỀ HÌNH THỨC NGHỆ THUẬT</a:t>
                      </a:r>
                      <a:endParaRPr lang="en-US" sz="1100" dirty="0">
                        <a:solidFill>
                          <a:schemeClr val="tx1">
                            <a:lumMod val="75000"/>
                            <a:lumOff val="25000"/>
                          </a:schemeClr>
                        </a:solidFill>
                      </a:endParaRPr>
                    </a:p>
                  </a:txBody>
                  <a:tcPr marL="57150" marR="57150" marT="57150" marB="5715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DDEA7"/>
                    </a:solidFill>
                  </a:tcPr>
                </a:tc>
                <a:tc hMerge="1">
                  <a:txBody>
                    <a:bodyPr/>
                    <a:lstStyle/>
                    <a:p>
                      <a:pPr algn="ctr">
                        <a:lnSpc>
                          <a:spcPts val="5319"/>
                        </a:lnSpc>
                        <a:defRPr/>
                      </a:pPr>
                      <a:r>
                        <a:rPr lang="en-US" sz="3799">
                          <a:solidFill>
                            <a:srgbClr val="000000"/>
                          </a:solidFill>
                          <a:latin typeface="Roboto Condensed Bold"/>
                        </a:rPr>
                        <a:t>BẢNG KIỂM KỸ NĂNG VIẾT BÀI VĂN BÀI VĂN NGHỊ LUẬN PHÂN TÍCH MỘT TÁC PHẨM VĂN HỌC: CHỦ ĐỀ VÀ NHỮNG NÉT ĐẶC SẮC VỀ HÌNH THỨC NGHỆ THUẬT</a:t>
                      </a:r>
                      <a:endParaRPr lang="en-US" sz="1100"/>
                    </a:p>
                  </a:txBody>
                  <a:tcPr marL="57150" marR="57150" marT="57150" marB="5715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DDEA7"/>
                    </a:solidFill>
                  </a:tcPr>
                </a:tc>
                <a:tc>
                  <a:txBody>
                    <a:bodyPr/>
                    <a:lstStyle/>
                    <a:p>
                      <a:pPr algn="ctr">
                        <a:lnSpc>
                          <a:spcPts val="5319"/>
                        </a:lnSpc>
                        <a:defRPr/>
                      </a:pPr>
                      <a:r>
                        <a:rPr lang="en-US" sz="3799">
                          <a:solidFill>
                            <a:schemeClr val="tx1">
                              <a:lumMod val="75000"/>
                              <a:lumOff val="25000"/>
                            </a:schemeClr>
                          </a:solidFill>
                          <a:latin typeface="Roboto Condensed Bold"/>
                        </a:rPr>
                        <a:t>Đạt</a:t>
                      </a:r>
                      <a:endParaRPr lang="en-US" sz="1100">
                        <a:solidFill>
                          <a:schemeClr val="tx1">
                            <a:lumMod val="75000"/>
                            <a:lumOff val="25000"/>
                          </a:schemeClr>
                        </a:solidFill>
                      </a:endParaRPr>
                    </a:p>
                  </a:txBody>
                  <a:tcPr marL="57150" marR="57150" marT="57150" marB="5715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DDEA7"/>
                    </a:solidFill>
                  </a:tcPr>
                </a:tc>
                <a:tc>
                  <a:txBody>
                    <a:bodyPr/>
                    <a:lstStyle/>
                    <a:p>
                      <a:pPr algn="ctr">
                        <a:lnSpc>
                          <a:spcPts val="5319"/>
                        </a:lnSpc>
                        <a:defRPr/>
                      </a:pPr>
                      <a:r>
                        <a:rPr lang="en-US" sz="3799">
                          <a:solidFill>
                            <a:schemeClr val="tx1">
                              <a:lumMod val="75000"/>
                              <a:lumOff val="25000"/>
                            </a:schemeClr>
                          </a:solidFill>
                          <a:latin typeface="Roboto Condensed Bold"/>
                        </a:rPr>
                        <a:t>Chưa đạt</a:t>
                      </a:r>
                      <a:endParaRPr lang="en-US" sz="1100">
                        <a:solidFill>
                          <a:schemeClr val="tx1">
                            <a:lumMod val="75000"/>
                            <a:lumOff val="25000"/>
                          </a:schemeClr>
                        </a:solidFill>
                      </a:endParaRPr>
                    </a:p>
                  </a:txBody>
                  <a:tcPr marL="57150" marR="57150" marT="57150" marB="5715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DDEA7"/>
                    </a:solidFill>
                  </a:tcPr>
                </a:tc>
                <a:tc>
                  <a:txBody>
                    <a:bodyPr/>
                    <a:lstStyle/>
                    <a:p>
                      <a:pPr algn="ctr">
                        <a:lnSpc>
                          <a:spcPts val="5319"/>
                        </a:lnSpc>
                        <a:defRPr/>
                      </a:pPr>
                      <a:r>
                        <a:rPr lang="en-US" sz="3799">
                          <a:solidFill>
                            <a:schemeClr val="tx1">
                              <a:lumMod val="75000"/>
                              <a:lumOff val="25000"/>
                            </a:schemeClr>
                          </a:solidFill>
                          <a:latin typeface="Roboto Condensed Bold"/>
                        </a:rPr>
                        <a:t>Tốt</a:t>
                      </a:r>
                      <a:endParaRPr lang="en-US" sz="1100">
                        <a:solidFill>
                          <a:schemeClr val="tx1">
                            <a:lumMod val="75000"/>
                            <a:lumOff val="25000"/>
                          </a:schemeClr>
                        </a:solidFill>
                      </a:endParaRPr>
                    </a:p>
                  </a:txBody>
                  <a:tcPr marL="57150" marR="57150" marT="57150" marB="5715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DDEA7"/>
                    </a:solidFill>
                  </a:tcPr>
                </a:tc>
                <a:tc>
                  <a:txBody>
                    <a:bodyPr/>
                    <a:lstStyle/>
                    <a:p>
                      <a:pPr algn="ctr">
                        <a:lnSpc>
                          <a:spcPts val="5319"/>
                        </a:lnSpc>
                        <a:defRPr/>
                      </a:pPr>
                      <a:r>
                        <a:rPr lang="en-US" sz="3799">
                          <a:solidFill>
                            <a:schemeClr val="tx1">
                              <a:lumMod val="75000"/>
                              <a:lumOff val="25000"/>
                            </a:schemeClr>
                          </a:solidFill>
                          <a:latin typeface="Roboto Condensed Bold"/>
                        </a:rPr>
                        <a:t>Rất tốt</a:t>
                      </a:r>
                      <a:endParaRPr lang="en-US" sz="1100">
                        <a:solidFill>
                          <a:schemeClr val="tx1">
                            <a:lumMod val="75000"/>
                            <a:lumOff val="25000"/>
                          </a:schemeClr>
                        </a:solidFill>
                      </a:endParaRPr>
                    </a:p>
                  </a:txBody>
                  <a:tcPr marL="57150" marR="57150" marT="57150" marB="5715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DDEA7"/>
                    </a:solidFill>
                  </a:tcPr>
                </a:tc>
                <a:extLst>
                  <a:ext uri="{0D108BD9-81ED-4DB2-BD59-A6C34878D82A}">
                    <a16:rowId xmlns:a16="http://schemas.microsoft.com/office/drawing/2014/main" val="10000"/>
                  </a:ext>
                </a:extLst>
              </a:tr>
              <a:tr h="859036">
                <a:tc rowSpan="2">
                  <a:txBody>
                    <a:bodyPr/>
                    <a:lstStyle/>
                    <a:p>
                      <a:pPr algn="ctr">
                        <a:lnSpc>
                          <a:spcPts val="5319"/>
                        </a:lnSpc>
                        <a:defRPr/>
                      </a:pPr>
                      <a:r>
                        <a:rPr lang="en-US" sz="3799">
                          <a:solidFill>
                            <a:schemeClr val="tx1">
                              <a:lumMod val="75000"/>
                              <a:lumOff val="25000"/>
                            </a:schemeClr>
                          </a:solidFill>
                          <a:latin typeface="Roboto Condensed Bold"/>
                        </a:rPr>
                        <a:t>Mở bài </a:t>
                      </a:r>
                      <a:endParaRPr lang="en-US" sz="1100">
                        <a:solidFill>
                          <a:schemeClr val="tx1">
                            <a:lumMod val="75000"/>
                            <a:lumOff val="25000"/>
                          </a:schemeClr>
                        </a:solidFill>
                      </a:endParaRPr>
                    </a:p>
                  </a:txBody>
                  <a:tcPr marL="57150" marR="57150" marT="57150" marB="5715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DDEA7"/>
                    </a:solidFill>
                  </a:tcPr>
                </a:tc>
                <a:tc>
                  <a:txBody>
                    <a:bodyPr/>
                    <a:lstStyle/>
                    <a:p>
                      <a:pPr algn="l">
                        <a:lnSpc>
                          <a:spcPts val="5319"/>
                        </a:lnSpc>
                        <a:defRPr/>
                      </a:pPr>
                      <a:r>
                        <a:rPr lang="en-US" sz="3799">
                          <a:solidFill>
                            <a:schemeClr val="tx1">
                              <a:lumMod val="75000"/>
                              <a:lumOff val="25000"/>
                            </a:schemeClr>
                          </a:solidFill>
                          <a:latin typeface="Roboto Condensed"/>
                        </a:rPr>
                        <a:t>Giới thiệu tên tác phẩm, thể loại, tên tác giả</a:t>
                      </a:r>
                      <a:endParaRPr lang="en-US" sz="1100">
                        <a:solidFill>
                          <a:schemeClr val="tx1">
                            <a:lumMod val="75000"/>
                            <a:lumOff val="25000"/>
                          </a:schemeClr>
                        </a:solidFill>
                      </a:endParaRPr>
                    </a:p>
                  </a:txBody>
                  <a:tcPr marL="57150" marR="57150" marT="57150" marB="5715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a:lnSpc>
                          <a:spcPts val="5319"/>
                        </a:lnSpc>
                        <a:defRPr/>
                      </a:pPr>
                      <a:endParaRPr lang="en-US" sz="1100">
                        <a:solidFill>
                          <a:schemeClr val="tx1">
                            <a:lumMod val="75000"/>
                            <a:lumOff val="25000"/>
                          </a:schemeClr>
                        </a:solidFill>
                      </a:endParaRPr>
                    </a:p>
                  </a:txBody>
                  <a:tcPr marL="57150" marR="57150" marT="57150" marB="5715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a:lnSpc>
                          <a:spcPts val="5319"/>
                        </a:lnSpc>
                        <a:defRPr/>
                      </a:pPr>
                      <a:endParaRPr lang="en-US" sz="1100">
                        <a:solidFill>
                          <a:schemeClr val="tx1">
                            <a:lumMod val="75000"/>
                            <a:lumOff val="25000"/>
                          </a:schemeClr>
                        </a:solidFill>
                      </a:endParaRPr>
                    </a:p>
                  </a:txBody>
                  <a:tcPr marL="57150" marR="57150" marT="57150" marB="5715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a:lnSpc>
                          <a:spcPts val="5319"/>
                        </a:lnSpc>
                        <a:defRPr/>
                      </a:pPr>
                      <a:endParaRPr lang="en-US" sz="1100">
                        <a:solidFill>
                          <a:schemeClr val="tx1">
                            <a:lumMod val="75000"/>
                            <a:lumOff val="25000"/>
                          </a:schemeClr>
                        </a:solidFill>
                      </a:endParaRPr>
                    </a:p>
                  </a:txBody>
                  <a:tcPr marL="57150" marR="57150" marT="57150" marB="5715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a:lnSpc>
                          <a:spcPts val="5319"/>
                        </a:lnSpc>
                        <a:defRPr/>
                      </a:pPr>
                      <a:endParaRPr lang="en-US" sz="1100">
                        <a:solidFill>
                          <a:schemeClr val="tx1">
                            <a:lumMod val="75000"/>
                            <a:lumOff val="25000"/>
                          </a:schemeClr>
                        </a:solidFill>
                      </a:endParaRPr>
                    </a:p>
                  </a:txBody>
                  <a:tcPr marL="57150" marR="57150" marT="57150" marB="5715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1"/>
                  </a:ext>
                </a:extLst>
              </a:tr>
              <a:tr h="1527175">
                <a:tc vMerge="1">
                  <a:txBody>
                    <a:bodyPr/>
                    <a:lstStyle/>
                    <a:p>
                      <a:pPr algn="ctr">
                        <a:lnSpc>
                          <a:spcPts val="5319"/>
                        </a:lnSpc>
                        <a:defRPr/>
                      </a:pPr>
                      <a:r>
                        <a:rPr lang="en-US" sz="3799">
                          <a:solidFill>
                            <a:srgbClr val="000000"/>
                          </a:solidFill>
                          <a:latin typeface="Roboto Condensed Bold"/>
                        </a:rPr>
                        <a:t>Mở bài </a:t>
                      </a:r>
                      <a:endParaRPr lang="en-US" sz="1100"/>
                    </a:p>
                  </a:txBody>
                  <a:tcPr marL="57150" marR="57150" marT="57150" marB="5715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DDEA7"/>
                    </a:solidFill>
                  </a:tcPr>
                </a:tc>
                <a:tc>
                  <a:txBody>
                    <a:bodyPr/>
                    <a:lstStyle/>
                    <a:p>
                      <a:pPr algn="l">
                        <a:lnSpc>
                          <a:spcPts val="5319"/>
                        </a:lnSpc>
                        <a:defRPr/>
                      </a:pPr>
                      <a:r>
                        <a:rPr lang="en-US" sz="3799">
                          <a:solidFill>
                            <a:schemeClr val="tx1">
                              <a:lumMod val="75000"/>
                              <a:lumOff val="25000"/>
                            </a:schemeClr>
                          </a:solidFill>
                          <a:latin typeface="Roboto Condensed"/>
                        </a:rPr>
                        <a:t>Khái quát những nét đặc sắc của tác phẩm (chủ đề, hình thức nghệ thuật nổi bật)</a:t>
                      </a:r>
                      <a:endParaRPr lang="en-US" sz="1100">
                        <a:solidFill>
                          <a:schemeClr val="tx1">
                            <a:lumMod val="75000"/>
                            <a:lumOff val="25000"/>
                          </a:schemeClr>
                        </a:solidFill>
                      </a:endParaRPr>
                    </a:p>
                  </a:txBody>
                  <a:tcPr marL="57150" marR="57150" marT="57150" marB="5715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a:lnSpc>
                          <a:spcPts val="5319"/>
                        </a:lnSpc>
                        <a:defRPr/>
                      </a:pPr>
                      <a:endParaRPr lang="en-US" sz="1100">
                        <a:solidFill>
                          <a:schemeClr val="tx1">
                            <a:lumMod val="75000"/>
                            <a:lumOff val="25000"/>
                          </a:schemeClr>
                        </a:solidFill>
                      </a:endParaRPr>
                    </a:p>
                  </a:txBody>
                  <a:tcPr marL="57150" marR="57150" marT="57150" marB="5715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a:lnSpc>
                          <a:spcPts val="5319"/>
                        </a:lnSpc>
                        <a:defRPr/>
                      </a:pPr>
                      <a:endParaRPr lang="en-US" sz="1100">
                        <a:solidFill>
                          <a:schemeClr val="tx1">
                            <a:lumMod val="75000"/>
                            <a:lumOff val="25000"/>
                          </a:schemeClr>
                        </a:solidFill>
                      </a:endParaRPr>
                    </a:p>
                  </a:txBody>
                  <a:tcPr marL="57150" marR="57150" marT="57150" marB="5715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a:lnSpc>
                          <a:spcPts val="5319"/>
                        </a:lnSpc>
                        <a:defRPr/>
                      </a:pPr>
                      <a:endParaRPr lang="en-US" sz="1100">
                        <a:solidFill>
                          <a:schemeClr val="tx1">
                            <a:lumMod val="75000"/>
                            <a:lumOff val="25000"/>
                          </a:schemeClr>
                        </a:solidFill>
                      </a:endParaRPr>
                    </a:p>
                  </a:txBody>
                  <a:tcPr marL="57150" marR="57150" marT="57150" marB="5715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a:lnSpc>
                          <a:spcPts val="5319"/>
                        </a:lnSpc>
                        <a:defRPr/>
                      </a:pPr>
                      <a:endParaRPr lang="en-US" sz="1100" dirty="0">
                        <a:solidFill>
                          <a:schemeClr val="tx1">
                            <a:lumMod val="75000"/>
                            <a:lumOff val="25000"/>
                          </a:schemeClr>
                        </a:solidFill>
                      </a:endParaRPr>
                    </a:p>
                  </a:txBody>
                  <a:tcPr marL="57150" marR="57150" marT="57150" marB="5715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2"/>
                  </a:ext>
                </a:extLst>
              </a:tr>
            </a:tbl>
          </a:graphicData>
        </a:graphic>
      </p:graphicFrame>
      <p:pic>
        <p:nvPicPr>
          <p:cNvPr id="5" name="Picture 5"/>
          <p:cNvPicPr>
            <a:picLocks noChangeAspect="1"/>
          </p:cNvPicPr>
          <p:nvPr/>
        </p:nvPicPr>
        <p:blipFill>
          <a:blip r:embed="rId4"/>
          <a:srcRect/>
          <a:stretch>
            <a:fillRect/>
          </a:stretch>
        </p:blipFill>
        <p:spPr>
          <a:xfrm>
            <a:off x="13577099" y="5836788"/>
            <a:ext cx="4897244" cy="4627895"/>
          </a:xfrm>
          <a:prstGeom prst="rect">
            <a:avLst/>
          </a:prstGeom>
        </p:spPr>
      </p:pic>
      <p:sp>
        <p:nvSpPr>
          <p:cNvPr id="6" name="TextBox 6"/>
          <p:cNvSpPr txBox="1"/>
          <p:nvPr/>
        </p:nvSpPr>
        <p:spPr>
          <a:xfrm>
            <a:off x="342440" y="647700"/>
            <a:ext cx="17031160" cy="884858"/>
          </a:xfrm>
          <a:prstGeom prst="rect">
            <a:avLst/>
          </a:prstGeom>
        </p:spPr>
        <p:txBody>
          <a:bodyPr wrap="square" lIns="0" tIns="0" rIns="0" bIns="0" rtlCol="0" anchor="t">
            <a:spAutoFit/>
          </a:bodyPr>
          <a:lstStyle/>
          <a:p>
            <a:pPr algn="l">
              <a:lnSpc>
                <a:spcPts val="6899"/>
              </a:lnSpc>
              <a:spcBef>
                <a:spcPct val="0"/>
              </a:spcBef>
            </a:pPr>
            <a:r>
              <a:rPr lang="en-US" sz="5999" dirty="0">
                <a:solidFill>
                  <a:srgbClr val="183B23"/>
                </a:solidFill>
                <a:latin typeface="Fraunces Bold"/>
              </a:rPr>
              <a:t> I. TÌM HIỂU YÊU CẦU CỦA KIỂU VĂN BẢN</a:t>
            </a:r>
          </a:p>
        </p:txBody>
      </p:sp>
      <p:sp>
        <p:nvSpPr>
          <p:cNvPr id="7" name="TextBox 7"/>
          <p:cNvSpPr txBox="1"/>
          <p:nvPr/>
        </p:nvSpPr>
        <p:spPr>
          <a:xfrm>
            <a:off x="590918" y="1769545"/>
            <a:ext cx="6419481" cy="979170"/>
          </a:xfrm>
          <a:prstGeom prst="rect">
            <a:avLst/>
          </a:prstGeom>
        </p:spPr>
        <p:txBody>
          <a:bodyPr wrap="square" lIns="0" tIns="0" rIns="0" bIns="0" rtlCol="0" anchor="t">
            <a:spAutoFit/>
          </a:bodyPr>
          <a:lstStyle/>
          <a:p>
            <a:pPr algn="just">
              <a:lnSpc>
                <a:spcPts val="7980"/>
              </a:lnSpc>
            </a:pPr>
            <a:r>
              <a:rPr lang="en-US" sz="5700" dirty="0">
                <a:solidFill>
                  <a:srgbClr val="183B23"/>
                </a:solidFill>
                <a:latin typeface="#9Slide07 SVNUT Triumph Press"/>
              </a:rPr>
              <a:t>3. </a:t>
            </a:r>
            <a:r>
              <a:rPr lang="en-US" sz="5700" dirty="0" err="1">
                <a:solidFill>
                  <a:srgbClr val="183B23"/>
                </a:solidFill>
                <a:latin typeface="#9Slide07 SVNUT Triumph Press"/>
              </a:rPr>
              <a:t>Bảng</a:t>
            </a:r>
            <a:r>
              <a:rPr lang="en-US" sz="5700" dirty="0">
                <a:solidFill>
                  <a:srgbClr val="183B23"/>
                </a:solidFill>
                <a:latin typeface="#9Slide07 SVNUT Triumph Press"/>
              </a:rPr>
              <a:t> </a:t>
            </a:r>
            <a:r>
              <a:rPr lang="en-US" sz="5700" dirty="0" err="1">
                <a:solidFill>
                  <a:srgbClr val="183B23"/>
                </a:solidFill>
                <a:latin typeface="#9Slide07 SVNUT Triumph Press"/>
              </a:rPr>
              <a:t>kiểm</a:t>
            </a:r>
            <a:endParaRPr lang="en-US" sz="5700" dirty="0">
              <a:solidFill>
                <a:srgbClr val="183B23"/>
              </a:solidFill>
              <a:latin typeface="#9Slide07 SVNUT Triumph Press"/>
            </a:endParaRPr>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5E9DA"/>
        </a:solidFill>
        <a:effectLst/>
      </p:bgPr>
    </p:bg>
    <p:spTree>
      <p:nvGrpSpPr>
        <p:cNvPr id="1" name=""/>
        <p:cNvGrpSpPr/>
        <p:nvPr/>
      </p:nvGrpSpPr>
      <p:grpSpPr>
        <a:xfrm>
          <a:off x="0" y="0"/>
          <a:ext cx="0" cy="0"/>
          <a:chOff x="0" y="0"/>
          <a:chExt cx="0" cy="0"/>
        </a:xfrm>
      </p:grpSpPr>
      <p:sp>
        <p:nvSpPr>
          <p:cNvPr id="2" name="Freeform 2"/>
          <p:cNvSpPr/>
          <p:nvPr/>
        </p:nvSpPr>
        <p:spPr>
          <a:xfrm rot="-4036831">
            <a:off x="2923519" y="3524800"/>
            <a:ext cx="607632" cy="654247"/>
          </a:xfrm>
          <a:custGeom>
            <a:avLst/>
            <a:gdLst/>
            <a:ahLst/>
            <a:cxnLst/>
            <a:rect l="l" t="t" r="r" b="b"/>
            <a:pathLst>
              <a:path w="607632" h="654247">
                <a:moveTo>
                  <a:pt x="0" y="0"/>
                </a:moveTo>
                <a:lnTo>
                  <a:pt x="607631" y="0"/>
                </a:lnTo>
                <a:lnTo>
                  <a:pt x="607631" y="654246"/>
                </a:lnTo>
                <a:lnTo>
                  <a:pt x="0" y="654246"/>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3" name="Freeform 3"/>
          <p:cNvSpPr/>
          <p:nvPr/>
        </p:nvSpPr>
        <p:spPr>
          <a:xfrm rot="-6292961">
            <a:off x="16920480" y="4530627"/>
            <a:ext cx="607632" cy="654247"/>
          </a:xfrm>
          <a:custGeom>
            <a:avLst/>
            <a:gdLst/>
            <a:ahLst/>
            <a:cxnLst/>
            <a:rect l="l" t="t" r="r" b="b"/>
            <a:pathLst>
              <a:path w="607632" h="654247">
                <a:moveTo>
                  <a:pt x="0" y="0"/>
                </a:moveTo>
                <a:lnTo>
                  <a:pt x="607632" y="0"/>
                </a:lnTo>
                <a:lnTo>
                  <a:pt x="607632" y="654246"/>
                </a:lnTo>
                <a:lnTo>
                  <a:pt x="0" y="654246"/>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graphicFrame>
        <p:nvGraphicFramePr>
          <p:cNvPr id="4" name="Table 4"/>
          <p:cNvGraphicFramePr>
            <a:graphicFrameLocks noGrp="1"/>
          </p:cNvGraphicFramePr>
          <p:nvPr>
            <p:extLst>
              <p:ext uri="{D42A27DB-BD31-4B8C-83A1-F6EECF244321}">
                <p14:modId xmlns:p14="http://schemas.microsoft.com/office/powerpoint/2010/main" val="1217069698"/>
              </p:ext>
            </p:extLst>
          </p:nvPr>
        </p:nvGraphicFramePr>
        <p:xfrm>
          <a:off x="342440" y="1028700"/>
          <a:ext cx="17205827" cy="8715374"/>
        </p:xfrm>
        <a:graphic>
          <a:graphicData uri="http://schemas.openxmlformats.org/drawingml/2006/table">
            <a:tbl>
              <a:tblPr/>
              <a:tblGrid>
                <a:gridCol w="1724926">
                  <a:extLst>
                    <a:ext uri="{9D8B030D-6E8A-4147-A177-3AD203B41FA5}">
                      <a16:colId xmlns:a16="http://schemas.microsoft.com/office/drawing/2014/main" val="20000"/>
                    </a:ext>
                  </a:extLst>
                </a:gridCol>
                <a:gridCol w="10644837">
                  <a:extLst>
                    <a:ext uri="{9D8B030D-6E8A-4147-A177-3AD203B41FA5}">
                      <a16:colId xmlns:a16="http://schemas.microsoft.com/office/drawing/2014/main" val="20001"/>
                    </a:ext>
                  </a:extLst>
                </a:gridCol>
                <a:gridCol w="1206598">
                  <a:extLst>
                    <a:ext uri="{9D8B030D-6E8A-4147-A177-3AD203B41FA5}">
                      <a16:colId xmlns:a16="http://schemas.microsoft.com/office/drawing/2014/main" val="20002"/>
                    </a:ext>
                  </a:extLst>
                </a:gridCol>
                <a:gridCol w="1355768">
                  <a:extLst>
                    <a:ext uri="{9D8B030D-6E8A-4147-A177-3AD203B41FA5}">
                      <a16:colId xmlns:a16="http://schemas.microsoft.com/office/drawing/2014/main" val="20003"/>
                    </a:ext>
                  </a:extLst>
                </a:gridCol>
                <a:gridCol w="1027134">
                  <a:extLst>
                    <a:ext uri="{9D8B030D-6E8A-4147-A177-3AD203B41FA5}">
                      <a16:colId xmlns:a16="http://schemas.microsoft.com/office/drawing/2014/main" val="20004"/>
                    </a:ext>
                  </a:extLst>
                </a:gridCol>
                <a:gridCol w="1246564">
                  <a:extLst>
                    <a:ext uri="{9D8B030D-6E8A-4147-A177-3AD203B41FA5}">
                      <a16:colId xmlns:a16="http://schemas.microsoft.com/office/drawing/2014/main" val="20005"/>
                    </a:ext>
                  </a:extLst>
                </a:gridCol>
              </a:tblGrid>
              <a:tr h="2193147">
                <a:tc gridSpan="2">
                  <a:txBody>
                    <a:bodyPr/>
                    <a:lstStyle/>
                    <a:p>
                      <a:pPr algn="ctr">
                        <a:lnSpc>
                          <a:spcPts val="5319"/>
                        </a:lnSpc>
                        <a:defRPr/>
                      </a:pPr>
                      <a:r>
                        <a:rPr lang="en-US" sz="3799" dirty="0">
                          <a:solidFill>
                            <a:schemeClr val="tx1">
                              <a:lumMod val="75000"/>
                              <a:lumOff val="25000"/>
                            </a:schemeClr>
                          </a:solidFill>
                          <a:latin typeface="Roboto Condensed Bold"/>
                        </a:rPr>
                        <a:t>BẢNG KIỂM KỸ NĂNG VIẾT BÀI VĂN BÀI VĂN NGHỊ LUẬN PHÂN TÍCH MỘT TÁC PHẨM VĂN HỌC: CHỦ ĐỀ VÀ NHỮNG NÉT ĐẶC SẮC VỀ HÌNH THỨC NGHỆ THUẬT</a:t>
                      </a:r>
                      <a:endParaRPr lang="en-US" sz="1100" dirty="0">
                        <a:solidFill>
                          <a:schemeClr val="tx1">
                            <a:lumMod val="75000"/>
                            <a:lumOff val="25000"/>
                          </a:schemeClr>
                        </a:solidFill>
                      </a:endParaRPr>
                    </a:p>
                  </a:txBody>
                  <a:tcPr marL="57150" marR="57150" marT="57150" marB="5715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chemeClr val="accent6">
                        <a:lumMod val="40000"/>
                        <a:lumOff val="60000"/>
                      </a:schemeClr>
                    </a:solidFill>
                  </a:tcPr>
                </a:tc>
                <a:tc hMerge="1">
                  <a:txBody>
                    <a:bodyPr/>
                    <a:lstStyle/>
                    <a:p>
                      <a:pPr algn="ctr">
                        <a:lnSpc>
                          <a:spcPts val="5319"/>
                        </a:lnSpc>
                        <a:defRPr/>
                      </a:pPr>
                      <a:r>
                        <a:rPr lang="en-US" sz="3799">
                          <a:solidFill>
                            <a:srgbClr val="000000"/>
                          </a:solidFill>
                          <a:latin typeface="Roboto Condensed Bold"/>
                        </a:rPr>
                        <a:t>BẢNG KIỂM KỸ NĂNG VIẾT BÀI VĂN BÀI VĂN NGHỊ LUẬN PHÂN TÍCH MỘT TÁC PHẨM VĂN HỌC: CHỦ ĐỀ VÀ NHỮNG NÉT ĐẶC SẮC VỀ HÌNH THỨC NGHỆ THUẬT</a:t>
                      </a:r>
                      <a:endParaRPr lang="en-US" sz="1100"/>
                    </a:p>
                  </a:txBody>
                  <a:tcPr marL="57150" marR="57150" marT="57150" marB="5715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6B470"/>
                    </a:solidFill>
                  </a:tcPr>
                </a:tc>
                <a:tc>
                  <a:txBody>
                    <a:bodyPr/>
                    <a:lstStyle/>
                    <a:p>
                      <a:pPr algn="ctr">
                        <a:lnSpc>
                          <a:spcPts val="5319"/>
                        </a:lnSpc>
                        <a:defRPr/>
                      </a:pPr>
                      <a:r>
                        <a:rPr lang="en-US" sz="3799" dirty="0" err="1">
                          <a:solidFill>
                            <a:schemeClr val="tx1">
                              <a:lumMod val="75000"/>
                              <a:lumOff val="25000"/>
                            </a:schemeClr>
                          </a:solidFill>
                          <a:latin typeface="Roboto Condensed Bold"/>
                        </a:rPr>
                        <a:t>Đạt</a:t>
                      </a:r>
                      <a:endParaRPr lang="en-US" sz="1100" dirty="0">
                        <a:solidFill>
                          <a:schemeClr val="tx1">
                            <a:lumMod val="75000"/>
                            <a:lumOff val="25000"/>
                          </a:schemeClr>
                        </a:solidFill>
                      </a:endParaRPr>
                    </a:p>
                  </a:txBody>
                  <a:tcPr marL="57150" marR="57150" marT="57150" marB="5715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a:lnSpc>
                          <a:spcPts val="5319"/>
                        </a:lnSpc>
                        <a:defRPr/>
                      </a:pPr>
                      <a:r>
                        <a:rPr lang="en-US" sz="3799" dirty="0" err="1">
                          <a:solidFill>
                            <a:schemeClr val="tx1">
                              <a:lumMod val="75000"/>
                              <a:lumOff val="25000"/>
                            </a:schemeClr>
                          </a:solidFill>
                          <a:latin typeface="Roboto Condensed Bold"/>
                        </a:rPr>
                        <a:t>Chưa</a:t>
                      </a:r>
                      <a:r>
                        <a:rPr lang="en-US" sz="3799" dirty="0">
                          <a:solidFill>
                            <a:schemeClr val="tx1">
                              <a:lumMod val="75000"/>
                              <a:lumOff val="25000"/>
                            </a:schemeClr>
                          </a:solidFill>
                          <a:latin typeface="Roboto Condensed Bold"/>
                        </a:rPr>
                        <a:t> </a:t>
                      </a:r>
                      <a:r>
                        <a:rPr lang="en-US" sz="3799" dirty="0" err="1">
                          <a:solidFill>
                            <a:schemeClr val="tx1">
                              <a:lumMod val="75000"/>
                              <a:lumOff val="25000"/>
                            </a:schemeClr>
                          </a:solidFill>
                          <a:latin typeface="Roboto Condensed Bold"/>
                        </a:rPr>
                        <a:t>đạt</a:t>
                      </a:r>
                      <a:endParaRPr lang="en-US" sz="1100" dirty="0">
                        <a:solidFill>
                          <a:schemeClr val="tx1">
                            <a:lumMod val="75000"/>
                            <a:lumOff val="25000"/>
                          </a:schemeClr>
                        </a:solidFill>
                      </a:endParaRPr>
                    </a:p>
                  </a:txBody>
                  <a:tcPr marL="57150" marR="57150" marT="57150" marB="5715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a:lnSpc>
                          <a:spcPts val="5319"/>
                        </a:lnSpc>
                        <a:defRPr/>
                      </a:pPr>
                      <a:r>
                        <a:rPr lang="en-US" sz="3799" dirty="0" err="1">
                          <a:solidFill>
                            <a:schemeClr val="tx1">
                              <a:lumMod val="75000"/>
                              <a:lumOff val="25000"/>
                            </a:schemeClr>
                          </a:solidFill>
                          <a:latin typeface="Roboto Condensed Bold"/>
                        </a:rPr>
                        <a:t>Tốt</a:t>
                      </a:r>
                      <a:endParaRPr lang="en-US" sz="1100" dirty="0">
                        <a:solidFill>
                          <a:schemeClr val="tx1">
                            <a:lumMod val="75000"/>
                            <a:lumOff val="25000"/>
                          </a:schemeClr>
                        </a:solidFill>
                      </a:endParaRPr>
                    </a:p>
                  </a:txBody>
                  <a:tcPr marL="57150" marR="57150" marT="57150" marB="5715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a:lnSpc>
                          <a:spcPts val="5319"/>
                        </a:lnSpc>
                        <a:defRPr/>
                      </a:pPr>
                      <a:r>
                        <a:rPr lang="en-US" sz="3799" dirty="0" err="1">
                          <a:solidFill>
                            <a:schemeClr val="tx1">
                              <a:lumMod val="75000"/>
                              <a:lumOff val="25000"/>
                            </a:schemeClr>
                          </a:solidFill>
                          <a:latin typeface="Roboto Condensed Bold"/>
                        </a:rPr>
                        <a:t>Rất</a:t>
                      </a:r>
                      <a:r>
                        <a:rPr lang="en-US" sz="3799" dirty="0">
                          <a:solidFill>
                            <a:schemeClr val="tx1">
                              <a:lumMod val="75000"/>
                              <a:lumOff val="25000"/>
                            </a:schemeClr>
                          </a:solidFill>
                          <a:latin typeface="Roboto Condensed Bold"/>
                        </a:rPr>
                        <a:t> </a:t>
                      </a:r>
                      <a:r>
                        <a:rPr lang="en-US" sz="3799" dirty="0" err="1">
                          <a:solidFill>
                            <a:schemeClr val="tx1">
                              <a:lumMod val="75000"/>
                              <a:lumOff val="25000"/>
                            </a:schemeClr>
                          </a:solidFill>
                          <a:latin typeface="Roboto Condensed Bold"/>
                        </a:rPr>
                        <a:t>tốt</a:t>
                      </a:r>
                      <a:endParaRPr lang="en-US" sz="1100" dirty="0">
                        <a:solidFill>
                          <a:schemeClr val="tx1">
                            <a:lumMod val="75000"/>
                            <a:lumOff val="25000"/>
                          </a:schemeClr>
                        </a:solidFill>
                      </a:endParaRPr>
                    </a:p>
                  </a:txBody>
                  <a:tcPr marL="57150" marR="57150" marT="57150" marB="5715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chemeClr val="accent6">
                        <a:lumMod val="40000"/>
                        <a:lumOff val="60000"/>
                      </a:schemeClr>
                    </a:solidFill>
                  </a:tcPr>
                </a:tc>
                <a:extLst>
                  <a:ext uri="{0D108BD9-81ED-4DB2-BD59-A6C34878D82A}">
                    <a16:rowId xmlns:a16="http://schemas.microsoft.com/office/drawing/2014/main" val="10000"/>
                  </a:ext>
                </a:extLst>
              </a:tr>
              <a:tr h="858188">
                <a:tc rowSpan="4">
                  <a:txBody>
                    <a:bodyPr/>
                    <a:lstStyle/>
                    <a:p>
                      <a:pPr algn="ctr">
                        <a:lnSpc>
                          <a:spcPts val="5319"/>
                        </a:lnSpc>
                        <a:defRPr/>
                      </a:pPr>
                      <a:r>
                        <a:rPr lang="en-US" sz="3799" dirty="0" err="1">
                          <a:solidFill>
                            <a:schemeClr val="tx1">
                              <a:lumMod val="75000"/>
                              <a:lumOff val="25000"/>
                            </a:schemeClr>
                          </a:solidFill>
                          <a:latin typeface="Roboto Condensed Bold"/>
                        </a:rPr>
                        <a:t>Thân</a:t>
                      </a:r>
                      <a:r>
                        <a:rPr lang="en-US" sz="3799" dirty="0">
                          <a:solidFill>
                            <a:schemeClr val="tx1">
                              <a:lumMod val="75000"/>
                              <a:lumOff val="25000"/>
                            </a:schemeClr>
                          </a:solidFill>
                          <a:latin typeface="Roboto Condensed Bold"/>
                        </a:rPr>
                        <a:t> </a:t>
                      </a:r>
                      <a:r>
                        <a:rPr lang="en-US" sz="3799" dirty="0" err="1">
                          <a:solidFill>
                            <a:schemeClr val="tx1">
                              <a:lumMod val="75000"/>
                              <a:lumOff val="25000"/>
                            </a:schemeClr>
                          </a:solidFill>
                          <a:latin typeface="Roboto Condensed Bold"/>
                        </a:rPr>
                        <a:t>bài</a:t>
                      </a:r>
                      <a:endParaRPr lang="en-US" sz="1100" dirty="0">
                        <a:solidFill>
                          <a:schemeClr val="tx1">
                            <a:lumMod val="75000"/>
                            <a:lumOff val="25000"/>
                          </a:schemeClr>
                        </a:solidFill>
                      </a:endParaRPr>
                    </a:p>
                  </a:txBody>
                  <a:tcPr marL="57150" marR="57150" marT="57150" marB="5715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l">
                        <a:lnSpc>
                          <a:spcPts val="5319"/>
                        </a:lnSpc>
                        <a:defRPr/>
                      </a:pPr>
                      <a:r>
                        <a:rPr lang="en-US" sz="3799" dirty="0" err="1">
                          <a:solidFill>
                            <a:schemeClr val="tx1">
                              <a:lumMod val="75000"/>
                              <a:lumOff val="25000"/>
                            </a:schemeClr>
                          </a:solidFill>
                          <a:latin typeface="Roboto Condensed"/>
                        </a:rPr>
                        <a:t>Trình</a:t>
                      </a:r>
                      <a:r>
                        <a:rPr lang="en-US" sz="3799" dirty="0">
                          <a:solidFill>
                            <a:schemeClr val="tx1">
                              <a:lumMod val="75000"/>
                              <a:lumOff val="25000"/>
                            </a:schemeClr>
                          </a:solidFill>
                          <a:latin typeface="Roboto Condensed"/>
                        </a:rPr>
                        <a:t> </a:t>
                      </a:r>
                      <a:r>
                        <a:rPr lang="en-US" sz="3799" dirty="0" err="1">
                          <a:solidFill>
                            <a:schemeClr val="tx1">
                              <a:lumMod val="75000"/>
                              <a:lumOff val="25000"/>
                            </a:schemeClr>
                          </a:solidFill>
                          <a:latin typeface="Roboto Condensed"/>
                        </a:rPr>
                        <a:t>bày</a:t>
                      </a:r>
                      <a:r>
                        <a:rPr lang="en-US" sz="3799" dirty="0">
                          <a:solidFill>
                            <a:schemeClr val="tx1">
                              <a:lumMod val="75000"/>
                              <a:lumOff val="25000"/>
                            </a:schemeClr>
                          </a:solidFill>
                          <a:latin typeface="Roboto Condensed"/>
                        </a:rPr>
                        <a:t> </a:t>
                      </a:r>
                      <a:r>
                        <a:rPr lang="en-US" sz="3799" dirty="0" err="1">
                          <a:solidFill>
                            <a:schemeClr val="tx1">
                              <a:lumMod val="75000"/>
                              <a:lumOff val="25000"/>
                            </a:schemeClr>
                          </a:solidFill>
                          <a:latin typeface="Roboto Condensed"/>
                        </a:rPr>
                        <a:t>luận</a:t>
                      </a:r>
                      <a:r>
                        <a:rPr lang="en-US" sz="3799" dirty="0">
                          <a:solidFill>
                            <a:schemeClr val="tx1">
                              <a:lumMod val="75000"/>
                              <a:lumOff val="25000"/>
                            </a:schemeClr>
                          </a:solidFill>
                          <a:latin typeface="Roboto Condensed"/>
                        </a:rPr>
                        <a:t> </a:t>
                      </a:r>
                      <a:r>
                        <a:rPr lang="en-US" sz="3799" dirty="0" err="1">
                          <a:solidFill>
                            <a:schemeClr val="tx1">
                              <a:lumMod val="75000"/>
                              <a:lumOff val="25000"/>
                            </a:schemeClr>
                          </a:solidFill>
                          <a:latin typeface="Roboto Condensed"/>
                        </a:rPr>
                        <a:t>điểm</a:t>
                      </a:r>
                      <a:r>
                        <a:rPr lang="en-US" sz="3799" dirty="0">
                          <a:solidFill>
                            <a:schemeClr val="tx1">
                              <a:lumMod val="75000"/>
                              <a:lumOff val="25000"/>
                            </a:schemeClr>
                          </a:solidFill>
                          <a:latin typeface="Roboto Condensed"/>
                        </a:rPr>
                        <a:t> </a:t>
                      </a:r>
                      <a:r>
                        <a:rPr lang="en-US" sz="3799" dirty="0" err="1">
                          <a:solidFill>
                            <a:schemeClr val="tx1">
                              <a:lumMod val="75000"/>
                              <a:lumOff val="25000"/>
                            </a:schemeClr>
                          </a:solidFill>
                          <a:latin typeface="Roboto Condensed"/>
                        </a:rPr>
                        <a:t>về</a:t>
                      </a:r>
                      <a:r>
                        <a:rPr lang="en-US" sz="3799" dirty="0">
                          <a:solidFill>
                            <a:schemeClr val="tx1">
                              <a:lumMod val="75000"/>
                              <a:lumOff val="25000"/>
                            </a:schemeClr>
                          </a:solidFill>
                          <a:latin typeface="Roboto Condensed"/>
                        </a:rPr>
                        <a:t> </a:t>
                      </a:r>
                      <a:r>
                        <a:rPr lang="en-US" sz="3799" dirty="0" err="1">
                          <a:solidFill>
                            <a:schemeClr val="tx1">
                              <a:lumMod val="75000"/>
                              <a:lumOff val="25000"/>
                            </a:schemeClr>
                          </a:solidFill>
                          <a:latin typeface="Roboto Condensed"/>
                        </a:rPr>
                        <a:t>chủ</a:t>
                      </a:r>
                      <a:r>
                        <a:rPr lang="en-US" sz="3799" dirty="0">
                          <a:solidFill>
                            <a:schemeClr val="tx1">
                              <a:lumMod val="75000"/>
                              <a:lumOff val="25000"/>
                            </a:schemeClr>
                          </a:solidFill>
                          <a:latin typeface="Roboto Condensed"/>
                        </a:rPr>
                        <a:t> </a:t>
                      </a:r>
                      <a:r>
                        <a:rPr lang="en-US" sz="3799" dirty="0" err="1">
                          <a:solidFill>
                            <a:schemeClr val="tx1">
                              <a:lumMod val="75000"/>
                              <a:lumOff val="25000"/>
                            </a:schemeClr>
                          </a:solidFill>
                          <a:latin typeface="Roboto Condensed"/>
                        </a:rPr>
                        <a:t>đề</a:t>
                      </a:r>
                      <a:r>
                        <a:rPr lang="en-US" sz="3799" dirty="0">
                          <a:solidFill>
                            <a:schemeClr val="tx1">
                              <a:lumMod val="75000"/>
                              <a:lumOff val="25000"/>
                            </a:schemeClr>
                          </a:solidFill>
                          <a:latin typeface="Roboto Condensed"/>
                        </a:rPr>
                        <a:t> </a:t>
                      </a:r>
                      <a:r>
                        <a:rPr lang="en-US" sz="3799" dirty="0" err="1">
                          <a:solidFill>
                            <a:schemeClr val="tx1">
                              <a:lumMod val="75000"/>
                              <a:lumOff val="25000"/>
                            </a:schemeClr>
                          </a:solidFill>
                          <a:latin typeface="Roboto Condensed"/>
                        </a:rPr>
                        <a:t>tác</a:t>
                      </a:r>
                      <a:r>
                        <a:rPr lang="en-US" sz="3799" dirty="0">
                          <a:solidFill>
                            <a:schemeClr val="tx1">
                              <a:lumMod val="75000"/>
                              <a:lumOff val="25000"/>
                            </a:schemeClr>
                          </a:solidFill>
                          <a:latin typeface="Roboto Condensed"/>
                        </a:rPr>
                        <a:t> </a:t>
                      </a:r>
                      <a:r>
                        <a:rPr lang="en-US" sz="3799" dirty="0" err="1">
                          <a:solidFill>
                            <a:schemeClr val="tx1">
                              <a:lumMod val="75000"/>
                              <a:lumOff val="25000"/>
                            </a:schemeClr>
                          </a:solidFill>
                          <a:latin typeface="Roboto Condensed"/>
                        </a:rPr>
                        <a:t>phẩm</a:t>
                      </a:r>
                      <a:endParaRPr lang="en-US" sz="1100" dirty="0">
                        <a:solidFill>
                          <a:schemeClr val="tx1">
                            <a:lumMod val="75000"/>
                            <a:lumOff val="25000"/>
                          </a:schemeClr>
                        </a:solidFill>
                      </a:endParaRPr>
                    </a:p>
                  </a:txBody>
                  <a:tcPr marL="57150" marR="57150" marT="57150" marB="5715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a:lnSpc>
                          <a:spcPts val="5319"/>
                        </a:lnSpc>
                        <a:defRPr/>
                      </a:pPr>
                      <a:endParaRPr lang="en-US" sz="1100">
                        <a:solidFill>
                          <a:schemeClr val="tx1">
                            <a:lumMod val="75000"/>
                            <a:lumOff val="25000"/>
                          </a:schemeClr>
                        </a:solidFill>
                      </a:endParaRPr>
                    </a:p>
                  </a:txBody>
                  <a:tcPr marL="57150" marR="57150" marT="57150" marB="5715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a:lnSpc>
                          <a:spcPts val="5319"/>
                        </a:lnSpc>
                        <a:defRPr/>
                      </a:pPr>
                      <a:endParaRPr lang="en-US" sz="1100">
                        <a:solidFill>
                          <a:schemeClr val="tx1">
                            <a:lumMod val="75000"/>
                            <a:lumOff val="25000"/>
                          </a:schemeClr>
                        </a:solidFill>
                      </a:endParaRPr>
                    </a:p>
                  </a:txBody>
                  <a:tcPr marL="57150" marR="57150" marT="57150" marB="5715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a:lnSpc>
                          <a:spcPts val="5319"/>
                        </a:lnSpc>
                        <a:defRPr/>
                      </a:pPr>
                      <a:endParaRPr lang="en-US" sz="1100">
                        <a:solidFill>
                          <a:schemeClr val="tx1">
                            <a:lumMod val="75000"/>
                            <a:lumOff val="25000"/>
                          </a:schemeClr>
                        </a:solidFill>
                      </a:endParaRPr>
                    </a:p>
                  </a:txBody>
                  <a:tcPr marL="57150" marR="57150" marT="57150" marB="5715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a:lnSpc>
                          <a:spcPts val="5319"/>
                        </a:lnSpc>
                        <a:defRPr/>
                      </a:pPr>
                      <a:endParaRPr lang="en-US" sz="1100">
                        <a:solidFill>
                          <a:schemeClr val="tx1">
                            <a:lumMod val="75000"/>
                            <a:lumOff val="25000"/>
                          </a:schemeClr>
                        </a:solidFill>
                      </a:endParaRPr>
                    </a:p>
                  </a:txBody>
                  <a:tcPr marL="57150" marR="57150" marT="57150" marB="5715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1"/>
                  </a:ext>
                </a:extLst>
              </a:tr>
              <a:tr h="1525667">
                <a:tc vMerge="1">
                  <a:txBody>
                    <a:bodyPr/>
                    <a:lstStyle/>
                    <a:p>
                      <a:pPr algn="ctr">
                        <a:lnSpc>
                          <a:spcPts val="5319"/>
                        </a:lnSpc>
                        <a:defRPr/>
                      </a:pPr>
                      <a:r>
                        <a:rPr lang="en-US" sz="3799">
                          <a:solidFill>
                            <a:srgbClr val="000000"/>
                          </a:solidFill>
                          <a:latin typeface="Roboto Condensed Bold"/>
                        </a:rPr>
                        <a:t>Thân bài</a:t>
                      </a:r>
                      <a:endParaRPr lang="en-US" sz="1100"/>
                    </a:p>
                  </a:txBody>
                  <a:tcPr marL="57150" marR="57150" marT="57150" marB="5715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6B470"/>
                    </a:solidFill>
                  </a:tcPr>
                </a:tc>
                <a:tc>
                  <a:txBody>
                    <a:bodyPr/>
                    <a:lstStyle/>
                    <a:p>
                      <a:pPr algn="l">
                        <a:lnSpc>
                          <a:spcPts val="5319"/>
                        </a:lnSpc>
                        <a:defRPr/>
                      </a:pPr>
                      <a:r>
                        <a:rPr lang="en-US" sz="3799" dirty="0" err="1">
                          <a:solidFill>
                            <a:schemeClr val="tx1">
                              <a:lumMod val="75000"/>
                              <a:lumOff val="25000"/>
                            </a:schemeClr>
                          </a:solidFill>
                          <a:latin typeface="Roboto Condensed"/>
                        </a:rPr>
                        <a:t>Nêu</a:t>
                      </a:r>
                      <a:r>
                        <a:rPr lang="en-US" sz="3799" dirty="0">
                          <a:solidFill>
                            <a:schemeClr val="tx1">
                              <a:lumMod val="75000"/>
                              <a:lumOff val="25000"/>
                            </a:schemeClr>
                          </a:solidFill>
                          <a:latin typeface="Roboto Condensed"/>
                        </a:rPr>
                        <a:t> </a:t>
                      </a:r>
                      <a:r>
                        <a:rPr lang="en-US" sz="3799" dirty="0" err="1">
                          <a:solidFill>
                            <a:schemeClr val="tx1">
                              <a:lumMod val="75000"/>
                              <a:lumOff val="25000"/>
                            </a:schemeClr>
                          </a:solidFill>
                          <a:latin typeface="Roboto Condensed"/>
                        </a:rPr>
                        <a:t>một</a:t>
                      </a:r>
                      <a:r>
                        <a:rPr lang="en-US" sz="3799" dirty="0">
                          <a:solidFill>
                            <a:schemeClr val="tx1">
                              <a:lumMod val="75000"/>
                              <a:lumOff val="25000"/>
                            </a:schemeClr>
                          </a:solidFill>
                          <a:latin typeface="Roboto Condensed"/>
                        </a:rPr>
                        <a:t> </a:t>
                      </a:r>
                      <a:r>
                        <a:rPr lang="en-US" sz="3799" dirty="0" err="1">
                          <a:solidFill>
                            <a:schemeClr val="tx1">
                              <a:lumMod val="75000"/>
                              <a:lumOff val="25000"/>
                            </a:schemeClr>
                          </a:solidFill>
                          <a:latin typeface="Roboto Condensed"/>
                        </a:rPr>
                        <a:t>số</a:t>
                      </a:r>
                      <a:r>
                        <a:rPr lang="en-US" sz="3799" dirty="0">
                          <a:solidFill>
                            <a:schemeClr val="tx1">
                              <a:lumMod val="75000"/>
                              <a:lumOff val="25000"/>
                            </a:schemeClr>
                          </a:solidFill>
                          <a:latin typeface="Roboto Condensed"/>
                        </a:rPr>
                        <a:t> </a:t>
                      </a:r>
                      <a:r>
                        <a:rPr lang="en-US" sz="3799" dirty="0" err="1">
                          <a:solidFill>
                            <a:schemeClr val="tx1">
                              <a:lumMod val="75000"/>
                              <a:lumOff val="25000"/>
                            </a:schemeClr>
                          </a:solidFill>
                          <a:latin typeface="Roboto Condensed"/>
                        </a:rPr>
                        <a:t>nét</a:t>
                      </a:r>
                      <a:r>
                        <a:rPr lang="en-US" sz="3799" dirty="0">
                          <a:solidFill>
                            <a:schemeClr val="tx1">
                              <a:lumMod val="75000"/>
                              <a:lumOff val="25000"/>
                            </a:schemeClr>
                          </a:solidFill>
                          <a:latin typeface="Roboto Condensed"/>
                        </a:rPr>
                        <a:t> </a:t>
                      </a:r>
                      <a:r>
                        <a:rPr lang="en-US" sz="3799" dirty="0" err="1">
                          <a:solidFill>
                            <a:schemeClr val="tx1">
                              <a:lumMod val="75000"/>
                              <a:lumOff val="25000"/>
                            </a:schemeClr>
                          </a:solidFill>
                          <a:latin typeface="Roboto Condensed"/>
                        </a:rPr>
                        <a:t>đặc</a:t>
                      </a:r>
                      <a:r>
                        <a:rPr lang="en-US" sz="3799" dirty="0">
                          <a:solidFill>
                            <a:schemeClr val="tx1">
                              <a:lumMod val="75000"/>
                              <a:lumOff val="25000"/>
                            </a:schemeClr>
                          </a:solidFill>
                          <a:latin typeface="Roboto Condensed"/>
                        </a:rPr>
                        <a:t> </a:t>
                      </a:r>
                      <a:r>
                        <a:rPr lang="en-US" sz="3799" dirty="0" err="1">
                          <a:solidFill>
                            <a:schemeClr val="tx1">
                              <a:lumMod val="75000"/>
                              <a:lumOff val="25000"/>
                            </a:schemeClr>
                          </a:solidFill>
                          <a:latin typeface="Roboto Condensed"/>
                        </a:rPr>
                        <a:t>sắc</a:t>
                      </a:r>
                      <a:r>
                        <a:rPr lang="en-US" sz="3799" dirty="0">
                          <a:solidFill>
                            <a:schemeClr val="tx1">
                              <a:lumMod val="75000"/>
                              <a:lumOff val="25000"/>
                            </a:schemeClr>
                          </a:solidFill>
                          <a:latin typeface="Roboto Condensed"/>
                        </a:rPr>
                        <a:t> </a:t>
                      </a:r>
                      <a:r>
                        <a:rPr lang="en-US" sz="3799" dirty="0" err="1">
                          <a:solidFill>
                            <a:schemeClr val="tx1">
                              <a:lumMod val="75000"/>
                              <a:lumOff val="25000"/>
                            </a:schemeClr>
                          </a:solidFill>
                          <a:latin typeface="Roboto Condensed"/>
                        </a:rPr>
                        <a:t>về</a:t>
                      </a:r>
                      <a:r>
                        <a:rPr lang="en-US" sz="3799" dirty="0">
                          <a:solidFill>
                            <a:schemeClr val="tx1">
                              <a:lumMod val="75000"/>
                              <a:lumOff val="25000"/>
                            </a:schemeClr>
                          </a:solidFill>
                          <a:latin typeface="Roboto Condensed"/>
                        </a:rPr>
                        <a:t> </a:t>
                      </a:r>
                      <a:r>
                        <a:rPr lang="en-US" sz="3799" dirty="0" err="1">
                          <a:solidFill>
                            <a:schemeClr val="tx1">
                              <a:lumMod val="75000"/>
                              <a:lumOff val="25000"/>
                            </a:schemeClr>
                          </a:solidFill>
                          <a:latin typeface="Roboto Condensed"/>
                        </a:rPr>
                        <a:t>hình</a:t>
                      </a:r>
                      <a:r>
                        <a:rPr lang="en-US" sz="3799" dirty="0">
                          <a:solidFill>
                            <a:schemeClr val="tx1">
                              <a:lumMod val="75000"/>
                              <a:lumOff val="25000"/>
                            </a:schemeClr>
                          </a:solidFill>
                          <a:latin typeface="Roboto Condensed"/>
                        </a:rPr>
                        <a:t> </a:t>
                      </a:r>
                      <a:r>
                        <a:rPr lang="en-US" sz="3799" dirty="0" err="1">
                          <a:solidFill>
                            <a:schemeClr val="tx1">
                              <a:lumMod val="75000"/>
                              <a:lumOff val="25000"/>
                            </a:schemeClr>
                          </a:solidFill>
                          <a:latin typeface="Roboto Condensed"/>
                        </a:rPr>
                        <a:t>thức</a:t>
                      </a:r>
                      <a:r>
                        <a:rPr lang="en-US" sz="3799" dirty="0">
                          <a:solidFill>
                            <a:schemeClr val="tx1">
                              <a:lumMod val="75000"/>
                              <a:lumOff val="25000"/>
                            </a:schemeClr>
                          </a:solidFill>
                          <a:latin typeface="Roboto Condensed"/>
                        </a:rPr>
                        <a:t> </a:t>
                      </a:r>
                      <a:r>
                        <a:rPr lang="en-US" sz="3799" dirty="0" err="1">
                          <a:solidFill>
                            <a:schemeClr val="tx1">
                              <a:lumMod val="75000"/>
                              <a:lumOff val="25000"/>
                            </a:schemeClr>
                          </a:solidFill>
                          <a:latin typeface="Roboto Condensed"/>
                        </a:rPr>
                        <a:t>nghệ</a:t>
                      </a:r>
                      <a:r>
                        <a:rPr lang="en-US" sz="3799" dirty="0">
                          <a:solidFill>
                            <a:schemeClr val="tx1">
                              <a:lumMod val="75000"/>
                              <a:lumOff val="25000"/>
                            </a:schemeClr>
                          </a:solidFill>
                          <a:latin typeface="Roboto Condensed"/>
                        </a:rPr>
                        <a:t> </a:t>
                      </a:r>
                      <a:r>
                        <a:rPr lang="en-US" sz="3799" dirty="0" err="1">
                          <a:solidFill>
                            <a:schemeClr val="tx1">
                              <a:lumMod val="75000"/>
                              <a:lumOff val="25000"/>
                            </a:schemeClr>
                          </a:solidFill>
                          <a:latin typeface="Roboto Condensed"/>
                        </a:rPr>
                        <a:t>thuật</a:t>
                      </a:r>
                      <a:r>
                        <a:rPr lang="en-US" sz="3799" dirty="0">
                          <a:solidFill>
                            <a:schemeClr val="tx1">
                              <a:lumMod val="75000"/>
                              <a:lumOff val="25000"/>
                            </a:schemeClr>
                          </a:solidFill>
                          <a:latin typeface="Roboto Condensed"/>
                        </a:rPr>
                        <a:t> </a:t>
                      </a:r>
                      <a:r>
                        <a:rPr lang="en-US" sz="3799" dirty="0" err="1">
                          <a:solidFill>
                            <a:schemeClr val="tx1">
                              <a:lumMod val="75000"/>
                              <a:lumOff val="25000"/>
                            </a:schemeClr>
                          </a:solidFill>
                          <a:latin typeface="Roboto Condensed"/>
                        </a:rPr>
                        <a:t>của</a:t>
                      </a:r>
                      <a:r>
                        <a:rPr lang="en-US" sz="3799" dirty="0">
                          <a:solidFill>
                            <a:schemeClr val="tx1">
                              <a:lumMod val="75000"/>
                              <a:lumOff val="25000"/>
                            </a:schemeClr>
                          </a:solidFill>
                          <a:latin typeface="Roboto Condensed"/>
                        </a:rPr>
                        <a:t> </a:t>
                      </a:r>
                      <a:r>
                        <a:rPr lang="en-US" sz="3799" dirty="0" err="1">
                          <a:solidFill>
                            <a:schemeClr val="tx1">
                              <a:lumMod val="75000"/>
                              <a:lumOff val="25000"/>
                            </a:schemeClr>
                          </a:solidFill>
                          <a:latin typeface="Roboto Condensed"/>
                        </a:rPr>
                        <a:t>tác</a:t>
                      </a:r>
                      <a:r>
                        <a:rPr lang="en-US" sz="3799" dirty="0">
                          <a:solidFill>
                            <a:schemeClr val="tx1">
                              <a:lumMod val="75000"/>
                              <a:lumOff val="25000"/>
                            </a:schemeClr>
                          </a:solidFill>
                          <a:latin typeface="Roboto Condensed"/>
                        </a:rPr>
                        <a:t> </a:t>
                      </a:r>
                      <a:r>
                        <a:rPr lang="en-US" sz="3799" dirty="0" err="1">
                          <a:solidFill>
                            <a:schemeClr val="tx1">
                              <a:lumMod val="75000"/>
                              <a:lumOff val="25000"/>
                            </a:schemeClr>
                          </a:solidFill>
                          <a:latin typeface="Roboto Condensed"/>
                        </a:rPr>
                        <a:t>phẩm</a:t>
                      </a:r>
                      <a:r>
                        <a:rPr lang="en-US" sz="3799" dirty="0">
                          <a:solidFill>
                            <a:schemeClr val="tx1">
                              <a:lumMod val="75000"/>
                              <a:lumOff val="25000"/>
                            </a:schemeClr>
                          </a:solidFill>
                          <a:latin typeface="Roboto Condensed"/>
                        </a:rPr>
                        <a:t>.</a:t>
                      </a:r>
                      <a:endParaRPr lang="en-US" sz="1100" dirty="0">
                        <a:solidFill>
                          <a:schemeClr val="tx1">
                            <a:lumMod val="75000"/>
                            <a:lumOff val="25000"/>
                          </a:schemeClr>
                        </a:solidFill>
                      </a:endParaRPr>
                    </a:p>
                  </a:txBody>
                  <a:tcPr marL="57150" marR="57150" marT="57150" marB="5715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a:lnSpc>
                          <a:spcPts val="5319"/>
                        </a:lnSpc>
                        <a:defRPr/>
                      </a:pPr>
                      <a:endParaRPr lang="en-US" sz="1100">
                        <a:solidFill>
                          <a:schemeClr val="tx1">
                            <a:lumMod val="75000"/>
                            <a:lumOff val="25000"/>
                          </a:schemeClr>
                        </a:solidFill>
                      </a:endParaRPr>
                    </a:p>
                  </a:txBody>
                  <a:tcPr marL="57150" marR="57150" marT="57150" marB="5715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a:lnSpc>
                          <a:spcPts val="5319"/>
                        </a:lnSpc>
                        <a:defRPr/>
                      </a:pPr>
                      <a:endParaRPr lang="en-US" sz="1100">
                        <a:solidFill>
                          <a:schemeClr val="tx1">
                            <a:lumMod val="75000"/>
                            <a:lumOff val="25000"/>
                          </a:schemeClr>
                        </a:solidFill>
                      </a:endParaRPr>
                    </a:p>
                  </a:txBody>
                  <a:tcPr marL="57150" marR="57150" marT="57150" marB="5715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a:lnSpc>
                          <a:spcPts val="5319"/>
                        </a:lnSpc>
                        <a:defRPr/>
                      </a:pPr>
                      <a:endParaRPr lang="en-US" sz="1100">
                        <a:solidFill>
                          <a:schemeClr val="tx1">
                            <a:lumMod val="75000"/>
                            <a:lumOff val="25000"/>
                          </a:schemeClr>
                        </a:solidFill>
                      </a:endParaRPr>
                    </a:p>
                  </a:txBody>
                  <a:tcPr marL="57150" marR="57150" marT="57150" marB="5715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a:lnSpc>
                          <a:spcPts val="5319"/>
                        </a:lnSpc>
                        <a:defRPr/>
                      </a:pPr>
                      <a:endParaRPr lang="en-US" sz="1100">
                        <a:solidFill>
                          <a:schemeClr val="tx1">
                            <a:lumMod val="75000"/>
                            <a:lumOff val="25000"/>
                          </a:schemeClr>
                        </a:solidFill>
                      </a:endParaRPr>
                    </a:p>
                  </a:txBody>
                  <a:tcPr marL="57150" marR="57150" marT="57150" marB="5715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2"/>
                  </a:ext>
                </a:extLst>
              </a:tr>
              <a:tr h="1525667">
                <a:tc vMerge="1">
                  <a:txBody>
                    <a:bodyPr/>
                    <a:lstStyle/>
                    <a:p>
                      <a:pPr algn="ctr">
                        <a:lnSpc>
                          <a:spcPts val="5319"/>
                        </a:lnSpc>
                        <a:defRPr/>
                      </a:pPr>
                      <a:r>
                        <a:rPr lang="en-US" sz="3799">
                          <a:solidFill>
                            <a:srgbClr val="000000"/>
                          </a:solidFill>
                          <a:latin typeface="Roboto Condensed Bold"/>
                        </a:rPr>
                        <a:t>Thân bài</a:t>
                      </a:r>
                      <a:endParaRPr lang="en-US" sz="1100"/>
                    </a:p>
                  </a:txBody>
                  <a:tcPr marL="57150" marR="57150" marT="57150" marB="5715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6B470"/>
                    </a:solidFill>
                  </a:tcPr>
                </a:tc>
                <a:tc>
                  <a:txBody>
                    <a:bodyPr/>
                    <a:lstStyle/>
                    <a:p>
                      <a:pPr algn="l">
                        <a:lnSpc>
                          <a:spcPts val="5319"/>
                        </a:lnSpc>
                        <a:defRPr/>
                      </a:pPr>
                      <a:r>
                        <a:rPr lang="en-US" sz="3799">
                          <a:solidFill>
                            <a:schemeClr val="tx1">
                              <a:lumMod val="75000"/>
                              <a:lumOff val="25000"/>
                            </a:schemeClr>
                          </a:solidFill>
                          <a:latin typeface="Roboto Condensed"/>
                        </a:rPr>
                        <a:t>Phân tích lí lẽ và bằng chứng để làm sáng tỏ một vài khía cạnh nội dung chủ đề</a:t>
                      </a:r>
                      <a:endParaRPr lang="en-US" sz="1100">
                        <a:solidFill>
                          <a:schemeClr val="tx1">
                            <a:lumMod val="75000"/>
                            <a:lumOff val="25000"/>
                          </a:schemeClr>
                        </a:solidFill>
                      </a:endParaRPr>
                    </a:p>
                  </a:txBody>
                  <a:tcPr marL="57150" marR="57150" marT="57150" marB="5715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a:lnSpc>
                          <a:spcPts val="5319"/>
                        </a:lnSpc>
                        <a:defRPr/>
                      </a:pPr>
                      <a:endParaRPr lang="en-US" sz="1100">
                        <a:solidFill>
                          <a:schemeClr val="tx1">
                            <a:lumMod val="75000"/>
                            <a:lumOff val="25000"/>
                          </a:schemeClr>
                        </a:solidFill>
                      </a:endParaRPr>
                    </a:p>
                  </a:txBody>
                  <a:tcPr marL="57150" marR="57150" marT="57150" marB="5715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a:lnSpc>
                          <a:spcPts val="5319"/>
                        </a:lnSpc>
                        <a:defRPr/>
                      </a:pPr>
                      <a:endParaRPr lang="en-US" sz="1100">
                        <a:solidFill>
                          <a:schemeClr val="tx1">
                            <a:lumMod val="75000"/>
                            <a:lumOff val="25000"/>
                          </a:schemeClr>
                        </a:solidFill>
                      </a:endParaRPr>
                    </a:p>
                  </a:txBody>
                  <a:tcPr marL="57150" marR="57150" marT="57150" marB="5715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a:lnSpc>
                          <a:spcPts val="5319"/>
                        </a:lnSpc>
                        <a:defRPr/>
                      </a:pPr>
                      <a:endParaRPr lang="en-US" sz="1100">
                        <a:solidFill>
                          <a:schemeClr val="tx1">
                            <a:lumMod val="75000"/>
                            <a:lumOff val="25000"/>
                          </a:schemeClr>
                        </a:solidFill>
                      </a:endParaRPr>
                    </a:p>
                  </a:txBody>
                  <a:tcPr marL="57150" marR="57150" marT="57150" marB="5715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a:lnSpc>
                          <a:spcPts val="5319"/>
                        </a:lnSpc>
                        <a:defRPr/>
                      </a:pPr>
                      <a:endParaRPr lang="en-US" sz="1100">
                        <a:solidFill>
                          <a:schemeClr val="tx1">
                            <a:lumMod val="75000"/>
                            <a:lumOff val="25000"/>
                          </a:schemeClr>
                        </a:solidFill>
                      </a:endParaRPr>
                    </a:p>
                  </a:txBody>
                  <a:tcPr marL="57150" marR="57150" marT="57150" marB="5715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3"/>
                  </a:ext>
                </a:extLst>
              </a:tr>
              <a:tr h="2612705">
                <a:tc vMerge="1">
                  <a:txBody>
                    <a:bodyPr/>
                    <a:lstStyle/>
                    <a:p>
                      <a:pPr algn="ctr">
                        <a:lnSpc>
                          <a:spcPts val="5319"/>
                        </a:lnSpc>
                        <a:defRPr/>
                      </a:pPr>
                      <a:r>
                        <a:rPr lang="en-US" sz="3799">
                          <a:solidFill>
                            <a:srgbClr val="000000"/>
                          </a:solidFill>
                          <a:latin typeface="Roboto Condensed Bold"/>
                        </a:rPr>
                        <a:t>Thân bài</a:t>
                      </a:r>
                      <a:endParaRPr lang="en-US" sz="1100"/>
                    </a:p>
                  </a:txBody>
                  <a:tcPr marL="57150" marR="57150" marT="57150" marB="5715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6B470"/>
                    </a:solidFill>
                  </a:tcPr>
                </a:tc>
                <a:tc>
                  <a:txBody>
                    <a:bodyPr/>
                    <a:lstStyle/>
                    <a:p>
                      <a:pPr algn="l">
                        <a:lnSpc>
                          <a:spcPts val="5319"/>
                        </a:lnSpc>
                        <a:defRPr/>
                      </a:pPr>
                      <a:r>
                        <a:rPr lang="en-US" sz="3799">
                          <a:solidFill>
                            <a:schemeClr val="tx1">
                              <a:lumMod val="75000"/>
                              <a:lumOff val="25000"/>
                            </a:schemeClr>
                          </a:solidFill>
                          <a:latin typeface="Roboto Condensed"/>
                        </a:rPr>
                        <a:t>Trình bày luận điểm về những nét đặc sắc nghệ thuật Phân tích lí lẽ và bằng chứng để làm sáng tỏ các đặc sắc nghệ thuật trong tác phẩm</a:t>
                      </a:r>
                      <a:endParaRPr lang="en-US" sz="1100">
                        <a:solidFill>
                          <a:schemeClr val="tx1">
                            <a:lumMod val="75000"/>
                            <a:lumOff val="25000"/>
                          </a:schemeClr>
                        </a:solidFill>
                      </a:endParaRPr>
                    </a:p>
                  </a:txBody>
                  <a:tcPr marL="57150" marR="57150" marT="57150" marB="5715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a:lnSpc>
                          <a:spcPts val="5319"/>
                        </a:lnSpc>
                        <a:defRPr/>
                      </a:pPr>
                      <a:endParaRPr lang="en-US" sz="1100">
                        <a:solidFill>
                          <a:schemeClr val="tx1">
                            <a:lumMod val="75000"/>
                            <a:lumOff val="25000"/>
                          </a:schemeClr>
                        </a:solidFill>
                      </a:endParaRPr>
                    </a:p>
                  </a:txBody>
                  <a:tcPr marL="57150" marR="57150" marT="57150" marB="5715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a:lnSpc>
                          <a:spcPts val="5319"/>
                        </a:lnSpc>
                        <a:defRPr/>
                      </a:pPr>
                      <a:endParaRPr lang="en-US" sz="1100">
                        <a:solidFill>
                          <a:schemeClr val="tx1">
                            <a:lumMod val="75000"/>
                            <a:lumOff val="25000"/>
                          </a:schemeClr>
                        </a:solidFill>
                      </a:endParaRPr>
                    </a:p>
                  </a:txBody>
                  <a:tcPr marL="57150" marR="57150" marT="57150" marB="5715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a:lnSpc>
                          <a:spcPts val="5319"/>
                        </a:lnSpc>
                        <a:defRPr/>
                      </a:pPr>
                      <a:endParaRPr lang="en-US" sz="1100">
                        <a:solidFill>
                          <a:schemeClr val="tx1">
                            <a:lumMod val="75000"/>
                            <a:lumOff val="25000"/>
                          </a:schemeClr>
                        </a:solidFill>
                      </a:endParaRPr>
                    </a:p>
                  </a:txBody>
                  <a:tcPr marL="57150" marR="57150" marT="57150" marB="5715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a:lnSpc>
                          <a:spcPts val="5319"/>
                        </a:lnSpc>
                        <a:defRPr/>
                      </a:pPr>
                      <a:endParaRPr lang="en-US" sz="1100" dirty="0">
                        <a:solidFill>
                          <a:schemeClr val="tx1">
                            <a:lumMod val="75000"/>
                            <a:lumOff val="25000"/>
                          </a:schemeClr>
                        </a:solidFill>
                      </a:endParaRPr>
                    </a:p>
                  </a:txBody>
                  <a:tcPr marL="57150" marR="57150" marT="57150" marB="5715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4"/>
                  </a:ext>
                </a:extLst>
              </a:tr>
            </a:tbl>
          </a:graphicData>
        </a:graphic>
      </p:graphicFrame>
      <p:sp>
        <p:nvSpPr>
          <p:cNvPr id="5" name="TextBox 5"/>
          <p:cNvSpPr txBox="1"/>
          <p:nvPr/>
        </p:nvSpPr>
        <p:spPr>
          <a:xfrm>
            <a:off x="342440" y="280670"/>
            <a:ext cx="3429695" cy="748030"/>
          </a:xfrm>
          <a:prstGeom prst="rect">
            <a:avLst/>
          </a:prstGeom>
        </p:spPr>
        <p:txBody>
          <a:bodyPr lIns="0" tIns="0" rIns="0" bIns="0" rtlCol="0" anchor="t">
            <a:spAutoFit/>
          </a:bodyPr>
          <a:lstStyle/>
          <a:p>
            <a:pPr algn="just">
              <a:lnSpc>
                <a:spcPts val="6019"/>
              </a:lnSpc>
            </a:pPr>
            <a:r>
              <a:rPr lang="en-US" sz="4299">
                <a:solidFill>
                  <a:srgbClr val="183B23"/>
                </a:solidFill>
                <a:latin typeface="#9Slide07 SVNUT Triumph Press"/>
              </a:rPr>
              <a:t>3. Bảng kiểm</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5E9DA"/>
        </a:solidFill>
        <a:effectLst/>
      </p:bgPr>
    </p:bg>
    <p:spTree>
      <p:nvGrpSpPr>
        <p:cNvPr id="1" name=""/>
        <p:cNvGrpSpPr/>
        <p:nvPr/>
      </p:nvGrpSpPr>
      <p:grpSpPr>
        <a:xfrm>
          <a:off x="0" y="0"/>
          <a:ext cx="0" cy="0"/>
          <a:chOff x="0" y="0"/>
          <a:chExt cx="0" cy="0"/>
        </a:xfrm>
      </p:grpSpPr>
      <p:sp>
        <p:nvSpPr>
          <p:cNvPr id="2" name="Freeform 2"/>
          <p:cNvSpPr/>
          <p:nvPr/>
        </p:nvSpPr>
        <p:spPr>
          <a:xfrm rot="-4036831">
            <a:off x="2923519" y="3524800"/>
            <a:ext cx="607632" cy="654247"/>
          </a:xfrm>
          <a:custGeom>
            <a:avLst/>
            <a:gdLst/>
            <a:ahLst/>
            <a:cxnLst/>
            <a:rect l="l" t="t" r="r" b="b"/>
            <a:pathLst>
              <a:path w="607632" h="654247">
                <a:moveTo>
                  <a:pt x="0" y="0"/>
                </a:moveTo>
                <a:lnTo>
                  <a:pt x="607631" y="0"/>
                </a:lnTo>
                <a:lnTo>
                  <a:pt x="607631" y="654246"/>
                </a:lnTo>
                <a:lnTo>
                  <a:pt x="0" y="654246"/>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3" name="Freeform 3"/>
          <p:cNvSpPr/>
          <p:nvPr/>
        </p:nvSpPr>
        <p:spPr>
          <a:xfrm rot="-6292961">
            <a:off x="16920480" y="4530627"/>
            <a:ext cx="607632" cy="654247"/>
          </a:xfrm>
          <a:custGeom>
            <a:avLst/>
            <a:gdLst/>
            <a:ahLst/>
            <a:cxnLst/>
            <a:rect l="l" t="t" r="r" b="b"/>
            <a:pathLst>
              <a:path w="607632" h="654247">
                <a:moveTo>
                  <a:pt x="0" y="0"/>
                </a:moveTo>
                <a:lnTo>
                  <a:pt x="607632" y="0"/>
                </a:lnTo>
                <a:lnTo>
                  <a:pt x="607632" y="654246"/>
                </a:lnTo>
                <a:lnTo>
                  <a:pt x="0" y="654246"/>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graphicFrame>
        <p:nvGraphicFramePr>
          <p:cNvPr id="4" name="Table 4"/>
          <p:cNvGraphicFramePr>
            <a:graphicFrameLocks noGrp="1"/>
          </p:cNvGraphicFramePr>
          <p:nvPr>
            <p:extLst>
              <p:ext uri="{D42A27DB-BD31-4B8C-83A1-F6EECF244321}">
                <p14:modId xmlns:p14="http://schemas.microsoft.com/office/powerpoint/2010/main" val="833746635"/>
              </p:ext>
            </p:extLst>
          </p:nvPr>
        </p:nvGraphicFramePr>
        <p:xfrm>
          <a:off x="412651" y="1361247"/>
          <a:ext cx="17205827" cy="8677275"/>
        </p:xfrm>
        <a:graphic>
          <a:graphicData uri="http://schemas.openxmlformats.org/drawingml/2006/table">
            <a:tbl>
              <a:tblPr/>
              <a:tblGrid>
                <a:gridCol w="1724926">
                  <a:extLst>
                    <a:ext uri="{9D8B030D-6E8A-4147-A177-3AD203B41FA5}">
                      <a16:colId xmlns:a16="http://schemas.microsoft.com/office/drawing/2014/main" val="20000"/>
                    </a:ext>
                  </a:extLst>
                </a:gridCol>
                <a:gridCol w="10644837">
                  <a:extLst>
                    <a:ext uri="{9D8B030D-6E8A-4147-A177-3AD203B41FA5}">
                      <a16:colId xmlns:a16="http://schemas.microsoft.com/office/drawing/2014/main" val="20001"/>
                    </a:ext>
                  </a:extLst>
                </a:gridCol>
                <a:gridCol w="1206598">
                  <a:extLst>
                    <a:ext uri="{9D8B030D-6E8A-4147-A177-3AD203B41FA5}">
                      <a16:colId xmlns:a16="http://schemas.microsoft.com/office/drawing/2014/main" val="20002"/>
                    </a:ext>
                  </a:extLst>
                </a:gridCol>
                <a:gridCol w="1355768">
                  <a:extLst>
                    <a:ext uri="{9D8B030D-6E8A-4147-A177-3AD203B41FA5}">
                      <a16:colId xmlns:a16="http://schemas.microsoft.com/office/drawing/2014/main" val="20003"/>
                    </a:ext>
                  </a:extLst>
                </a:gridCol>
                <a:gridCol w="1027134">
                  <a:extLst>
                    <a:ext uri="{9D8B030D-6E8A-4147-A177-3AD203B41FA5}">
                      <a16:colId xmlns:a16="http://schemas.microsoft.com/office/drawing/2014/main" val="20004"/>
                    </a:ext>
                  </a:extLst>
                </a:gridCol>
                <a:gridCol w="1246564">
                  <a:extLst>
                    <a:ext uri="{9D8B030D-6E8A-4147-A177-3AD203B41FA5}">
                      <a16:colId xmlns:a16="http://schemas.microsoft.com/office/drawing/2014/main" val="20005"/>
                    </a:ext>
                  </a:extLst>
                </a:gridCol>
              </a:tblGrid>
              <a:tr h="2193157">
                <a:tc gridSpan="2">
                  <a:txBody>
                    <a:bodyPr/>
                    <a:lstStyle/>
                    <a:p>
                      <a:pPr algn="ctr">
                        <a:lnSpc>
                          <a:spcPts val="5319"/>
                        </a:lnSpc>
                        <a:defRPr/>
                      </a:pPr>
                      <a:r>
                        <a:rPr lang="en-US" sz="3799" dirty="0">
                          <a:solidFill>
                            <a:schemeClr val="tx1">
                              <a:lumMod val="75000"/>
                              <a:lumOff val="25000"/>
                            </a:schemeClr>
                          </a:solidFill>
                          <a:latin typeface="Roboto Condensed Bold"/>
                        </a:rPr>
                        <a:t>BẢNG KIỂM KỸ NĂNG VIẾT BÀI VĂN BÀI VĂN NGHỊ LUẬN PHÂN TÍCH MỘT TÁC PHẨM VĂN HỌC: CHỦ ĐỀ VÀ NHỮNG NÉT ĐẶC SẮC VỀ HÌNH THỨC NGHỆ THUẬT</a:t>
                      </a:r>
                      <a:endParaRPr lang="en-US" sz="1100" dirty="0">
                        <a:solidFill>
                          <a:schemeClr val="tx1">
                            <a:lumMod val="75000"/>
                            <a:lumOff val="25000"/>
                          </a:schemeClr>
                        </a:solidFill>
                      </a:endParaRPr>
                    </a:p>
                  </a:txBody>
                  <a:tcPr marL="57150" marR="57150" marT="57150" marB="5715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chemeClr val="accent6">
                        <a:lumMod val="40000"/>
                        <a:lumOff val="60000"/>
                      </a:schemeClr>
                    </a:solidFill>
                  </a:tcPr>
                </a:tc>
                <a:tc hMerge="1">
                  <a:txBody>
                    <a:bodyPr/>
                    <a:lstStyle/>
                    <a:p>
                      <a:pPr algn="ctr">
                        <a:lnSpc>
                          <a:spcPts val="5319"/>
                        </a:lnSpc>
                        <a:defRPr/>
                      </a:pPr>
                      <a:r>
                        <a:rPr lang="en-US" sz="3799">
                          <a:solidFill>
                            <a:srgbClr val="000000"/>
                          </a:solidFill>
                          <a:latin typeface="Roboto Condensed Bold"/>
                        </a:rPr>
                        <a:t>BẢNG KIỂM KỸ NĂNG VIẾT BÀI VĂN BÀI VĂN NGHỊ LUẬN PHÂN TÍCH MỘT TÁC PHẨM VĂN HỌC: CHỦ ĐỀ VÀ NHỮNG NÉT ĐẶC SẮC VỀ HÌNH THỨC NGHỆ THUẬT</a:t>
                      </a:r>
                      <a:endParaRPr lang="en-US" sz="1100"/>
                    </a:p>
                  </a:txBody>
                  <a:tcPr marL="57150" marR="57150" marT="57150" marB="5715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6B470"/>
                    </a:solidFill>
                  </a:tcPr>
                </a:tc>
                <a:tc>
                  <a:txBody>
                    <a:bodyPr/>
                    <a:lstStyle/>
                    <a:p>
                      <a:pPr algn="ctr">
                        <a:lnSpc>
                          <a:spcPts val="5319"/>
                        </a:lnSpc>
                        <a:defRPr/>
                      </a:pPr>
                      <a:r>
                        <a:rPr lang="en-US" sz="3799" dirty="0" err="1">
                          <a:solidFill>
                            <a:schemeClr val="tx1">
                              <a:lumMod val="75000"/>
                              <a:lumOff val="25000"/>
                            </a:schemeClr>
                          </a:solidFill>
                          <a:latin typeface="Roboto Condensed Bold"/>
                        </a:rPr>
                        <a:t>Đạt</a:t>
                      </a:r>
                      <a:endParaRPr lang="en-US" sz="1100" dirty="0">
                        <a:solidFill>
                          <a:schemeClr val="tx1">
                            <a:lumMod val="75000"/>
                            <a:lumOff val="25000"/>
                          </a:schemeClr>
                        </a:solidFill>
                      </a:endParaRPr>
                    </a:p>
                  </a:txBody>
                  <a:tcPr marL="57150" marR="57150" marT="57150" marB="5715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a:lnSpc>
                          <a:spcPts val="5319"/>
                        </a:lnSpc>
                        <a:defRPr/>
                      </a:pPr>
                      <a:r>
                        <a:rPr lang="en-US" sz="3799" dirty="0" err="1">
                          <a:solidFill>
                            <a:schemeClr val="tx1">
                              <a:lumMod val="75000"/>
                              <a:lumOff val="25000"/>
                            </a:schemeClr>
                          </a:solidFill>
                          <a:latin typeface="Roboto Condensed Bold"/>
                        </a:rPr>
                        <a:t>Chưa</a:t>
                      </a:r>
                      <a:r>
                        <a:rPr lang="en-US" sz="3799" dirty="0">
                          <a:solidFill>
                            <a:schemeClr val="tx1">
                              <a:lumMod val="75000"/>
                              <a:lumOff val="25000"/>
                            </a:schemeClr>
                          </a:solidFill>
                          <a:latin typeface="Roboto Condensed Bold"/>
                        </a:rPr>
                        <a:t> </a:t>
                      </a:r>
                      <a:r>
                        <a:rPr lang="en-US" sz="3799" dirty="0" err="1">
                          <a:solidFill>
                            <a:schemeClr val="tx1">
                              <a:lumMod val="75000"/>
                              <a:lumOff val="25000"/>
                            </a:schemeClr>
                          </a:solidFill>
                          <a:latin typeface="Roboto Condensed Bold"/>
                        </a:rPr>
                        <a:t>đạt</a:t>
                      </a:r>
                      <a:endParaRPr lang="en-US" sz="1100" dirty="0">
                        <a:solidFill>
                          <a:schemeClr val="tx1">
                            <a:lumMod val="75000"/>
                            <a:lumOff val="25000"/>
                          </a:schemeClr>
                        </a:solidFill>
                      </a:endParaRPr>
                    </a:p>
                  </a:txBody>
                  <a:tcPr marL="57150" marR="57150" marT="57150" marB="5715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a:lnSpc>
                          <a:spcPts val="5319"/>
                        </a:lnSpc>
                        <a:defRPr/>
                      </a:pPr>
                      <a:r>
                        <a:rPr lang="en-US" sz="3799" dirty="0" err="1">
                          <a:solidFill>
                            <a:schemeClr val="tx1">
                              <a:lumMod val="75000"/>
                              <a:lumOff val="25000"/>
                            </a:schemeClr>
                          </a:solidFill>
                          <a:latin typeface="Roboto Condensed Bold"/>
                        </a:rPr>
                        <a:t>Tốt</a:t>
                      </a:r>
                      <a:endParaRPr lang="en-US" sz="1100" dirty="0">
                        <a:solidFill>
                          <a:schemeClr val="tx1">
                            <a:lumMod val="75000"/>
                            <a:lumOff val="25000"/>
                          </a:schemeClr>
                        </a:solidFill>
                      </a:endParaRPr>
                    </a:p>
                  </a:txBody>
                  <a:tcPr marL="57150" marR="57150" marT="57150" marB="5715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a:lnSpc>
                          <a:spcPts val="5319"/>
                        </a:lnSpc>
                        <a:defRPr/>
                      </a:pPr>
                      <a:r>
                        <a:rPr lang="en-US" sz="3799" dirty="0" err="1">
                          <a:solidFill>
                            <a:schemeClr val="tx1">
                              <a:lumMod val="75000"/>
                              <a:lumOff val="25000"/>
                            </a:schemeClr>
                          </a:solidFill>
                          <a:latin typeface="Roboto Condensed Bold"/>
                        </a:rPr>
                        <a:t>Rất</a:t>
                      </a:r>
                      <a:r>
                        <a:rPr lang="en-US" sz="3799" dirty="0">
                          <a:solidFill>
                            <a:schemeClr val="tx1">
                              <a:lumMod val="75000"/>
                              <a:lumOff val="25000"/>
                            </a:schemeClr>
                          </a:solidFill>
                          <a:latin typeface="Roboto Condensed Bold"/>
                        </a:rPr>
                        <a:t> </a:t>
                      </a:r>
                      <a:r>
                        <a:rPr lang="en-US" sz="3799" dirty="0" err="1">
                          <a:solidFill>
                            <a:schemeClr val="tx1">
                              <a:lumMod val="75000"/>
                              <a:lumOff val="25000"/>
                            </a:schemeClr>
                          </a:solidFill>
                          <a:latin typeface="Roboto Condensed Bold"/>
                        </a:rPr>
                        <a:t>tốt</a:t>
                      </a:r>
                      <a:endParaRPr lang="en-US" sz="1100" dirty="0">
                        <a:solidFill>
                          <a:schemeClr val="tx1">
                            <a:lumMod val="75000"/>
                            <a:lumOff val="25000"/>
                          </a:schemeClr>
                        </a:solidFill>
                      </a:endParaRPr>
                    </a:p>
                  </a:txBody>
                  <a:tcPr marL="57150" marR="57150" marT="57150" marB="5715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chemeClr val="accent6">
                        <a:lumMod val="40000"/>
                        <a:lumOff val="60000"/>
                      </a:schemeClr>
                    </a:solidFill>
                  </a:tcPr>
                </a:tc>
                <a:extLst>
                  <a:ext uri="{0D108BD9-81ED-4DB2-BD59-A6C34878D82A}">
                    <a16:rowId xmlns:a16="http://schemas.microsoft.com/office/drawing/2014/main" val="10000"/>
                  </a:ext>
                </a:extLst>
              </a:tr>
              <a:tr h="1525675">
                <a:tc rowSpan="2">
                  <a:txBody>
                    <a:bodyPr/>
                    <a:lstStyle/>
                    <a:p>
                      <a:pPr algn="ctr">
                        <a:lnSpc>
                          <a:spcPts val="5319"/>
                        </a:lnSpc>
                        <a:defRPr/>
                      </a:pPr>
                      <a:r>
                        <a:rPr lang="en-US" sz="3799" dirty="0" err="1">
                          <a:solidFill>
                            <a:schemeClr val="tx1">
                              <a:lumMod val="75000"/>
                              <a:lumOff val="25000"/>
                            </a:schemeClr>
                          </a:solidFill>
                          <a:latin typeface="Roboto Condensed Bold"/>
                        </a:rPr>
                        <a:t>Kết</a:t>
                      </a:r>
                      <a:r>
                        <a:rPr lang="en-US" sz="3799" dirty="0">
                          <a:solidFill>
                            <a:schemeClr val="tx1">
                              <a:lumMod val="75000"/>
                              <a:lumOff val="25000"/>
                            </a:schemeClr>
                          </a:solidFill>
                          <a:latin typeface="Roboto Condensed Bold"/>
                        </a:rPr>
                        <a:t> </a:t>
                      </a:r>
                      <a:r>
                        <a:rPr lang="en-US" sz="3799" dirty="0" err="1">
                          <a:solidFill>
                            <a:schemeClr val="tx1">
                              <a:lumMod val="75000"/>
                              <a:lumOff val="25000"/>
                            </a:schemeClr>
                          </a:solidFill>
                          <a:latin typeface="Roboto Condensed Bold"/>
                        </a:rPr>
                        <a:t>bài</a:t>
                      </a:r>
                      <a:endParaRPr lang="en-US" sz="1100" dirty="0">
                        <a:solidFill>
                          <a:schemeClr val="tx1">
                            <a:lumMod val="75000"/>
                            <a:lumOff val="25000"/>
                          </a:schemeClr>
                        </a:solidFill>
                      </a:endParaRPr>
                    </a:p>
                  </a:txBody>
                  <a:tcPr marL="57150" marR="57150" marT="57150" marB="5715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l">
                        <a:lnSpc>
                          <a:spcPts val="5319"/>
                        </a:lnSpc>
                        <a:defRPr/>
                      </a:pPr>
                      <a:r>
                        <a:rPr lang="en-US" sz="3799">
                          <a:solidFill>
                            <a:schemeClr val="tx1">
                              <a:lumMod val="75000"/>
                              <a:lumOff val="25000"/>
                            </a:schemeClr>
                          </a:solidFill>
                          <a:latin typeface="Roboto Condensed"/>
                        </a:rPr>
                        <a:t>Khẳng định lại ý kiến về chủ đề, những nét đặc sắc về nghệ thuật của tác phẩm</a:t>
                      </a:r>
                      <a:endParaRPr lang="en-US" sz="1100">
                        <a:solidFill>
                          <a:schemeClr val="tx1">
                            <a:lumMod val="75000"/>
                            <a:lumOff val="25000"/>
                          </a:schemeClr>
                        </a:solidFill>
                      </a:endParaRPr>
                    </a:p>
                  </a:txBody>
                  <a:tcPr marL="57150" marR="57150" marT="57150" marB="5715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a:lnSpc>
                          <a:spcPts val="5319"/>
                        </a:lnSpc>
                        <a:defRPr/>
                      </a:pPr>
                      <a:endParaRPr lang="en-US" sz="1100">
                        <a:solidFill>
                          <a:schemeClr val="tx1">
                            <a:lumMod val="75000"/>
                            <a:lumOff val="25000"/>
                          </a:schemeClr>
                        </a:solidFill>
                      </a:endParaRPr>
                    </a:p>
                  </a:txBody>
                  <a:tcPr marL="57150" marR="57150" marT="57150" marB="5715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a:lnSpc>
                          <a:spcPts val="5319"/>
                        </a:lnSpc>
                        <a:defRPr/>
                      </a:pPr>
                      <a:endParaRPr lang="en-US" sz="1100">
                        <a:solidFill>
                          <a:schemeClr val="tx1">
                            <a:lumMod val="75000"/>
                            <a:lumOff val="25000"/>
                          </a:schemeClr>
                        </a:solidFill>
                      </a:endParaRPr>
                    </a:p>
                  </a:txBody>
                  <a:tcPr marL="57150" marR="57150" marT="57150" marB="5715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a:lnSpc>
                          <a:spcPts val="5319"/>
                        </a:lnSpc>
                        <a:defRPr/>
                      </a:pPr>
                      <a:endParaRPr lang="en-US" sz="1100">
                        <a:solidFill>
                          <a:schemeClr val="tx1">
                            <a:lumMod val="75000"/>
                            <a:lumOff val="25000"/>
                          </a:schemeClr>
                        </a:solidFill>
                      </a:endParaRPr>
                    </a:p>
                  </a:txBody>
                  <a:tcPr marL="57150" marR="57150" marT="57150" marB="5715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a:lnSpc>
                          <a:spcPts val="5319"/>
                        </a:lnSpc>
                        <a:defRPr/>
                      </a:pPr>
                      <a:endParaRPr lang="en-US" sz="1100">
                        <a:solidFill>
                          <a:schemeClr val="tx1">
                            <a:lumMod val="75000"/>
                            <a:lumOff val="25000"/>
                          </a:schemeClr>
                        </a:solidFill>
                      </a:endParaRPr>
                    </a:p>
                  </a:txBody>
                  <a:tcPr marL="57150" marR="57150" marT="57150" marB="5715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1"/>
                  </a:ext>
                </a:extLst>
              </a:tr>
              <a:tr h="858192">
                <a:tc vMerge="1">
                  <a:txBody>
                    <a:bodyPr/>
                    <a:lstStyle/>
                    <a:p>
                      <a:pPr algn="ctr">
                        <a:lnSpc>
                          <a:spcPts val="5319"/>
                        </a:lnSpc>
                        <a:defRPr/>
                      </a:pPr>
                      <a:r>
                        <a:rPr lang="en-US" sz="3799">
                          <a:solidFill>
                            <a:srgbClr val="000000"/>
                          </a:solidFill>
                          <a:latin typeface="Roboto Condensed Bold"/>
                        </a:rPr>
                        <a:t>Kết bài</a:t>
                      </a:r>
                      <a:endParaRPr lang="en-US" sz="1100"/>
                    </a:p>
                  </a:txBody>
                  <a:tcPr marL="57150" marR="57150" marT="57150" marB="5715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6B470"/>
                    </a:solidFill>
                  </a:tcPr>
                </a:tc>
                <a:tc>
                  <a:txBody>
                    <a:bodyPr/>
                    <a:lstStyle/>
                    <a:p>
                      <a:pPr algn="l">
                        <a:lnSpc>
                          <a:spcPts val="5319"/>
                        </a:lnSpc>
                        <a:defRPr/>
                      </a:pPr>
                      <a:r>
                        <a:rPr lang="en-US" sz="3799">
                          <a:solidFill>
                            <a:schemeClr val="tx1">
                              <a:lumMod val="75000"/>
                              <a:lumOff val="25000"/>
                            </a:schemeClr>
                          </a:solidFill>
                          <a:latin typeface="Roboto Condensed"/>
                        </a:rPr>
                        <a:t>Nêu suy nghĩ cảm xúc hoặc bài học rút ra từ tác phẩm</a:t>
                      </a:r>
                      <a:endParaRPr lang="en-US" sz="1100">
                        <a:solidFill>
                          <a:schemeClr val="tx1">
                            <a:lumMod val="75000"/>
                            <a:lumOff val="25000"/>
                          </a:schemeClr>
                        </a:solidFill>
                      </a:endParaRPr>
                    </a:p>
                  </a:txBody>
                  <a:tcPr marL="57150" marR="57150" marT="57150" marB="5715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a:lnSpc>
                          <a:spcPts val="5319"/>
                        </a:lnSpc>
                        <a:defRPr/>
                      </a:pPr>
                      <a:endParaRPr lang="en-US" sz="1100">
                        <a:solidFill>
                          <a:schemeClr val="tx1">
                            <a:lumMod val="75000"/>
                            <a:lumOff val="25000"/>
                          </a:schemeClr>
                        </a:solidFill>
                      </a:endParaRPr>
                    </a:p>
                  </a:txBody>
                  <a:tcPr marL="57150" marR="57150" marT="57150" marB="5715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a:lnSpc>
                          <a:spcPts val="5319"/>
                        </a:lnSpc>
                        <a:defRPr/>
                      </a:pPr>
                      <a:endParaRPr lang="en-US" sz="1100">
                        <a:solidFill>
                          <a:schemeClr val="tx1">
                            <a:lumMod val="75000"/>
                            <a:lumOff val="25000"/>
                          </a:schemeClr>
                        </a:solidFill>
                      </a:endParaRPr>
                    </a:p>
                  </a:txBody>
                  <a:tcPr marL="57150" marR="57150" marT="57150" marB="5715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a:lnSpc>
                          <a:spcPts val="5319"/>
                        </a:lnSpc>
                        <a:defRPr/>
                      </a:pPr>
                      <a:endParaRPr lang="en-US" sz="1100">
                        <a:solidFill>
                          <a:schemeClr val="tx1">
                            <a:lumMod val="75000"/>
                            <a:lumOff val="25000"/>
                          </a:schemeClr>
                        </a:solidFill>
                      </a:endParaRPr>
                    </a:p>
                  </a:txBody>
                  <a:tcPr marL="57150" marR="57150" marT="57150" marB="5715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a:lnSpc>
                          <a:spcPts val="5319"/>
                        </a:lnSpc>
                        <a:defRPr/>
                      </a:pPr>
                      <a:endParaRPr lang="en-US" sz="1100">
                        <a:solidFill>
                          <a:schemeClr val="tx1">
                            <a:lumMod val="75000"/>
                            <a:lumOff val="25000"/>
                          </a:schemeClr>
                        </a:solidFill>
                      </a:endParaRPr>
                    </a:p>
                  </a:txBody>
                  <a:tcPr marL="57150" marR="57150" marT="57150" marB="5715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2"/>
                  </a:ext>
                </a:extLst>
              </a:tr>
              <a:tr h="858192">
                <a:tc rowSpan="4">
                  <a:txBody>
                    <a:bodyPr/>
                    <a:lstStyle/>
                    <a:p>
                      <a:pPr algn="ctr">
                        <a:lnSpc>
                          <a:spcPts val="5319"/>
                        </a:lnSpc>
                        <a:defRPr/>
                      </a:pPr>
                      <a:r>
                        <a:rPr lang="en-US" sz="3799" dirty="0" err="1">
                          <a:solidFill>
                            <a:schemeClr val="tx1">
                              <a:lumMod val="75000"/>
                              <a:lumOff val="25000"/>
                            </a:schemeClr>
                          </a:solidFill>
                          <a:latin typeface="Roboto Condensed Bold"/>
                        </a:rPr>
                        <a:t>Diễn</a:t>
                      </a:r>
                      <a:r>
                        <a:rPr lang="en-US" sz="3799" dirty="0">
                          <a:solidFill>
                            <a:schemeClr val="tx1">
                              <a:lumMod val="75000"/>
                              <a:lumOff val="25000"/>
                            </a:schemeClr>
                          </a:solidFill>
                          <a:latin typeface="Roboto Condensed Bold"/>
                        </a:rPr>
                        <a:t> </a:t>
                      </a:r>
                      <a:r>
                        <a:rPr lang="en-US" sz="3799" dirty="0" err="1">
                          <a:solidFill>
                            <a:schemeClr val="tx1">
                              <a:lumMod val="75000"/>
                              <a:lumOff val="25000"/>
                            </a:schemeClr>
                          </a:solidFill>
                          <a:latin typeface="Roboto Condensed Bold"/>
                        </a:rPr>
                        <a:t>đạt</a:t>
                      </a:r>
                      <a:endParaRPr lang="en-US" sz="1100" dirty="0">
                        <a:solidFill>
                          <a:schemeClr val="tx1">
                            <a:lumMod val="75000"/>
                            <a:lumOff val="25000"/>
                          </a:schemeClr>
                        </a:solidFill>
                      </a:endParaRPr>
                    </a:p>
                  </a:txBody>
                  <a:tcPr marL="57150" marR="57150" marT="57150" marB="5715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l">
                        <a:lnSpc>
                          <a:spcPts val="5319"/>
                        </a:lnSpc>
                        <a:defRPr/>
                      </a:pPr>
                      <a:r>
                        <a:rPr lang="en-US" sz="3799">
                          <a:solidFill>
                            <a:schemeClr val="tx1">
                              <a:lumMod val="75000"/>
                              <a:lumOff val="25000"/>
                            </a:schemeClr>
                          </a:solidFill>
                          <a:latin typeface="Roboto Condensed"/>
                        </a:rPr>
                        <a:t>Không mắc lỗi chính tả, dùng từ, đặt câu</a:t>
                      </a:r>
                      <a:endParaRPr lang="en-US" sz="1100">
                        <a:solidFill>
                          <a:schemeClr val="tx1">
                            <a:lumMod val="75000"/>
                            <a:lumOff val="25000"/>
                          </a:schemeClr>
                        </a:solidFill>
                      </a:endParaRPr>
                    </a:p>
                  </a:txBody>
                  <a:tcPr marL="57150" marR="57150" marT="57150" marB="5715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a:lnSpc>
                          <a:spcPts val="5319"/>
                        </a:lnSpc>
                        <a:defRPr/>
                      </a:pPr>
                      <a:endParaRPr lang="en-US" sz="1100">
                        <a:solidFill>
                          <a:schemeClr val="tx1">
                            <a:lumMod val="75000"/>
                            <a:lumOff val="25000"/>
                          </a:schemeClr>
                        </a:solidFill>
                      </a:endParaRPr>
                    </a:p>
                  </a:txBody>
                  <a:tcPr marL="57150" marR="57150" marT="57150" marB="5715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a:lnSpc>
                          <a:spcPts val="5319"/>
                        </a:lnSpc>
                        <a:defRPr/>
                      </a:pPr>
                      <a:endParaRPr lang="en-US" sz="1100">
                        <a:solidFill>
                          <a:schemeClr val="tx1">
                            <a:lumMod val="75000"/>
                            <a:lumOff val="25000"/>
                          </a:schemeClr>
                        </a:solidFill>
                      </a:endParaRPr>
                    </a:p>
                  </a:txBody>
                  <a:tcPr marL="57150" marR="57150" marT="57150" marB="5715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a:lnSpc>
                          <a:spcPts val="5319"/>
                        </a:lnSpc>
                        <a:defRPr/>
                      </a:pPr>
                      <a:endParaRPr lang="en-US" sz="1100">
                        <a:solidFill>
                          <a:schemeClr val="tx1">
                            <a:lumMod val="75000"/>
                            <a:lumOff val="25000"/>
                          </a:schemeClr>
                        </a:solidFill>
                      </a:endParaRPr>
                    </a:p>
                  </a:txBody>
                  <a:tcPr marL="57150" marR="57150" marT="57150" marB="5715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a:lnSpc>
                          <a:spcPts val="5319"/>
                        </a:lnSpc>
                        <a:defRPr/>
                      </a:pPr>
                      <a:endParaRPr lang="en-US" sz="1100">
                        <a:solidFill>
                          <a:schemeClr val="tx1">
                            <a:lumMod val="75000"/>
                            <a:lumOff val="25000"/>
                          </a:schemeClr>
                        </a:solidFill>
                      </a:endParaRPr>
                    </a:p>
                  </a:txBody>
                  <a:tcPr marL="57150" marR="57150" marT="57150" marB="5715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3"/>
                  </a:ext>
                </a:extLst>
              </a:tr>
              <a:tr h="858192">
                <a:tc vMerge="1">
                  <a:txBody>
                    <a:bodyPr/>
                    <a:lstStyle/>
                    <a:p>
                      <a:pPr algn="ctr">
                        <a:lnSpc>
                          <a:spcPts val="5319"/>
                        </a:lnSpc>
                        <a:defRPr/>
                      </a:pPr>
                      <a:r>
                        <a:rPr lang="en-US" sz="3799">
                          <a:solidFill>
                            <a:srgbClr val="000000"/>
                          </a:solidFill>
                          <a:latin typeface="Roboto Condensed Bold"/>
                        </a:rPr>
                        <a:t>Diễn đạt</a:t>
                      </a:r>
                      <a:endParaRPr lang="en-US" sz="1100"/>
                    </a:p>
                  </a:txBody>
                  <a:tcPr marL="57150" marR="57150" marT="57150" marB="5715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6B470"/>
                    </a:solidFill>
                  </a:tcPr>
                </a:tc>
                <a:tc>
                  <a:txBody>
                    <a:bodyPr/>
                    <a:lstStyle/>
                    <a:p>
                      <a:pPr algn="l">
                        <a:lnSpc>
                          <a:spcPts val="5319"/>
                        </a:lnSpc>
                        <a:defRPr/>
                      </a:pPr>
                      <a:r>
                        <a:rPr lang="en-US" sz="3799">
                          <a:solidFill>
                            <a:schemeClr val="tx1">
                              <a:lumMod val="75000"/>
                              <a:lumOff val="25000"/>
                            </a:schemeClr>
                          </a:solidFill>
                          <a:latin typeface="Roboto Condensed"/>
                        </a:rPr>
                        <a:t>Cách mở bài lôi cuốn, hấp dẫn</a:t>
                      </a:r>
                      <a:endParaRPr lang="en-US" sz="1100">
                        <a:solidFill>
                          <a:schemeClr val="tx1">
                            <a:lumMod val="75000"/>
                            <a:lumOff val="25000"/>
                          </a:schemeClr>
                        </a:solidFill>
                      </a:endParaRPr>
                    </a:p>
                  </a:txBody>
                  <a:tcPr marL="57150" marR="57150" marT="57150" marB="5715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a:lnSpc>
                          <a:spcPts val="5319"/>
                        </a:lnSpc>
                        <a:defRPr/>
                      </a:pPr>
                      <a:endParaRPr lang="en-US" sz="1100">
                        <a:solidFill>
                          <a:schemeClr val="tx1">
                            <a:lumMod val="75000"/>
                            <a:lumOff val="25000"/>
                          </a:schemeClr>
                        </a:solidFill>
                      </a:endParaRPr>
                    </a:p>
                  </a:txBody>
                  <a:tcPr marL="57150" marR="57150" marT="57150" marB="5715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a:lnSpc>
                          <a:spcPts val="5319"/>
                        </a:lnSpc>
                        <a:defRPr/>
                      </a:pPr>
                      <a:endParaRPr lang="en-US" sz="1100">
                        <a:solidFill>
                          <a:schemeClr val="tx1">
                            <a:lumMod val="75000"/>
                            <a:lumOff val="25000"/>
                          </a:schemeClr>
                        </a:solidFill>
                      </a:endParaRPr>
                    </a:p>
                  </a:txBody>
                  <a:tcPr marL="57150" marR="57150" marT="57150" marB="5715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a:lnSpc>
                          <a:spcPts val="5319"/>
                        </a:lnSpc>
                        <a:defRPr/>
                      </a:pPr>
                      <a:endParaRPr lang="en-US" sz="1100">
                        <a:solidFill>
                          <a:schemeClr val="tx1">
                            <a:lumMod val="75000"/>
                            <a:lumOff val="25000"/>
                          </a:schemeClr>
                        </a:solidFill>
                      </a:endParaRPr>
                    </a:p>
                  </a:txBody>
                  <a:tcPr marL="57150" marR="57150" marT="57150" marB="5715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a:lnSpc>
                          <a:spcPts val="5319"/>
                        </a:lnSpc>
                        <a:defRPr/>
                      </a:pPr>
                      <a:endParaRPr lang="en-US" sz="1100">
                        <a:solidFill>
                          <a:schemeClr val="tx1">
                            <a:lumMod val="75000"/>
                            <a:lumOff val="25000"/>
                          </a:schemeClr>
                        </a:solidFill>
                      </a:endParaRPr>
                    </a:p>
                  </a:txBody>
                  <a:tcPr marL="57150" marR="57150" marT="57150" marB="5715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4"/>
                  </a:ext>
                </a:extLst>
              </a:tr>
              <a:tr h="858192">
                <a:tc vMerge="1">
                  <a:txBody>
                    <a:bodyPr/>
                    <a:lstStyle/>
                    <a:p>
                      <a:pPr algn="ctr">
                        <a:lnSpc>
                          <a:spcPts val="5319"/>
                        </a:lnSpc>
                        <a:defRPr/>
                      </a:pPr>
                      <a:r>
                        <a:rPr lang="en-US" sz="3799">
                          <a:solidFill>
                            <a:srgbClr val="000000"/>
                          </a:solidFill>
                          <a:latin typeface="Roboto Condensed Bold"/>
                        </a:rPr>
                        <a:t>Diễn đạt</a:t>
                      </a:r>
                      <a:endParaRPr lang="en-US" sz="1100"/>
                    </a:p>
                  </a:txBody>
                  <a:tcPr marL="57150" marR="57150" marT="57150" marB="5715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6B470"/>
                    </a:solidFill>
                  </a:tcPr>
                </a:tc>
                <a:tc>
                  <a:txBody>
                    <a:bodyPr/>
                    <a:lstStyle/>
                    <a:p>
                      <a:pPr algn="l">
                        <a:lnSpc>
                          <a:spcPts val="5319"/>
                        </a:lnSpc>
                        <a:defRPr/>
                      </a:pPr>
                      <a:r>
                        <a:rPr lang="en-US" sz="3799">
                          <a:solidFill>
                            <a:schemeClr val="tx1">
                              <a:lumMod val="75000"/>
                              <a:lumOff val="25000"/>
                            </a:schemeClr>
                          </a:solidFill>
                          <a:latin typeface="Roboto Condensed"/>
                        </a:rPr>
                        <a:t>Cách kết bài đặc sắc, ấn tượng.</a:t>
                      </a:r>
                      <a:endParaRPr lang="en-US" sz="1100">
                        <a:solidFill>
                          <a:schemeClr val="tx1">
                            <a:lumMod val="75000"/>
                            <a:lumOff val="25000"/>
                          </a:schemeClr>
                        </a:solidFill>
                      </a:endParaRPr>
                    </a:p>
                  </a:txBody>
                  <a:tcPr marL="57150" marR="57150" marT="57150" marB="5715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a:lnSpc>
                          <a:spcPts val="5319"/>
                        </a:lnSpc>
                        <a:defRPr/>
                      </a:pPr>
                      <a:endParaRPr lang="en-US" sz="1100">
                        <a:solidFill>
                          <a:schemeClr val="tx1">
                            <a:lumMod val="75000"/>
                            <a:lumOff val="25000"/>
                          </a:schemeClr>
                        </a:solidFill>
                      </a:endParaRPr>
                    </a:p>
                  </a:txBody>
                  <a:tcPr marL="57150" marR="57150" marT="57150" marB="5715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a:lnSpc>
                          <a:spcPts val="5319"/>
                        </a:lnSpc>
                        <a:defRPr/>
                      </a:pPr>
                      <a:endParaRPr lang="en-US" sz="1100">
                        <a:solidFill>
                          <a:schemeClr val="tx1">
                            <a:lumMod val="75000"/>
                            <a:lumOff val="25000"/>
                          </a:schemeClr>
                        </a:solidFill>
                      </a:endParaRPr>
                    </a:p>
                  </a:txBody>
                  <a:tcPr marL="57150" marR="57150" marT="57150" marB="5715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a:lnSpc>
                          <a:spcPts val="5319"/>
                        </a:lnSpc>
                        <a:defRPr/>
                      </a:pPr>
                      <a:endParaRPr lang="en-US" sz="1100">
                        <a:solidFill>
                          <a:schemeClr val="tx1">
                            <a:lumMod val="75000"/>
                            <a:lumOff val="25000"/>
                          </a:schemeClr>
                        </a:solidFill>
                      </a:endParaRPr>
                    </a:p>
                  </a:txBody>
                  <a:tcPr marL="57150" marR="57150" marT="57150" marB="5715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a:lnSpc>
                          <a:spcPts val="5319"/>
                        </a:lnSpc>
                        <a:defRPr/>
                      </a:pPr>
                      <a:endParaRPr lang="en-US" sz="1100">
                        <a:solidFill>
                          <a:schemeClr val="tx1">
                            <a:lumMod val="75000"/>
                            <a:lumOff val="25000"/>
                          </a:schemeClr>
                        </a:solidFill>
                      </a:endParaRPr>
                    </a:p>
                  </a:txBody>
                  <a:tcPr marL="57150" marR="57150" marT="57150" marB="5715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5"/>
                  </a:ext>
                </a:extLst>
              </a:tr>
              <a:tr h="1525675">
                <a:tc vMerge="1">
                  <a:txBody>
                    <a:bodyPr/>
                    <a:lstStyle/>
                    <a:p>
                      <a:pPr algn="ctr">
                        <a:lnSpc>
                          <a:spcPts val="5319"/>
                        </a:lnSpc>
                        <a:defRPr/>
                      </a:pPr>
                      <a:r>
                        <a:rPr lang="en-US" sz="3799">
                          <a:solidFill>
                            <a:srgbClr val="000000"/>
                          </a:solidFill>
                          <a:latin typeface="Roboto Condensed Bold"/>
                        </a:rPr>
                        <a:t>Diễn đạt</a:t>
                      </a:r>
                      <a:endParaRPr lang="en-US" sz="1100"/>
                    </a:p>
                  </a:txBody>
                  <a:tcPr marL="57150" marR="57150" marT="57150" marB="5715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6B470"/>
                    </a:solidFill>
                  </a:tcPr>
                </a:tc>
                <a:tc>
                  <a:txBody>
                    <a:bodyPr/>
                    <a:lstStyle/>
                    <a:p>
                      <a:pPr algn="l">
                        <a:lnSpc>
                          <a:spcPts val="5319"/>
                        </a:lnSpc>
                        <a:defRPr/>
                      </a:pPr>
                      <a:r>
                        <a:rPr lang="en-US" sz="3799">
                          <a:solidFill>
                            <a:schemeClr val="tx1">
                              <a:lumMod val="75000"/>
                              <a:lumOff val="25000"/>
                            </a:schemeClr>
                          </a:solidFill>
                          <a:latin typeface="Roboto Condensed"/>
                        </a:rPr>
                        <a:t>Sử dụng hiệu quả các phép liên kết để tạo sự mạch lạc cho bài viết</a:t>
                      </a:r>
                      <a:endParaRPr lang="en-US" sz="1100">
                        <a:solidFill>
                          <a:schemeClr val="tx1">
                            <a:lumMod val="75000"/>
                            <a:lumOff val="25000"/>
                          </a:schemeClr>
                        </a:solidFill>
                      </a:endParaRPr>
                    </a:p>
                  </a:txBody>
                  <a:tcPr marL="57150" marR="57150" marT="57150" marB="5715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a:lnSpc>
                          <a:spcPts val="5319"/>
                        </a:lnSpc>
                        <a:defRPr/>
                      </a:pPr>
                      <a:endParaRPr lang="en-US" sz="1100">
                        <a:solidFill>
                          <a:schemeClr val="tx1">
                            <a:lumMod val="75000"/>
                            <a:lumOff val="25000"/>
                          </a:schemeClr>
                        </a:solidFill>
                      </a:endParaRPr>
                    </a:p>
                  </a:txBody>
                  <a:tcPr marL="57150" marR="57150" marT="57150" marB="5715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a:lnSpc>
                          <a:spcPts val="5319"/>
                        </a:lnSpc>
                        <a:defRPr/>
                      </a:pPr>
                      <a:endParaRPr lang="en-US" sz="1100">
                        <a:solidFill>
                          <a:schemeClr val="tx1">
                            <a:lumMod val="75000"/>
                            <a:lumOff val="25000"/>
                          </a:schemeClr>
                        </a:solidFill>
                      </a:endParaRPr>
                    </a:p>
                  </a:txBody>
                  <a:tcPr marL="57150" marR="57150" marT="57150" marB="5715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a:lnSpc>
                          <a:spcPts val="5319"/>
                        </a:lnSpc>
                        <a:defRPr/>
                      </a:pPr>
                      <a:endParaRPr lang="en-US" sz="1100">
                        <a:solidFill>
                          <a:schemeClr val="tx1">
                            <a:lumMod val="75000"/>
                            <a:lumOff val="25000"/>
                          </a:schemeClr>
                        </a:solidFill>
                      </a:endParaRPr>
                    </a:p>
                  </a:txBody>
                  <a:tcPr marL="57150" marR="57150" marT="57150" marB="5715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a:lnSpc>
                          <a:spcPts val="5319"/>
                        </a:lnSpc>
                        <a:defRPr/>
                      </a:pPr>
                      <a:endParaRPr lang="en-US" sz="1100" dirty="0">
                        <a:solidFill>
                          <a:schemeClr val="tx1">
                            <a:lumMod val="75000"/>
                            <a:lumOff val="25000"/>
                          </a:schemeClr>
                        </a:solidFill>
                      </a:endParaRPr>
                    </a:p>
                  </a:txBody>
                  <a:tcPr marL="57150" marR="57150" marT="57150" marB="5715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6"/>
                  </a:ext>
                </a:extLst>
              </a:tr>
            </a:tbl>
          </a:graphicData>
        </a:graphic>
      </p:graphicFrame>
      <p:sp>
        <p:nvSpPr>
          <p:cNvPr id="5" name="TextBox 5"/>
          <p:cNvSpPr txBox="1"/>
          <p:nvPr/>
        </p:nvSpPr>
        <p:spPr>
          <a:xfrm>
            <a:off x="342440" y="280670"/>
            <a:ext cx="3429695" cy="748030"/>
          </a:xfrm>
          <a:prstGeom prst="rect">
            <a:avLst/>
          </a:prstGeom>
        </p:spPr>
        <p:txBody>
          <a:bodyPr lIns="0" tIns="0" rIns="0" bIns="0" rtlCol="0" anchor="t">
            <a:spAutoFit/>
          </a:bodyPr>
          <a:lstStyle/>
          <a:p>
            <a:pPr algn="just">
              <a:lnSpc>
                <a:spcPts val="6019"/>
              </a:lnSpc>
            </a:pPr>
            <a:r>
              <a:rPr lang="en-US" sz="4299">
                <a:solidFill>
                  <a:srgbClr val="183B23"/>
                </a:solidFill>
                <a:latin typeface="#9Slide07 SVNUT Triumph Press"/>
              </a:rPr>
              <a:t>3. Bảng kiểm</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hủ đề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70</TotalTime>
  <Words>3494</Words>
  <Application>Microsoft Office PowerPoint</Application>
  <PresentationFormat>Tùy chỉnh</PresentationFormat>
  <Paragraphs>211</Paragraphs>
  <Slides>38</Slides>
  <Notes>1</Notes>
  <HiddenSlides>0</HiddenSlides>
  <MMClips>0</MMClips>
  <ScaleCrop>false</ScaleCrop>
  <HeadingPairs>
    <vt:vector size="6" baseType="variant">
      <vt:variant>
        <vt:lpstr>Phông được Dùng</vt:lpstr>
      </vt:variant>
      <vt:variant>
        <vt:i4>12</vt:i4>
      </vt:variant>
      <vt:variant>
        <vt:lpstr>Chủ đề</vt:lpstr>
      </vt:variant>
      <vt:variant>
        <vt:i4>1</vt:i4>
      </vt:variant>
      <vt:variant>
        <vt:lpstr>Tiêu đề Bản chiếu</vt:lpstr>
      </vt:variant>
      <vt:variant>
        <vt:i4>38</vt:i4>
      </vt:variant>
    </vt:vector>
  </HeadingPairs>
  <TitlesOfParts>
    <vt:vector size="51" baseType="lpstr">
      <vt:lpstr>#9Slide07 SFU Blackout</vt:lpstr>
      <vt:lpstr>Arial</vt:lpstr>
      <vt:lpstr>Roboto Condensed</vt:lpstr>
      <vt:lpstr>Roboto Condensed Bold</vt:lpstr>
      <vt:lpstr>#9Slide07 Crocante</vt:lpstr>
      <vt:lpstr>#9Slide05 Aphrodite Pro</vt:lpstr>
      <vt:lpstr>Calibri</vt:lpstr>
      <vt:lpstr>Aptos</vt:lpstr>
      <vt:lpstr>Fraunces Bold</vt:lpstr>
      <vt:lpstr>#9Slide07 SVNUT Triumph Press</vt:lpstr>
      <vt:lpstr>Roboto Condensed Italics</vt:lpstr>
      <vt:lpstr>#9Slide04 SFU Belle</vt:lpstr>
      <vt:lpstr>Office Theme</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9CT_B2_Viet</dc:title>
  <dc:creator>Hai Anh</dc:creator>
  <cp:lastModifiedBy>TRAN TRI KHANG</cp:lastModifiedBy>
  <cp:revision>4</cp:revision>
  <dcterms:created xsi:type="dcterms:W3CDTF">2006-08-16T00:00:00Z</dcterms:created>
  <dcterms:modified xsi:type="dcterms:W3CDTF">2024-10-02T08:28:59Z</dcterms:modified>
  <dc:identifier>DAGIQm21Uws</dc:identifier>
</cp:coreProperties>
</file>