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8"/>
  </p:notesMasterIdLst>
  <p:sldIdLst>
    <p:sldId id="256" r:id="rId2"/>
    <p:sldId id="257" r:id="rId3"/>
    <p:sldId id="307" r:id="rId4"/>
    <p:sldId id="258" r:id="rId5"/>
    <p:sldId id="259" r:id="rId6"/>
    <p:sldId id="310" r:id="rId7"/>
    <p:sldId id="325" r:id="rId8"/>
    <p:sldId id="262" r:id="rId9"/>
    <p:sldId id="311" r:id="rId10"/>
    <p:sldId id="326" r:id="rId11"/>
    <p:sldId id="327" r:id="rId12"/>
    <p:sldId id="263" r:id="rId13"/>
    <p:sldId id="264" r:id="rId14"/>
    <p:sldId id="265" r:id="rId15"/>
    <p:sldId id="266" r:id="rId16"/>
    <p:sldId id="328" r:id="rId17"/>
    <p:sldId id="329" r:id="rId18"/>
    <p:sldId id="330" r:id="rId19"/>
    <p:sldId id="331" r:id="rId20"/>
    <p:sldId id="332" r:id="rId21"/>
    <p:sldId id="272" r:id="rId22"/>
    <p:sldId id="271" r:id="rId23"/>
    <p:sldId id="270" r:id="rId24"/>
    <p:sldId id="333" r:id="rId25"/>
    <p:sldId id="313" r:id="rId26"/>
    <p:sldId id="334" r:id="rId27"/>
    <p:sldId id="335" r:id="rId28"/>
    <p:sldId id="273" r:id="rId29"/>
    <p:sldId id="312" r:id="rId30"/>
    <p:sldId id="318" r:id="rId31"/>
    <p:sldId id="342" r:id="rId32"/>
    <p:sldId id="336" r:id="rId33"/>
    <p:sldId id="338" r:id="rId34"/>
    <p:sldId id="339" r:id="rId35"/>
    <p:sldId id="343" r:id="rId36"/>
    <p:sldId id="340" r:id="rId37"/>
    <p:sldId id="344" r:id="rId38"/>
    <p:sldId id="341" r:id="rId39"/>
    <p:sldId id="345" r:id="rId40"/>
    <p:sldId id="346" r:id="rId41"/>
    <p:sldId id="347" r:id="rId42"/>
    <p:sldId id="348" r:id="rId43"/>
    <p:sldId id="316" r:id="rId44"/>
    <p:sldId id="350" r:id="rId45"/>
    <p:sldId id="349" r:id="rId46"/>
    <p:sldId id="351" r:id="rId47"/>
    <p:sldId id="274" r:id="rId48"/>
    <p:sldId id="283" r:id="rId49"/>
    <p:sldId id="303" r:id="rId50"/>
    <p:sldId id="324" r:id="rId51"/>
    <p:sldId id="302" r:id="rId52"/>
    <p:sldId id="304" r:id="rId53"/>
    <p:sldId id="305" r:id="rId54"/>
    <p:sldId id="306" r:id="rId55"/>
    <p:sldId id="308" r:id="rId56"/>
    <p:sldId id="309" r:id="rId57"/>
  </p:sldIdLst>
  <p:sldSz cx="18288000" cy="10287000"/>
  <p:notesSz cx="6858000" cy="9144000"/>
  <p:embeddedFontLst>
    <p:embeddedFont>
      <p:font typeface="#9Slide05 Dear Saturday" panose="020B0604020202020204" charset="0"/>
      <p:regular r:id="rId59"/>
    </p:embeddedFont>
    <p:embeddedFont>
      <p:font typeface="Roboto Condensed Italics" panose="020B0604020202020204" charset="0"/>
      <p:regular r:id="rId60"/>
    </p:embeddedFont>
    <p:embeddedFont>
      <p:font typeface="#9Slide07 SFU Blackout" panose="020B0604020202020204" charset="0"/>
      <p:regular r:id="rId61"/>
    </p:embeddedFont>
    <p:embeddedFont>
      <p:font typeface="#9Slide07 Bangers" panose="020B0604020202020204" charset="0"/>
      <p:regular r:id="rId62"/>
    </p:embeddedFont>
    <p:embeddedFont>
      <p:font typeface="Fraunces Bold" panose="020B0604020202020204" charset="0"/>
      <p:regular r:id="rId63"/>
    </p:embeddedFont>
    <p:embeddedFont>
      <p:font typeface="Fraunces Semi-Bold" panose="020B0604020202020204" charset="0"/>
      <p:regular r:id="rId64"/>
    </p:embeddedFont>
    <p:embeddedFont>
      <p:font typeface="#9Slide05 Aphrodite Pro" panose="020B0604020202020204" charset="0"/>
      <p:regular r:id="rId65"/>
    </p:embeddedFont>
    <p:embeddedFont>
      <p:font typeface="Roboto Condensed" panose="020B0604020202020204" charset="0"/>
      <p:regular r:id="rId66"/>
      <p:bold r:id="rId67"/>
      <p:italic r:id="rId68"/>
      <p:boldItalic r:id="rId69"/>
    </p:embeddedFont>
    <p:embeddedFont>
      <p:font typeface="Roboto Condensed Bold" panose="020B0604020202020204" charset="0"/>
      <p:regular r:id="rId70"/>
      <p:bold r:id="rId71"/>
    </p:embeddedFont>
    <p:embeddedFont>
      <p:font typeface="Calibri" panose="020F0502020204030204" pitchFamily="34" charset="0"/>
      <p:regular r:id="rId72"/>
      <p:bold r:id="rId73"/>
      <p:italic r:id="rId74"/>
      <p:boldItalic r:id="rId75"/>
    </p:embeddedFont>
    <p:embeddedFont>
      <p:font typeface="Arimo" panose="020B0604020202020204" charset="0"/>
      <p:regular r:id="rId76"/>
    </p:embeddedFont>
    <p:embeddedFont>
      <p:font typeface="#9Slide05 SVNSteady" panose="020B0604020202020204" charset="0"/>
      <p:regular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78C9C-B2CA-8DFD-F821-9AE5F8EE7BC6}" name="TRAN TRI KHANG" initials="KT" userId="S::15dh490340@st.huflit.edu.vn::2b69f38f-e97b-4795-a559-774dc1ef1be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8C7E"/>
    <a:srgbClr val="7D6B5D"/>
    <a:srgbClr val="877567"/>
    <a:srgbClr val="C4BD97"/>
    <a:srgbClr val="F1EED4"/>
    <a:srgbClr val="F0EDD3"/>
    <a:srgbClr val="D1BBA3"/>
    <a:srgbClr val="FBF9E9"/>
    <a:srgbClr val="3B30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hông có Kiểu, Lưới Bảng">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0598" autoAdjust="0"/>
  </p:normalViewPr>
  <p:slideViewPr>
    <p:cSldViewPr>
      <p:cViewPr varScale="1">
        <p:scale>
          <a:sx n="43" d="100"/>
          <a:sy n="43" d="100"/>
        </p:scale>
        <p:origin x="-936" y="1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5.fntdata"/><Relationship Id="rId68" Type="http://schemas.openxmlformats.org/officeDocument/2006/relationships/font" Target="fonts/font10.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notesMaster" Target="notesMasters/notesMaster1.xml"/><Relationship Id="rId74" Type="http://schemas.openxmlformats.org/officeDocument/2006/relationships/font" Target="fonts/font16.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font" Target="fonts/font3.fntdata"/><Relationship Id="rId82" Type="http://schemas.microsoft.com/office/2018/10/relationships/authors" Targe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font" Target="fonts/font19.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4.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8.fntdata"/><Relationship Id="rId7" Type="http://schemas.openxmlformats.org/officeDocument/2006/relationships/slide" Target="slides/slide6.xml"/><Relationship Id="rId71" Type="http://schemas.openxmlformats.org/officeDocument/2006/relationships/font" Target="fonts/font1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8.fntdata"/></Relationships>
</file>

<file path=ppt/diagrams/colors1.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B0D8C1-8978-4D10-8D5B-FED83383CAA5}" type="doc">
      <dgm:prSet loTypeId="urn:microsoft.com/office/officeart/2005/8/layout/hierarchy1" loCatId="hierarchy" qsTypeId="urn:microsoft.com/office/officeart/2005/8/quickstyle/simple3" qsCatId="simple" csTypeId="urn:microsoft.com/office/officeart/2005/8/colors/accent2_5" csCatId="accent2" phldr="1"/>
      <dgm:spPr/>
      <dgm:t>
        <a:bodyPr/>
        <a:lstStyle/>
        <a:p>
          <a:endParaRPr lang="en-US"/>
        </a:p>
      </dgm:t>
    </dgm:pt>
    <dgm:pt modelId="{C4FA8FA7-AAFF-4B78-87F1-8070B18F9A40}">
      <dgm:prSet phldrT="[Văn bản]" custT="1"/>
      <dgm:spPr/>
      <dgm:t>
        <a:bodyPr/>
        <a:lstStyle/>
        <a:p>
          <a:r>
            <a:rPr lang="en-US" sz="3000" b="1" dirty="0">
              <a:latin typeface="Roboto Condensed" panose="02000000000000000000" pitchFamily="2" charset="0"/>
              <a:ea typeface="Roboto Condensed" panose="02000000000000000000" pitchFamily="2" charset="0"/>
              <a:cs typeface="Roboto Condensed" panose="02000000000000000000" pitchFamily="2" charset="0"/>
            </a:rPr>
            <a:t>Văn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bản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nghị</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viết</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126474F-841B-4AE5-8B18-6ABCEF1D84B5}" type="parTrans" cxnId="{8AEE0766-07FA-442D-9B0B-A71577742402}">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06F7361-663E-4D21-BEDE-0653A7FBF3E8}" type="sibTrans" cxnId="{8AEE0766-07FA-442D-9B0B-A71577742402}">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31D046F-EEEB-4796-A1CE-A149AD7F98BB}">
      <dgm:prSet phldrT="[Văn bản]" custT="1"/>
      <dgm:spPr/>
      <dgm:t>
        <a:bodyPr/>
        <a:lstStyle/>
        <a:p>
          <a:r>
            <a:rPr lang="en-US" sz="3000" b="1" i="1">
              <a:latin typeface="Roboto Condensed" panose="02000000000000000000" pitchFamily="2" charset="0"/>
              <a:ea typeface="Roboto Condensed" panose="02000000000000000000" pitchFamily="2" charset="0"/>
              <a:cs typeface="Roboto Condensed" panose="02000000000000000000" pitchFamily="2" charset="0"/>
            </a:rPr>
            <a:t>Khái niệm</a:t>
          </a:r>
        </a:p>
      </dgm:t>
    </dgm:pt>
    <dgm:pt modelId="{D7927B41-3236-4DA3-8F2F-05EF9466000D}" type="parTrans" cxnId="{B67D0FC2-153D-48C9-9D85-75F6D98DD247}">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5FC836EF-CFD5-440C-A6C7-70CE550F1018}" type="sibTrans" cxnId="{B67D0FC2-153D-48C9-9D85-75F6D98DD247}">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6F1DC8E-0D11-4C4C-B6C8-617B2A2B3387}">
      <dgm:prSet phldrT="[Văn bản]"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75A84E2D-CEBC-405D-879E-F10B4C7DD542}" type="parTrans" cxnId="{0210A40F-A895-4C49-941E-AA932007E37C}">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E1428AA-6AE0-4F98-A43F-1550D16E3F9D}" type="sibTrans" cxnId="{0210A40F-A895-4C49-941E-AA932007E37C}">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761CE71-55F7-4CE5-A302-C515E67F05AE}">
      <dgm:prSet phldrT="[Văn bản]" custT="1"/>
      <dgm:spPr/>
      <dgm:t>
        <a:bodyPr/>
        <a:lstStyle/>
        <a:p>
          <a:r>
            <a:rPr lang="en-US" sz="3000" b="1" i="1"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30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30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dirty="0" err="1">
              <a:latin typeface="Roboto Condensed" panose="02000000000000000000" pitchFamily="2" charset="0"/>
              <a:ea typeface="Roboto Condensed" panose="02000000000000000000" pitchFamily="2" charset="0"/>
              <a:cs typeface="Roboto Condensed" panose="02000000000000000000" pitchFamily="2" charset="0"/>
            </a:rPr>
            <a:t>đặc</a:t>
          </a:r>
          <a:r>
            <a:rPr lang="en-US" sz="30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dirty="0" err="1">
              <a:latin typeface="Roboto Condensed" panose="02000000000000000000" pitchFamily="2" charset="0"/>
              <a:ea typeface="Roboto Condensed" panose="02000000000000000000" pitchFamily="2" charset="0"/>
              <a:cs typeface="Roboto Condensed" panose="02000000000000000000" pitchFamily="2" charset="0"/>
            </a:rPr>
            <a:t>điểm</a:t>
          </a:r>
          <a:endParaRPr lang="en-US" sz="3000" b="1" i="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C0851989-EBCC-437E-A21F-1457D60BE759}" type="parTrans" cxnId="{B8F97ABC-880B-4DC7-A66D-E6C7E55DE976}">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C101254-D4F6-469D-A555-F6DA25DB081B}" type="sibTrans" cxnId="{B8F97ABC-880B-4DC7-A66D-E6C7E55DE976}">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E2D4C3D-88E4-4545-8466-397BB070DC30}">
      <dgm:prSet phldrT="[Văn bản]"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Mục đích</a:t>
          </a:r>
        </a:p>
      </dgm:t>
    </dgm:pt>
    <dgm:pt modelId="{A6DC343F-20D8-4F96-932E-BB5ACB121A7F}" type="parTrans" cxnId="{1FC073B7-3197-4888-AF91-C79CC7A4B874}">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6AD44AFC-F291-4F20-B29C-E33DAA575B3F}" type="sibTrans" cxnId="{1FC073B7-3197-4888-AF91-C79CC7A4B874}">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C98AA38-F741-4756-AE59-71A25578A5FC}">
      <dgm:prSet phldrT="[Văn bản]"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Lập luận</a:t>
          </a:r>
        </a:p>
      </dgm:t>
    </dgm:pt>
    <dgm:pt modelId="{DBD78D7F-7BCD-42E1-8F90-128A5DEA090E}" type="parTrans" cxnId="{E2D913FF-3D01-47F7-AD63-9DD82AFDDE70}">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16986A3-3B54-40E8-98D2-DB0CEC195758}" type="sibTrans" cxnId="{E2D913FF-3D01-47F7-AD63-9DD82AFDDE70}">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ACCDE1E-BD6E-4362-8E1E-8AA6CE6C2C9E}">
      <dgm:prSet phldrT="[Văn bản]" custT="1"/>
      <dgm:spPr/>
      <dgm:t>
        <a:bodyPr/>
        <a:lstStyle/>
        <a:p>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Phạm</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vi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tích</a:t>
          </a:r>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67D18402-1E2A-46A0-9D39-703A1EDFF93B}" type="parTrans" cxnId="{809B3883-0757-4430-B57D-CF203584F8A7}">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D705CA2-2450-4FB2-BA80-4B52C01B4124}" type="sibTrans" cxnId="{809B3883-0757-4430-B57D-CF203584F8A7}">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E3C04EA3-72BF-423F-94B8-62A322C2E448}">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C17E746C-13C7-4D1E-9D61-1ADD695CAB68}" type="parTrans" cxnId="{90757FE6-DA45-48DD-9C69-BF455C3DCB6A}">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F8691C8-21A0-44FD-B866-31FFA653E084}" type="sibTrans" cxnId="{90757FE6-DA45-48DD-9C69-BF455C3DCB6A}">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5C0A8D14-402C-4603-8BE9-53821F197073}">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40D0F11E-7EE8-4BC5-A4D9-B2E7B03BD836}" type="parTrans" cxnId="{9C70F621-F04C-4188-9942-44C28A60C924}">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129E3F1-E80D-4A19-AF74-6BF8E8BE4AD8}" type="sibTrans" cxnId="{9C70F621-F04C-4188-9942-44C28A60C924}">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9FC9D21-CC41-4477-80E1-EFC069D171BB}">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B84C7196-0238-4CEE-A927-FA970AD30C9C}" type="parTrans" cxnId="{ABAE428E-66CA-45B8-8A87-0D7606241AEA}">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0CBC533F-F633-47B5-B07C-1FF1CC20DF1A}" type="sibTrans" cxnId="{ABAE428E-66CA-45B8-8A87-0D7606241AEA}">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32E98A6-7C6E-4EE2-9D7B-72065F1A08CF}">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692ECEC7-DBF5-4DA2-9D19-4CF11305689A}" type="parTrans" cxnId="{857B3A44-AF40-474B-BEA0-9898C4EE41BB}">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6D741817-C320-4538-B923-C7E87D87CB81}" type="sibTrans" cxnId="{857B3A44-AF40-474B-BEA0-9898C4EE41BB}">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306528E-2240-4AB2-A973-23E94697C52E}" type="pres">
      <dgm:prSet presAssocID="{46B0D8C1-8978-4D10-8D5B-FED83383CAA5}" presName="hierChild1" presStyleCnt="0">
        <dgm:presLayoutVars>
          <dgm:chPref val="1"/>
          <dgm:dir/>
          <dgm:animOne val="branch"/>
          <dgm:animLvl val="lvl"/>
          <dgm:resizeHandles/>
        </dgm:presLayoutVars>
      </dgm:prSet>
      <dgm:spPr/>
      <dgm:t>
        <a:bodyPr/>
        <a:lstStyle/>
        <a:p>
          <a:endParaRPr lang="en-US"/>
        </a:p>
      </dgm:t>
    </dgm:pt>
    <dgm:pt modelId="{4D844B57-D544-4EC5-97EA-C6C9F45AA5A8}" type="pres">
      <dgm:prSet presAssocID="{C4FA8FA7-AAFF-4B78-87F1-8070B18F9A40}" presName="hierRoot1" presStyleCnt="0"/>
      <dgm:spPr/>
    </dgm:pt>
    <dgm:pt modelId="{976176D1-2ECD-456A-BDAD-32B032DF7DE7}" type="pres">
      <dgm:prSet presAssocID="{C4FA8FA7-AAFF-4B78-87F1-8070B18F9A40}" presName="composite" presStyleCnt="0"/>
      <dgm:spPr/>
    </dgm:pt>
    <dgm:pt modelId="{CCB3C284-C487-46B1-9A69-F6FD6F34AA1C}" type="pres">
      <dgm:prSet presAssocID="{C4FA8FA7-AAFF-4B78-87F1-8070B18F9A40}" presName="background" presStyleLbl="node0" presStyleIdx="0" presStyleCnt="1"/>
      <dgm:spPr/>
    </dgm:pt>
    <dgm:pt modelId="{C4DEC0B5-5115-45BD-A971-2C16B14123F5}" type="pres">
      <dgm:prSet presAssocID="{C4FA8FA7-AAFF-4B78-87F1-8070B18F9A40}" presName="text" presStyleLbl="fgAcc0" presStyleIdx="0" presStyleCnt="1" custScaleX="390844" custLinFactNeighborX="14798" custLinFactNeighborY="-853">
        <dgm:presLayoutVars>
          <dgm:chPref val="3"/>
        </dgm:presLayoutVars>
      </dgm:prSet>
      <dgm:spPr/>
      <dgm:t>
        <a:bodyPr/>
        <a:lstStyle/>
        <a:p>
          <a:endParaRPr lang="en-US"/>
        </a:p>
      </dgm:t>
    </dgm:pt>
    <dgm:pt modelId="{535A86BD-D8B8-4B09-9C21-20D16A61DF64}" type="pres">
      <dgm:prSet presAssocID="{C4FA8FA7-AAFF-4B78-87F1-8070B18F9A40}" presName="hierChild2" presStyleCnt="0"/>
      <dgm:spPr/>
    </dgm:pt>
    <dgm:pt modelId="{5CB073A3-74E9-44B2-8343-471835212D5B}" type="pres">
      <dgm:prSet presAssocID="{D7927B41-3236-4DA3-8F2F-05EF9466000D}" presName="Name10" presStyleLbl="parChTrans1D2" presStyleIdx="0" presStyleCnt="2"/>
      <dgm:spPr/>
      <dgm:t>
        <a:bodyPr/>
        <a:lstStyle/>
        <a:p>
          <a:endParaRPr lang="en-US"/>
        </a:p>
      </dgm:t>
    </dgm:pt>
    <dgm:pt modelId="{254857D8-143C-4AAE-AC70-5F140B28340E}" type="pres">
      <dgm:prSet presAssocID="{331D046F-EEEB-4796-A1CE-A149AD7F98BB}" presName="hierRoot2" presStyleCnt="0"/>
      <dgm:spPr/>
    </dgm:pt>
    <dgm:pt modelId="{6B061947-8B51-42B5-989C-B23E561E42A6}" type="pres">
      <dgm:prSet presAssocID="{331D046F-EEEB-4796-A1CE-A149AD7F98BB}" presName="composite2" presStyleCnt="0"/>
      <dgm:spPr/>
    </dgm:pt>
    <dgm:pt modelId="{6350EB93-95AB-4733-B4DD-C0491E30674F}" type="pres">
      <dgm:prSet presAssocID="{331D046F-EEEB-4796-A1CE-A149AD7F98BB}" presName="background2" presStyleLbl="node2" presStyleIdx="0" presStyleCnt="2"/>
      <dgm:spPr/>
    </dgm:pt>
    <dgm:pt modelId="{857D2C64-8920-4B6E-9127-AC6A61BFA4C1}" type="pres">
      <dgm:prSet presAssocID="{331D046F-EEEB-4796-A1CE-A149AD7F98BB}" presName="text2" presStyleLbl="fgAcc2" presStyleIdx="0" presStyleCnt="2" custScaleX="144568">
        <dgm:presLayoutVars>
          <dgm:chPref val="3"/>
        </dgm:presLayoutVars>
      </dgm:prSet>
      <dgm:spPr/>
      <dgm:t>
        <a:bodyPr/>
        <a:lstStyle/>
        <a:p>
          <a:endParaRPr lang="en-US"/>
        </a:p>
      </dgm:t>
    </dgm:pt>
    <dgm:pt modelId="{F1EDAA5D-9DF5-4AD0-9F24-DF199875A424}" type="pres">
      <dgm:prSet presAssocID="{331D046F-EEEB-4796-A1CE-A149AD7F98BB}" presName="hierChild3" presStyleCnt="0"/>
      <dgm:spPr/>
    </dgm:pt>
    <dgm:pt modelId="{FF2C8B57-B036-4EA0-AF70-D92EDFC615B1}" type="pres">
      <dgm:prSet presAssocID="{75A84E2D-CEBC-405D-879E-F10B4C7DD542}" presName="Name17" presStyleLbl="parChTrans1D3" presStyleIdx="0" presStyleCnt="4"/>
      <dgm:spPr/>
      <dgm:t>
        <a:bodyPr/>
        <a:lstStyle/>
        <a:p>
          <a:endParaRPr lang="en-US"/>
        </a:p>
      </dgm:t>
    </dgm:pt>
    <dgm:pt modelId="{5712BF15-AC0C-424B-ACAC-4FB59FF43BAF}" type="pres">
      <dgm:prSet presAssocID="{B6F1DC8E-0D11-4C4C-B6C8-617B2A2B3387}" presName="hierRoot3" presStyleCnt="0"/>
      <dgm:spPr/>
    </dgm:pt>
    <dgm:pt modelId="{42A2B337-8B32-4C93-8DB5-11032FAB7FDB}" type="pres">
      <dgm:prSet presAssocID="{B6F1DC8E-0D11-4C4C-B6C8-617B2A2B3387}" presName="composite3" presStyleCnt="0"/>
      <dgm:spPr/>
    </dgm:pt>
    <dgm:pt modelId="{E1C1EE4B-376D-4CB2-999F-E820BA980584}" type="pres">
      <dgm:prSet presAssocID="{B6F1DC8E-0D11-4C4C-B6C8-617B2A2B3387}" presName="background3" presStyleLbl="node3" presStyleIdx="0" presStyleCnt="4"/>
      <dgm:spPr/>
    </dgm:pt>
    <dgm:pt modelId="{A3148D72-F103-4971-9A65-9B70D757558C}" type="pres">
      <dgm:prSet presAssocID="{B6F1DC8E-0D11-4C4C-B6C8-617B2A2B3387}" presName="text3" presStyleLbl="fgAcc3" presStyleIdx="0" presStyleCnt="4" custScaleX="140859" custScaleY="320528">
        <dgm:presLayoutVars>
          <dgm:chPref val="3"/>
        </dgm:presLayoutVars>
      </dgm:prSet>
      <dgm:spPr/>
      <dgm:t>
        <a:bodyPr/>
        <a:lstStyle/>
        <a:p>
          <a:endParaRPr lang="en-US"/>
        </a:p>
      </dgm:t>
    </dgm:pt>
    <dgm:pt modelId="{0BC9E014-DF85-49FD-BCC1-E552FE415870}" type="pres">
      <dgm:prSet presAssocID="{B6F1DC8E-0D11-4C4C-B6C8-617B2A2B3387}" presName="hierChild4" presStyleCnt="0"/>
      <dgm:spPr/>
    </dgm:pt>
    <dgm:pt modelId="{DC43C501-3F5C-415A-8AFE-2B263C54996B}" type="pres">
      <dgm:prSet presAssocID="{C0851989-EBCC-437E-A21F-1457D60BE759}" presName="Name10" presStyleLbl="parChTrans1D2" presStyleIdx="1" presStyleCnt="2"/>
      <dgm:spPr/>
      <dgm:t>
        <a:bodyPr/>
        <a:lstStyle/>
        <a:p>
          <a:endParaRPr lang="en-US"/>
        </a:p>
      </dgm:t>
    </dgm:pt>
    <dgm:pt modelId="{72570345-2F76-495F-9A01-5133F5CDC2AE}" type="pres">
      <dgm:prSet presAssocID="{B761CE71-55F7-4CE5-A302-C515E67F05AE}" presName="hierRoot2" presStyleCnt="0"/>
      <dgm:spPr/>
    </dgm:pt>
    <dgm:pt modelId="{8321F6BF-3ED9-40BF-90B3-DF62C26BAFB9}" type="pres">
      <dgm:prSet presAssocID="{B761CE71-55F7-4CE5-A302-C515E67F05AE}" presName="composite2" presStyleCnt="0"/>
      <dgm:spPr/>
    </dgm:pt>
    <dgm:pt modelId="{24E07B5C-A44E-481C-916D-EAE11911B82D}" type="pres">
      <dgm:prSet presAssocID="{B761CE71-55F7-4CE5-A302-C515E67F05AE}" presName="background2" presStyleLbl="node2" presStyleIdx="1" presStyleCnt="2"/>
      <dgm:spPr/>
    </dgm:pt>
    <dgm:pt modelId="{295476AF-ACA9-439F-A54D-3D72F08F15BF}" type="pres">
      <dgm:prSet presAssocID="{B761CE71-55F7-4CE5-A302-C515E67F05AE}" presName="text2" presStyleLbl="fgAcc2" presStyleIdx="1" presStyleCnt="2" custScaleX="178955">
        <dgm:presLayoutVars>
          <dgm:chPref val="3"/>
        </dgm:presLayoutVars>
      </dgm:prSet>
      <dgm:spPr/>
      <dgm:t>
        <a:bodyPr/>
        <a:lstStyle/>
        <a:p>
          <a:endParaRPr lang="en-US"/>
        </a:p>
      </dgm:t>
    </dgm:pt>
    <dgm:pt modelId="{882BCC29-BA6E-45EF-8BB8-C00117534BF6}" type="pres">
      <dgm:prSet presAssocID="{B761CE71-55F7-4CE5-A302-C515E67F05AE}" presName="hierChild3" presStyleCnt="0"/>
      <dgm:spPr/>
    </dgm:pt>
    <dgm:pt modelId="{E034F224-3E25-4732-876B-0A75ED666C51}" type="pres">
      <dgm:prSet presAssocID="{A6DC343F-20D8-4F96-932E-BB5ACB121A7F}" presName="Name17" presStyleLbl="parChTrans1D3" presStyleIdx="1" presStyleCnt="4"/>
      <dgm:spPr/>
      <dgm:t>
        <a:bodyPr/>
        <a:lstStyle/>
        <a:p>
          <a:endParaRPr lang="en-US"/>
        </a:p>
      </dgm:t>
    </dgm:pt>
    <dgm:pt modelId="{CBACF020-43C4-474A-A20F-8C417A73FEB4}" type="pres">
      <dgm:prSet presAssocID="{2E2D4C3D-88E4-4545-8466-397BB070DC30}" presName="hierRoot3" presStyleCnt="0"/>
      <dgm:spPr/>
    </dgm:pt>
    <dgm:pt modelId="{27A5DA72-8E94-4348-B582-4F675B21E50A}" type="pres">
      <dgm:prSet presAssocID="{2E2D4C3D-88E4-4545-8466-397BB070DC30}" presName="composite3" presStyleCnt="0"/>
      <dgm:spPr/>
    </dgm:pt>
    <dgm:pt modelId="{CCD4C979-50F1-4479-8208-F4D586BD320F}" type="pres">
      <dgm:prSet presAssocID="{2E2D4C3D-88E4-4545-8466-397BB070DC30}" presName="background3" presStyleLbl="node3" presStyleIdx="1" presStyleCnt="4"/>
      <dgm:spPr/>
    </dgm:pt>
    <dgm:pt modelId="{10DC5A69-7888-43CB-A8F4-6AE72F38E4F3}" type="pres">
      <dgm:prSet presAssocID="{2E2D4C3D-88E4-4545-8466-397BB070DC30}" presName="text3" presStyleLbl="fgAcc3" presStyleIdx="1" presStyleCnt="4" custScaleX="161252">
        <dgm:presLayoutVars>
          <dgm:chPref val="3"/>
        </dgm:presLayoutVars>
      </dgm:prSet>
      <dgm:spPr/>
      <dgm:t>
        <a:bodyPr/>
        <a:lstStyle/>
        <a:p>
          <a:endParaRPr lang="en-US"/>
        </a:p>
      </dgm:t>
    </dgm:pt>
    <dgm:pt modelId="{86A17BEC-CDA6-46D4-8103-91EFF8D58C3E}" type="pres">
      <dgm:prSet presAssocID="{2E2D4C3D-88E4-4545-8466-397BB070DC30}" presName="hierChild4" presStyleCnt="0"/>
      <dgm:spPr/>
    </dgm:pt>
    <dgm:pt modelId="{44693DD2-BF24-42D8-9BD4-883104C1E547}" type="pres">
      <dgm:prSet presAssocID="{C17E746C-13C7-4D1E-9D61-1ADD695CAB68}" presName="Name23" presStyleLbl="parChTrans1D4" presStyleIdx="0" presStyleCnt="4"/>
      <dgm:spPr/>
      <dgm:t>
        <a:bodyPr/>
        <a:lstStyle/>
        <a:p>
          <a:endParaRPr lang="en-US"/>
        </a:p>
      </dgm:t>
    </dgm:pt>
    <dgm:pt modelId="{C85ADE0D-D1A9-44B4-86D4-A4CF4D782816}" type="pres">
      <dgm:prSet presAssocID="{E3C04EA3-72BF-423F-94B8-62A322C2E448}" presName="hierRoot4" presStyleCnt="0"/>
      <dgm:spPr/>
    </dgm:pt>
    <dgm:pt modelId="{F39954AF-7C4A-45DC-9848-CAF0963CD5F3}" type="pres">
      <dgm:prSet presAssocID="{E3C04EA3-72BF-423F-94B8-62A322C2E448}" presName="composite4" presStyleCnt="0"/>
      <dgm:spPr/>
    </dgm:pt>
    <dgm:pt modelId="{EC628678-F768-45B9-878A-8CDDFA804866}" type="pres">
      <dgm:prSet presAssocID="{E3C04EA3-72BF-423F-94B8-62A322C2E448}" presName="background4" presStyleLbl="node4" presStyleIdx="0" presStyleCnt="4"/>
      <dgm:spPr/>
    </dgm:pt>
    <dgm:pt modelId="{1E661061-7904-43EE-8BAD-2FEBDE2C244E}" type="pres">
      <dgm:prSet presAssocID="{E3C04EA3-72BF-423F-94B8-62A322C2E448}" presName="text4" presStyleLbl="fgAcc4" presStyleIdx="0" presStyleCnt="4" custScaleX="145387" custScaleY="199670">
        <dgm:presLayoutVars>
          <dgm:chPref val="3"/>
        </dgm:presLayoutVars>
      </dgm:prSet>
      <dgm:spPr/>
      <dgm:t>
        <a:bodyPr/>
        <a:lstStyle/>
        <a:p>
          <a:endParaRPr lang="en-US"/>
        </a:p>
      </dgm:t>
    </dgm:pt>
    <dgm:pt modelId="{5F19BFA9-4AFC-452C-BE4C-BC41B0A69E60}" type="pres">
      <dgm:prSet presAssocID="{E3C04EA3-72BF-423F-94B8-62A322C2E448}" presName="hierChild5" presStyleCnt="0"/>
      <dgm:spPr/>
    </dgm:pt>
    <dgm:pt modelId="{0E35D717-EF8A-4BCF-A25F-5036E2DD96FC}" type="pres">
      <dgm:prSet presAssocID="{DBD78D7F-7BCD-42E1-8F90-128A5DEA090E}" presName="Name17" presStyleLbl="parChTrans1D3" presStyleIdx="2" presStyleCnt="4"/>
      <dgm:spPr/>
      <dgm:t>
        <a:bodyPr/>
        <a:lstStyle/>
        <a:p>
          <a:endParaRPr lang="en-US"/>
        </a:p>
      </dgm:t>
    </dgm:pt>
    <dgm:pt modelId="{BD8EDFC0-0100-42B3-AB21-F8DF80F2C7F3}" type="pres">
      <dgm:prSet presAssocID="{1C98AA38-F741-4756-AE59-71A25578A5FC}" presName="hierRoot3" presStyleCnt="0"/>
      <dgm:spPr/>
    </dgm:pt>
    <dgm:pt modelId="{C272EF5B-79E8-4E09-B2E4-8A3ADA24F8DF}" type="pres">
      <dgm:prSet presAssocID="{1C98AA38-F741-4756-AE59-71A25578A5FC}" presName="composite3" presStyleCnt="0"/>
      <dgm:spPr/>
    </dgm:pt>
    <dgm:pt modelId="{60353478-9A6B-4ECE-A436-32A5A120D424}" type="pres">
      <dgm:prSet presAssocID="{1C98AA38-F741-4756-AE59-71A25578A5FC}" presName="background3" presStyleLbl="node3" presStyleIdx="2" presStyleCnt="4"/>
      <dgm:spPr/>
    </dgm:pt>
    <dgm:pt modelId="{9BBD293B-C3AF-48AF-9890-84A097DBD3D0}" type="pres">
      <dgm:prSet presAssocID="{1C98AA38-F741-4756-AE59-71A25578A5FC}" presName="text3" presStyleLbl="fgAcc3" presStyleIdx="2" presStyleCnt="4" custScaleX="161252">
        <dgm:presLayoutVars>
          <dgm:chPref val="3"/>
        </dgm:presLayoutVars>
      </dgm:prSet>
      <dgm:spPr/>
      <dgm:t>
        <a:bodyPr/>
        <a:lstStyle/>
        <a:p>
          <a:endParaRPr lang="en-US"/>
        </a:p>
      </dgm:t>
    </dgm:pt>
    <dgm:pt modelId="{032928E7-51C1-4A0E-9930-74BA17109360}" type="pres">
      <dgm:prSet presAssocID="{1C98AA38-F741-4756-AE59-71A25578A5FC}" presName="hierChild4" presStyleCnt="0"/>
      <dgm:spPr/>
    </dgm:pt>
    <dgm:pt modelId="{5EFE5E62-D071-44D1-A932-B49ED07694FE}" type="pres">
      <dgm:prSet presAssocID="{40D0F11E-7EE8-4BC5-A4D9-B2E7B03BD836}" presName="Name23" presStyleLbl="parChTrans1D4" presStyleIdx="1" presStyleCnt="4"/>
      <dgm:spPr/>
      <dgm:t>
        <a:bodyPr/>
        <a:lstStyle/>
        <a:p>
          <a:endParaRPr lang="en-US"/>
        </a:p>
      </dgm:t>
    </dgm:pt>
    <dgm:pt modelId="{BC1F4621-2678-46C1-A22B-247EDEE18010}" type="pres">
      <dgm:prSet presAssocID="{5C0A8D14-402C-4603-8BE9-53821F197073}" presName="hierRoot4" presStyleCnt="0"/>
      <dgm:spPr/>
    </dgm:pt>
    <dgm:pt modelId="{A01C2975-1399-4EA1-9EF9-02B839EA71CD}" type="pres">
      <dgm:prSet presAssocID="{5C0A8D14-402C-4603-8BE9-53821F197073}" presName="composite4" presStyleCnt="0"/>
      <dgm:spPr/>
    </dgm:pt>
    <dgm:pt modelId="{5578FA9A-6433-4A88-85AE-59858FAA5256}" type="pres">
      <dgm:prSet presAssocID="{5C0A8D14-402C-4603-8BE9-53821F197073}" presName="background4" presStyleLbl="node4" presStyleIdx="1" presStyleCnt="4"/>
      <dgm:spPr/>
    </dgm:pt>
    <dgm:pt modelId="{02CC088D-B97A-4A95-8CC5-B449F22CFBC1}" type="pres">
      <dgm:prSet presAssocID="{5C0A8D14-402C-4603-8BE9-53821F197073}" presName="text4" presStyleLbl="fgAcc4" presStyleIdx="1" presStyleCnt="4" custScaleX="114112" custScaleY="202352">
        <dgm:presLayoutVars>
          <dgm:chPref val="3"/>
        </dgm:presLayoutVars>
      </dgm:prSet>
      <dgm:spPr/>
      <dgm:t>
        <a:bodyPr/>
        <a:lstStyle/>
        <a:p>
          <a:endParaRPr lang="en-US"/>
        </a:p>
      </dgm:t>
    </dgm:pt>
    <dgm:pt modelId="{34E81937-9ADC-4ACC-A891-1C173F9E9BF5}" type="pres">
      <dgm:prSet presAssocID="{5C0A8D14-402C-4603-8BE9-53821F197073}" presName="hierChild5" presStyleCnt="0"/>
      <dgm:spPr/>
    </dgm:pt>
    <dgm:pt modelId="{59EA4408-B91C-479A-94CF-7F832F5D7AF8}" type="pres">
      <dgm:prSet presAssocID="{B84C7196-0238-4CEE-A927-FA970AD30C9C}" presName="Name23" presStyleLbl="parChTrans1D4" presStyleIdx="2" presStyleCnt="4"/>
      <dgm:spPr/>
      <dgm:t>
        <a:bodyPr/>
        <a:lstStyle/>
        <a:p>
          <a:endParaRPr lang="en-US"/>
        </a:p>
      </dgm:t>
    </dgm:pt>
    <dgm:pt modelId="{DD02ACA9-6319-422F-A221-BCD4424D0319}" type="pres">
      <dgm:prSet presAssocID="{D9FC9D21-CC41-4477-80E1-EFC069D171BB}" presName="hierRoot4" presStyleCnt="0"/>
      <dgm:spPr/>
    </dgm:pt>
    <dgm:pt modelId="{33D7D02D-89E8-41F8-9F4D-CF4F8D971BE0}" type="pres">
      <dgm:prSet presAssocID="{D9FC9D21-CC41-4477-80E1-EFC069D171BB}" presName="composite4" presStyleCnt="0"/>
      <dgm:spPr/>
    </dgm:pt>
    <dgm:pt modelId="{BC063120-7B95-4320-9A62-56D70AB97D55}" type="pres">
      <dgm:prSet presAssocID="{D9FC9D21-CC41-4477-80E1-EFC069D171BB}" presName="background4" presStyleLbl="node4" presStyleIdx="2" presStyleCnt="4"/>
      <dgm:spPr/>
    </dgm:pt>
    <dgm:pt modelId="{5608BF0B-5B43-49A3-BED8-30150543CFAB}" type="pres">
      <dgm:prSet presAssocID="{D9FC9D21-CC41-4477-80E1-EFC069D171BB}" presName="text4" presStyleLbl="fgAcc4" presStyleIdx="2" presStyleCnt="4" custScaleX="114112" custScaleY="202352">
        <dgm:presLayoutVars>
          <dgm:chPref val="3"/>
        </dgm:presLayoutVars>
      </dgm:prSet>
      <dgm:spPr/>
      <dgm:t>
        <a:bodyPr/>
        <a:lstStyle/>
        <a:p>
          <a:endParaRPr lang="en-US"/>
        </a:p>
      </dgm:t>
    </dgm:pt>
    <dgm:pt modelId="{ABD2C771-8CC0-4091-9306-649C1DF62EB3}" type="pres">
      <dgm:prSet presAssocID="{D9FC9D21-CC41-4477-80E1-EFC069D171BB}" presName="hierChild5" presStyleCnt="0"/>
      <dgm:spPr/>
    </dgm:pt>
    <dgm:pt modelId="{1077BF4A-AEA5-499E-96F5-690A7292C8E9}" type="pres">
      <dgm:prSet presAssocID="{67D18402-1E2A-46A0-9D39-703A1EDFF93B}" presName="Name17" presStyleLbl="parChTrans1D3" presStyleIdx="3" presStyleCnt="4"/>
      <dgm:spPr/>
      <dgm:t>
        <a:bodyPr/>
        <a:lstStyle/>
        <a:p>
          <a:endParaRPr lang="en-US"/>
        </a:p>
      </dgm:t>
    </dgm:pt>
    <dgm:pt modelId="{5684EEFE-285F-4B8D-A614-8E67DBC15008}" type="pres">
      <dgm:prSet presAssocID="{2ACCDE1E-BD6E-4362-8E1E-8AA6CE6C2C9E}" presName="hierRoot3" presStyleCnt="0"/>
      <dgm:spPr/>
    </dgm:pt>
    <dgm:pt modelId="{B07E12A9-5F86-4597-AF35-BB824EE49B3E}" type="pres">
      <dgm:prSet presAssocID="{2ACCDE1E-BD6E-4362-8E1E-8AA6CE6C2C9E}" presName="composite3" presStyleCnt="0"/>
      <dgm:spPr/>
    </dgm:pt>
    <dgm:pt modelId="{8B9CA5DA-6591-4156-8CA9-D003D3B79EE8}" type="pres">
      <dgm:prSet presAssocID="{2ACCDE1E-BD6E-4362-8E1E-8AA6CE6C2C9E}" presName="background3" presStyleLbl="node3" presStyleIdx="3" presStyleCnt="4"/>
      <dgm:spPr/>
    </dgm:pt>
    <dgm:pt modelId="{37BC413C-A9D7-401F-B2B0-86284C5E9BD4}" type="pres">
      <dgm:prSet presAssocID="{2ACCDE1E-BD6E-4362-8E1E-8AA6CE6C2C9E}" presName="text3" presStyleLbl="fgAcc3" presStyleIdx="3" presStyleCnt="4" custScaleX="161252">
        <dgm:presLayoutVars>
          <dgm:chPref val="3"/>
        </dgm:presLayoutVars>
      </dgm:prSet>
      <dgm:spPr/>
      <dgm:t>
        <a:bodyPr/>
        <a:lstStyle/>
        <a:p>
          <a:endParaRPr lang="en-US"/>
        </a:p>
      </dgm:t>
    </dgm:pt>
    <dgm:pt modelId="{9F451116-C9B5-4EDD-9136-8FDF4C7063B9}" type="pres">
      <dgm:prSet presAssocID="{2ACCDE1E-BD6E-4362-8E1E-8AA6CE6C2C9E}" presName="hierChild4" presStyleCnt="0"/>
      <dgm:spPr/>
    </dgm:pt>
    <dgm:pt modelId="{BC4A5083-695E-4F52-8671-CF0F798E5D14}" type="pres">
      <dgm:prSet presAssocID="{692ECEC7-DBF5-4DA2-9D19-4CF11305689A}" presName="Name23" presStyleLbl="parChTrans1D4" presStyleIdx="3" presStyleCnt="4"/>
      <dgm:spPr/>
      <dgm:t>
        <a:bodyPr/>
        <a:lstStyle/>
        <a:p>
          <a:endParaRPr lang="en-US"/>
        </a:p>
      </dgm:t>
    </dgm:pt>
    <dgm:pt modelId="{212B68D8-A9ED-4701-B3EA-384F23F07DA0}" type="pres">
      <dgm:prSet presAssocID="{432E98A6-7C6E-4EE2-9D7B-72065F1A08CF}" presName="hierRoot4" presStyleCnt="0"/>
      <dgm:spPr/>
    </dgm:pt>
    <dgm:pt modelId="{FCB12922-62F1-4FD7-ABC2-259AA58CCA20}" type="pres">
      <dgm:prSet presAssocID="{432E98A6-7C6E-4EE2-9D7B-72065F1A08CF}" presName="composite4" presStyleCnt="0"/>
      <dgm:spPr/>
    </dgm:pt>
    <dgm:pt modelId="{EE14627A-41AC-4484-BECD-5442F8ADF090}" type="pres">
      <dgm:prSet presAssocID="{432E98A6-7C6E-4EE2-9D7B-72065F1A08CF}" presName="background4" presStyleLbl="node4" presStyleIdx="3" presStyleCnt="4"/>
      <dgm:spPr/>
    </dgm:pt>
    <dgm:pt modelId="{C80FFEE7-8275-4DA3-BA82-BD585A9A1146}" type="pres">
      <dgm:prSet presAssocID="{432E98A6-7C6E-4EE2-9D7B-72065F1A08CF}" presName="text4" presStyleLbl="fgAcc4" presStyleIdx="3" presStyleCnt="4" custScaleX="144660" custScaleY="200217">
        <dgm:presLayoutVars>
          <dgm:chPref val="3"/>
        </dgm:presLayoutVars>
      </dgm:prSet>
      <dgm:spPr/>
      <dgm:t>
        <a:bodyPr/>
        <a:lstStyle/>
        <a:p>
          <a:endParaRPr lang="en-US"/>
        </a:p>
      </dgm:t>
    </dgm:pt>
    <dgm:pt modelId="{755EC665-EED6-4676-B477-0CD9B4E70F14}" type="pres">
      <dgm:prSet presAssocID="{432E98A6-7C6E-4EE2-9D7B-72065F1A08CF}" presName="hierChild5" presStyleCnt="0"/>
      <dgm:spPr/>
    </dgm:pt>
  </dgm:ptLst>
  <dgm:cxnLst>
    <dgm:cxn modelId="{4E91FF94-6816-4C2B-82E7-96B867818F94}" type="presOf" srcId="{75A84E2D-CEBC-405D-879E-F10B4C7DD542}" destId="{FF2C8B57-B036-4EA0-AF70-D92EDFC615B1}" srcOrd="0" destOrd="0" presId="urn:microsoft.com/office/officeart/2005/8/layout/hierarchy1"/>
    <dgm:cxn modelId="{E08F1941-99A1-4FA5-888C-B24D7AE4A200}" type="presOf" srcId="{DBD78D7F-7BCD-42E1-8F90-128A5DEA090E}" destId="{0E35D717-EF8A-4BCF-A25F-5036E2DD96FC}" srcOrd="0" destOrd="0" presId="urn:microsoft.com/office/officeart/2005/8/layout/hierarchy1"/>
    <dgm:cxn modelId="{A54DD1B8-4826-47C5-B0A1-A7217FE7392F}" type="presOf" srcId="{A6DC343F-20D8-4F96-932E-BB5ACB121A7F}" destId="{E034F224-3E25-4732-876B-0A75ED666C51}" srcOrd="0" destOrd="0" presId="urn:microsoft.com/office/officeart/2005/8/layout/hierarchy1"/>
    <dgm:cxn modelId="{FF07468C-6161-485B-9843-7735D93E0C4C}" type="presOf" srcId="{B761CE71-55F7-4CE5-A302-C515E67F05AE}" destId="{295476AF-ACA9-439F-A54D-3D72F08F15BF}" srcOrd="0" destOrd="0" presId="urn:microsoft.com/office/officeart/2005/8/layout/hierarchy1"/>
    <dgm:cxn modelId="{5F1E9A67-ABFF-4522-A7DF-6E0069535DDB}" type="presOf" srcId="{2ACCDE1E-BD6E-4362-8E1E-8AA6CE6C2C9E}" destId="{37BC413C-A9D7-401F-B2B0-86284C5E9BD4}" srcOrd="0" destOrd="0" presId="urn:microsoft.com/office/officeart/2005/8/layout/hierarchy1"/>
    <dgm:cxn modelId="{90757FE6-DA45-48DD-9C69-BF455C3DCB6A}" srcId="{2E2D4C3D-88E4-4545-8466-397BB070DC30}" destId="{E3C04EA3-72BF-423F-94B8-62A322C2E448}" srcOrd="0" destOrd="0" parTransId="{C17E746C-13C7-4D1E-9D61-1ADD695CAB68}" sibTransId="{2F8691C8-21A0-44FD-B866-31FFA653E084}"/>
    <dgm:cxn modelId="{177E1511-9B67-4EEA-9A81-3B436738375F}" type="presOf" srcId="{C17E746C-13C7-4D1E-9D61-1ADD695CAB68}" destId="{44693DD2-BF24-42D8-9BD4-883104C1E547}" srcOrd="0" destOrd="0" presId="urn:microsoft.com/office/officeart/2005/8/layout/hierarchy1"/>
    <dgm:cxn modelId="{ABAE428E-66CA-45B8-8A87-0D7606241AEA}" srcId="{1C98AA38-F741-4756-AE59-71A25578A5FC}" destId="{D9FC9D21-CC41-4477-80E1-EFC069D171BB}" srcOrd="1" destOrd="0" parTransId="{B84C7196-0238-4CEE-A927-FA970AD30C9C}" sibTransId="{0CBC533F-F633-47B5-B07C-1FF1CC20DF1A}"/>
    <dgm:cxn modelId="{0210A40F-A895-4C49-941E-AA932007E37C}" srcId="{331D046F-EEEB-4796-A1CE-A149AD7F98BB}" destId="{B6F1DC8E-0D11-4C4C-B6C8-617B2A2B3387}" srcOrd="0" destOrd="0" parTransId="{75A84E2D-CEBC-405D-879E-F10B4C7DD542}" sibTransId="{7E1428AA-6AE0-4F98-A43F-1550D16E3F9D}"/>
    <dgm:cxn modelId="{8AEE0766-07FA-442D-9B0B-A71577742402}" srcId="{46B0D8C1-8978-4D10-8D5B-FED83383CAA5}" destId="{C4FA8FA7-AAFF-4B78-87F1-8070B18F9A40}" srcOrd="0" destOrd="0" parTransId="{8126474F-841B-4AE5-8B18-6ABCEF1D84B5}" sibTransId="{706F7361-663E-4D21-BEDE-0653A7FBF3E8}"/>
    <dgm:cxn modelId="{34243749-0F5D-4CAD-8945-D1E30B197D9E}" type="presOf" srcId="{67D18402-1E2A-46A0-9D39-703A1EDFF93B}" destId="{1077BF4A-AEA5-499E-96F5-690A7292C8E9}" srcOrd="0" destOrd="0" presId="urn:microsoft.com/office/officeart/2005/8/layout/hierarchy1"/>
    <dgm:cxn modelId="{809B3883-0757-4430-B57D-CF203584F8A7}" srcId="{B761CE71-55F7-4CE5-A302-C515E67F05AE}" destId="{2ACCDE1E-BD6E-4362-8E1E-8AA6CE6C2C9E}" srcOrd="2" destOrd="0" parTransId="{67D18402-1E2A-46A0-9D39-703A1EDFF93B}" sibTransId="{CD705CA2-2450-4FB2-BA80-4B52C01B4124}"/>
    <dgm:cxn modelId="{D87268E7-F37A-4554-9D24-B77572C4EC5E}" type="presOf" srcId="{432E98A6-7C6E-4EE2-9D7B-72065F1A08CF}" destId="{C80FFEE7-8275-4DA3-BA82-BD585A9A1146}" srcOrd="0" destOrd="0" presId="urn:microsoft.com/office/officeart/2005/8/layout/hierarchy1"/>
    <dgm:cxn modelId="{DC9BDB9C-B0FC-467B-BADF-6F943A16993F}" type="presOf" srcId="{C0851989-EBCC-437E-A21F-1457D60BE759}" destId="{DC43C501-3F5C-415A-8AFE-2B263C54996B}" srcOrd="0" destOrd="0" presId="urn:microsoft.com/office/officeart/2005/8/layout/hierarchy1"/>
    <dgm:cxn modelId="{14B17C21-404F-44FC-BAA8-F8A664BA8EAF}" type="presOf" srcId="{40D0F11E-7EE8-4BC5-A4D9-B2E7B03BD836}" destId="{5EFE5E62-D071-44D1-A932-B49ED07694FE}" srcOrd="0" destOrd="0" presId="urn:microsoft.com/office/officeart/2005/8/layout/hierarchy1"/>
    <dgm:cxn modelId="{E2D913FF-3D01-47F7-AD63-9DD82AFDDE70}" srcId="{B761CE71-55F7-4CE5-A302-C515E67F05AE}" destId="{1C98AA38-F741-4756-AE59-71A25578A5FC}" srcOrd="1" destOrd="0" parTransId="{DBD78D7F-7BCD-42E1-8F90-128A5DEA090E}" sibTransId="{C16986A3-3B54-40E8-98D2-DB0CEC195758}"/>
    <dgm:cxn modelId="{B67D0FC2-153D-48C9-9D85-75F6D98DD247}" srcId="{C4FA8FA7-AAFF-4B78-87F1-8070B18F9A40}" destId="{331D046F-EEEB-4796-A1CE-A149AD7F98BB}" srcOrd="0" destOrd="0" parTransId="{D7927B41-3236-4DA3-8F2F-05EF9466000D}" sibTransId="{5FC836EF-CFD5-440C-A6C7-70CE550F1018}"/>
    <dgm:cxn modelId="{B8F97ABC-880B-4DC7-A66D-E6C7E55DE976}" srcId="{C4FA8FA7-AAFF-4B78-87F1-8070B18F9A40}" destId="{B761CE71-55F7-4CE5-A302-C515E67F05AE}" srcOrd="1" destOrd="0" parTransId="{C0851989-EBCC-437E-A21F-1457D60BE759}" sibTransId="{CC101254-D4F6-469D-A555-F6DA25DB081B}"/>
    <dgm:cxn modelId="{6D28504A-D12B-4AA1-BE18-C358D966450E}" type="presOf" srcId="{E3C04EA3-72BF-423F-94B8-62A322C2E448}" destId="{1E661061-7904-43EE-8BAD-2FEBDE2C244E}" srcOrd="0" destOrd="0" presId="urn:microsoft.com/office/officeart/2005/8/layout/hierarchy1"/>
    <dgm:cxn modelId="{9C70F621-F04C-4188-9942-44C28A60C924}" srcId="{1C98AA38-F741-4756-AE59-71A25578A5FC}" destId="{5C0A8D14-402C-4603-8BE9-53821F197073}" srcOrd="0" destOrd="0" parTransId="{40D0F11E-7EE8-4BC5-A4D9-B2E7B03BD836}" sibTransId="{B129E3F1-E80D-4A19-AF74-6BF8E8BE4AD8}"/>
    <dgm:cxn modelId="{75991703-79EF-45C6-9C5D-EDAAA866A03C}" type="presOf" srcId="{B6F1DC8E-0D11-4C4C-B6C8-617B2A2B3387}" destId="{A3148D72-F103-4971-9A65-9B70D757558C}" srcOrd="0" destOrd="0" presId="urn:microsoft.com/office/officeart/2005/8/layout/hierarchy1"/>
    <dgm:cxn modelId="{BFCBC1A8-51BA-466B-A25F-F8437719C74B}" type="presOf" srcId="{692ECEC7-DBF5-4DA2-9D19-4CF11305689A}" destId="{BC4A5083-695E-4F52-8671-CF0F798E5D14}" srcOrd="0" destOrd="0" presId="urn:microsoft.com/office/officeart/2005/8/layout/hierarchy1"/>
    <dgm:cxn modelId="{DA2B6450-B43B-4A2F-984F-647C84586E97}" type="presOf" srcId="{D7927B41-3236-4DA3-8F2F-05EF9466000D}" destId="{5CB073A3-74E9-44B2-8343-471835212D5B}" srcOrd="0" destOrd="0" presId="urn:microsoft.com/office/officeart/2005/8/layout/hierarchy1"/>
    <dgm:cxn modelId="{08CB2153-8BCE-4575-B3D0-82F12FAC8326}" type="presOf" srcId="{5C0A8D14-402C-4603-8BE9-53821F197073}" destId="{02CC088D-B97A-4A95-8CC5-B449F22CFBC1}" srcOrd="0" destOrd="0" presId="urn:microsoft.com/office/officeart/2005/8/layout/hierarchy1"/>
    <dgm:cxn modelId="{539DA536-5DA0-4FAF-9B09-2292F30B0AA8}" type="presOf" srcId="{D9FC9D21-CC41-4477-80E1-EFC069D171BB}" destId="{5608BF0B-5B43-49A3-BED8-30150543CFAB}" srcOrd="0" destOrd="0" presId="urn:microsoft.com/office/officeart/2005/8/layout/hierarchy1"/>
    <dgm:cxn modelId="{9AF98A85-9816-4126-8D0C-D5EC43297EA4}" type="presOf" srcId="{46B0D8C1-8978-4D10-8D5B-FED83383CAA5}" destId="{9306528E-2240-4AB2-A973-23E94697C52E}" srcOrd="0" destOrd="0" presId="urn:microsoft.com/office/officeart/2005/8/layout/hierarchy1"/>
    <dgm:cxn modelId="{C180A4C5-7630-458A-9881-A030C37F784E}" type="presOf" srcId="{C4FA8FA7-AAFF-4B78-87F1-8070B18F9A40}" destId="{C4DEC0B5-5115-45BD-A971-2C16B14123F5}" srcOrd="0" destOrd="0" presId="urn:microsoft.com/office/officeart/2005/8/layout/hierarchy1"/>
    <dgm:cxn modelId="{590D20F9-5E19-4AFA-81CE-46093DE7F69C}" type="presOf" srcId="{2E2D4C3D-88E4-4545-8466-397BB070DC30}" destId="{10DC5A69-7888-43CB-A8F4-6AE72F38E4F3}" srcOrd="0" destOrd="0" presId="urn:microsoft.com/office/officeart/2005/8/layout/hierarchy1"/>
    <dgm:cxn modelId="{857B3A44-AF40-474B-BEA0-9898C4EE41BB}" srcId="{2ACCDE1E-BD6E-4362-8E1E-8AA6CE6C2C9E}" destId="{432E98A6-7C6E-4EE2-9D7B-72065F1A08CF}" srcOrd="0" destOrd="0" parTransId="{692ECEC7-DBF5-4DA2-9D19-4CF11305689A}" sibTransId="{6D741817-C320-4538-B923-C7E87D87CB81}"/>
    <dgm:cxn modelId="{0B64A1AA-F253-43D4-A844-AE673743E16E}" type="presOf" srcId="{1C98AA38-F741-4756-AE59-71A25578A5FC}" destId="{9BBD293B-C3AF-48AF-9890-84A097DBD3D0}" srcOrd="0" destOrd="0" presId="urn:microsoft.com/office/officeart/2005/8/layout/hierarchy1"/>
    <dgm:cxn modelId="{1FC073B7-3197-4888-AF91-C79CC7A4B874}" srcId="{B761CE71-55F7-4CE5-A302-C515E67F05AE}" destId="{2E2D4C3D-88E4-4545-8466-397BB070DC30}" srcOrd="0" destOrd="0" parTransId="{A6DC343F-20D8-4F96-932E-BB5ACB121A7F}" sibTransId="{6AD44AFC-F291-4F20-B29C-E33DAA575B3F}"/>
    <dgm:cxn modelId="{D51E581B-3494-4DDB-8238-089A046843F3}" type="presOf" srcId="{331D046F-EEEB-4796-A1CE-A149AD7F98BB}" destId="{857D2C64-8920-4B6E-9127-AC6A61BFA4C1}" srcOrd="0" destOrd="0" presId="urn:microsoft.com/office/officeart/2005/8/layout/hierarchy1"/>
    <dgm:cxn modelId="{B44351AD-F0D1-453C-8932-1248129EB761}" type="presOf" srcId="{B84C7196-0238-4CEE-A927-FA970AD30C9C}" destId="{59EA4408-B91C-479A-94CF-7F832F5D7AF8}" srcOrd="0" destOrd="0" presId="urn:microsoft.com/office/officeart/2005/8/layout/hierarchy1"/>
    <dgm:cxn modelId="{A0755B3D-41D6-4A8A-8BDA-7C88228D36E9}" type="presParOf" srcId="{9306528E-2240-4AB2-A973-23E94697C52E}" destId="{4D844B57-D544-4EC5-97EA-C6C9F45AA5A8}" srcOrd="0" destOrd="0" presId="urn:microsoft.com/office/officeart/2005/8/layout/hierarchy1"/>
    <dgm:cxn modelId="{65479BA1-01C4-4FE4-ACE3-666EB2EABE26}" type="presParOf" srcId="{4D844B57-D544-4EC5-97EA-C6C9F45AA5A8}" destId="{976176D1-2ECD-456A-BDAD-32B032DF7DE7}" srcOrd="0" destOrd="0" presId="urn:microsoft.com/office/officeart/2005/8/layout/hierarchy1"/>
    <dgm:cxn modelId="{32598301-9277-49B5-BA2D-9E6C9625E247}" type="presParOf" srcId="{976176D1-2ECD-456A-BDAD-32B032DF7DE7}" destId="{CCB3C284-C487-46B1-9A69-F6FD6F34AA1C}" srcOrd="0" destOrd="0" presId="urn:microsoft.com/office/officeart/2005/8/layout/hierarchy1"/>
    <dgm:cxn modelId="{15AE645E-1F2D-4F95-ADAB-31EDDC061C37}" type="presParOf" srcId="{976176D1-2ECD-456A-BDAD-32B032DF7DE7}" destId="{C4DEC0B5-5115-45BD-A971-2C16B14123F5}" srcOrd="1" destOrd="0" presId="urn:microsoft.com/office/officeart/2005/8/layout/hierarchy1"/>
    <dgm:cxn modelId="{B9C29EFA-844C-4909-AB82-B89959A7F5F1}" type="presParOf" srcId="{4D844B57-D544-4EC5-97EA-C6C9F45AA5A8}" destId="{535A86BD-D8B8-4B09-9C21-20D16A61DF64}" srcOrd="1" destOrd="0" presId="urn:microsoft.com/office/officeart/2005/8/layout/hierarchy1"/>
    <dgm:cxn modelId="{FA26D03A-876A-435E-AD42-7D4AD13AC26E}" type="presParOf" srcId="{535A86BD-D8B8-4B09-9C21-20D16A61DF64}" destId="{5CB073A3-74E9-44B2-8343-471835212D5B}" srcOrd="0" destOrd="0" presId="urn:microsoft.com/office/officeart/2005/8/layout/hierarchy1"/>
    <dgm:cxn modelId="{A61E4BC9-E6F5-4C97-987A-9DD8C5DA427A}" type="presParOf" srcId="{535A86BD-D8B8-4B09-9C21-20D16A61DF64}" destId="{254857D8-143C-4AAE-AC70-5F140B28340E}" srcOrd="1" destOrd="0" presId="urn:microsoft.com/office/officeart/2005/8/layout/hierarchy1"/>
    <dgm:cxn modelId="{22966B2E-4894-438F-87F5-C43D3580BDD3}" type="presParOf" srcId="{254857D8-143C-4AAE-AC70-5F140B28340E}" destId="{6B061947-8B51-42B5-989C-B23E561E42A6}" srcOrd="0" destOrd="0" presId="urn:microsoft.com/office/officeart/2005/8/layout/hierarchy1"/>
    <dgm:cxn modelId="{346C39B6-11D9-4FE9-8566-ED6305288946}" type="presParOf" srcId="{6B061947-8B51-42B5-989C-B23E561E42A6}" destId="{6350EB93-95AB-4733-B4DD-C0491E30674F}" srcOrd="0" destOrd="0" presId="urn:microsoft.com/office/officeart/2005/8/layout/hierarchy1"/>
    <dgm:cxn modelId="{1CCF6C3D-08B2-447B-A8A2-B47BCCD67241}" type="presParOf" srcId="{6B061947-8B51-42B5-989C-B23E561E42A6}" destId="{857D2C64-8920-4B6E-9127-AC6A61BFA4C1}" srcOrd="1" destOrd="0" presId="urn:microsoft.com/office/officeart/2005/8/layout/hierarchy1"/>
    <dgm:cxn modelId="{A2F1E75C-D767-40B0-B684-E73C051D1CD6}" type="presParOf" srcId="{254857D8-143C-4AAE-AC70-5F140B28340E}" destId="{F1EDAA5D-9DF5-4AD0-9F24-DF199875A424}" srcOrd="1" destOrd="0" presId="urn:microsoft.com/office/officeart/2005/8/layout/hierarchy1"/>
    <dgm:cxn modelId="{567CEAA8-218E-41EB-8921-790781492221}" type="presParOf" srcId="{F1EDAA5D-9DF5-4AD0-9F24-DF199875A424}" destId="{FF2C8B57-B036-4EA0-AF70-D92EDFC615B1}" srcOrd="0" destOrd="0" presId="urn:microsoft.com/office/officeart/2005/8/layout/hierarchy1"/>
    <dgm:cxn modelId="{8AF4F6F4-D18C-479B-BE90-1B11BEFC16A0}" type="presParOf" srcId="{F1EDAA5D-9DF5-4AD0-9F24-DF199875A424}" destId="{5712BF15-AC0C-424B-ACAC-4FB59FF43BAF}" srcOrd="1" destOrd="0" presId="urn:microsoft.com/office/officeart/2005/8/layout/hierarchy1"/>
    <dgm:cxn modelId="{14DD362A-78F9-42C6-AE87-1A112F0AF3E5}" type="presParOf" srcId="{5712BF15-AC0C-424B-ACAC-4FB59FF43BAF}" destId="{42A2B337-8B32-4C93-8DB5-11032FAB7FDB}" srcOrd="0" destOrd="0" presId="urn:microsoft.com/office/officeart/2005/8/layout/hierarchy1"/>
    <dgm:cxn modelId="{0E831248-3A88-48A6-A83F-54580457C13B}" type="presParOf" srcId="{42A2B337-8B32-4C93-8DB5-11032FAB7FDB}" destId="{E1C1EE4B-376D-4CB2-999F-E820BA980584}" srcOrd="0" destOrd="0" presId="urn:microsoft.com/office/officeart/2005/8/layout/hierarchy1"/>
    <dgm:cxn modelId="{A051705E-6A38-48BC-A61F-4CBF3B4BB566}" type="presParOf" srcId="{42A2B337-8B32-4C93-8DB5-11032FAB7FDB}" destId="{A3148D72-F103-4971-9A65-9B70D757558C}" srcOrd="1" destOrd="0" presId="urn:microsoft.com/office/officeart/2005/8/layout/hierarchy1"/>
    <dgm:cxn modelId="{B9463D95-88C0-4981-A69B-C4DCDD78FCF4}" type="presParOf" srcId="{5712BF15-AC0C-424B-ACAC-4FB59FF43BAF}" destId="{0BC9E014-DF85-49FD-BCC1-E552FE415870}" srcOrd="1" destOrd="0" presId="urn:microsoft.com/office/officeart/2005/8/layout/hierarchy1"/>
    <dgm:cxn modelId="{C13743B4-7371-4EA0-B289-3316677E5F59}" type="presParOf" srcId="{535A86BD-D8B8-4B09-9C21-20D16A61DF64}" destId="{DC43C501-3F5C-415A-8AFE-2B263C54996B}" srcOrd="2" destOrd="0" presId="urn:microsoft.com/office/officeart/2005/8/layout/hierarchy1"/>
    <dgm:cxn modelId="{8AD0169F-B294-4884-8E12-CC4B20ABD12D}" type="presParOf" srcId="{535A86BD-D8B8-4B09-9C21-20D16A61DF64}" destId="{72570345-2F76-495F-9A01-5133F5CDC2AE}" srcOrd="3" destOrd="0" presId="urn:microsoft.com/office/officeart/2005/8/layout/hierarchy1"/>
    <dgm:cxn modelId="{29FD3E5C-B9EA-4382-8EB9-03A790007925}" type="presParOf" srcId="{72570345-2F76-495F-9A01-5133F5CDC2AE}" destId="{8321F6BF-3ED9-40BF-90B3-DF62C26BAFB9}" srcOrd="0" destOrd="0" presId="urn:microsoft.com/office/officeart/2005/8/layout/hierarchy1"/>
    <dgm:cxn modelId="{81F150D0-2386-4640-8040-696FB65C0B47}" type="presParOf" srcId="{8321F6BF-3ED9-40BF-90B3-DF62C26BAFB9}" destId="{24E07B5C-A44E-481C-916D-EAE11911B82D}" srcOrd="0" destOrd="0" presId="urn:microsoft.com/office/officeart/2005/8/layout/hierarchy1"/>
    <dgm:cxn modelId="{7B4E67FF-75F4-423B-84B2-24454A3F2255}" type="presParOf" srcId="{8321F6BF-3ED9-40BF-90B3-DF62C26BAFB9}" destId="{295476AF-ACA9-439F-A54D-3D72F08F15BF}" srcOrd="1" destOrd="0" presId="urn:microsoft.com/office/officeart/2005/8/layout/hierarchy1"/>
    <dgm:cxn modelId="{1C598278-0AFE-488F-BFC6-E1BEAE83C312}" type="presParOf" srcId="{72570345-2F76-495F-9A01-5133F5CDC2AE}" destId="{882BCC29-BA6E-45EF-8BB8-C00117534BF6}" srcOrd="1" destOrd="0" presId="urn:microsoft.com/office/officeart/2005/8/layout/hierarchy1"/>
    <dgm:cxn modelId="{C62D5246-5D24-4CE8-905A-7B14F97DAFB2}" type="presParOf" srcId="{882BCC29-BA6E-45EF-8BB8-C00117534BF6}" destId="{E034F224-3E25-4732-876B-0A75ED666C51}" srcOrd="0" destOrd="0" presId="urn:microsoft.com/office/officeart/2005/8/layout/hierarchy1"/>
    <dgm:cxn modelId="{EE4ADFF3-0FEE-4D18-9F90-E4FA49B833C2}" type="presParOf" srcId="{882BCC29-BA6E-45EF-8BB8-C00117534BF6}" destId="{CBACF020-43C4-474A-A20F-8C417A73FEB4}" srcOrd="1" destOrd="0" presId="urn:microsoft.com/office/officeart/2005/8/layout/hierarchy1"/>
    <dgm:cxn modelId="{60066941-6CD7-4159-A15F-2C164AD1DCDD}" type="presParOf" srcId="{CBACF020-43C4-474A-A20F-8C417A73FEB4}" destId="{27A5DA72-8E94-4348-B582-4F675B21E50A}" srcOrd="0" destOrd="0" presId="urn:microsoft.com/office/officeart/2005/8/layout/hierarchy1"/>
    <dgm:cxn modelId="{CDEC51F6-D414-404E-B15F-DD6858AFAC92}" type="presParOf" srcId="{27A5DA72-8E94-4348-B582-4F675B21E50A}" destId="{CCD4C979-50F1-4479-8208-F4D586BD320F}" srcOrd="0" destOrd="0" presId="urn:microsoft.com/office/officeart/2005/8/layout/hierarchy1"/>
    <dgm:cxn modelId="{ACEAF1F7-5BDB-4E2C-B5EB-819E37E31A97}" type="presParOf" srcId="{27A5DA72-8E94-4348-B582-4F675B21E50A}" destId="{10DC5A69-7888-43CB-A8F4-6AE72F38E4F3}" srcOrd="1" destOrd="0" presId="urn:microsoft.com/office/officeart/2005/8/layout/hierarchy1"/>
    <dgm:cxn modelId="{39D973D8-CB8E-48BE-96EC-C519E8121B33}" type="presParOf" srcId="{CBACF020-43C4-474A-A20F-8C417A73FEB4}" destId="{86A17BEC-CDA6-46D4-8103-91EFF8D58C3E}" srcOrd="1" destOrd="0" presId="urn:microsoft.com/office/officeart/2005/8/layout/hierarchy1"/>
    <dgm:cxn modelId="{E5DCB639-DFFA-4277-9E85-E58EDA82D682}" type="presParOf" srcId="{86A17BEC-CDA6-46D4-8103-91EFF8D58C3E}" destId="{44693DD2-BF24-42D8-9BD4-883104C1E547}" srcOrd="0" destOrd="0" presId="urn:microsoft.com/office/officeart/2005/8/layout/hierarchy1"/>
    <dgm:cxn modelId="{A53A7FC3-C81B-42A0-BBEB-62C3EA65945D}" type="presParOf" srcId="{86A17BEC-CDA6-46D4-8103-91EFF8D58C3E}" destId="{C85ADE0D-D1A9-44B4-86D4-A4CF4D782816}" srcOrd="1" destOrd="0" presId="urn:microsoft.com/office/officeart/2005/8/layout/hierarchy1"/>
    <dgm:cxn modelId="{F551EF86-3456-4C2F-8A8B-4F42A001BE06}" type="presParOf" srcId="{C85ADE0D-D1A9-44B4-86D4-A4CF4D782816}" destId="{F39954AF-7C4A-45DC-9848-CAF0963CD5F3}" srcOrd="0" destOrd="0" presId="urn:microsoft.com/office/officeart/2005/8/layout/hierarchy1"/>
    <dgm:cxn modelId="{27BF0C42-0DBB-4CB5-B2D3-3D36BDB2F0D9}" type="presParOf" srcId="{F39954AF-7C4A-45DC-9848-CAF0963CD5F3}" destId="{EC628678-F768-45B9-878A-8CDDFA804866}" srcOrd="0" destOrd="0" presId="urn:microsoft.com/office/officeart/2005/8/layout/hierarchy1"/>
    <dgm:cxn modelId="{BAD59F1C-0374-4AA5-BE15-6A1DB3C48AB6}" type="presParOf" srcId="{F39954AF-7C4A-45DC-9848-CAF0963CD5F3}" destId="{1E661061-7904-43EE-8BAD-2FEBDE2C244E}" srcOrd="1" destOrd="0" presId="urn:microsoft.com/office/officeart/2005/8/layout/hierarchy1"/>
    <dgm:cxn modelId="{7B50B6D9-5854-4A8D-998C-D0A4B23525A0}" type="presParOf" srcId="{C85ADE0D-D1A9-44B4-86D4-A4CF4D782816}" destId="{5F19BFA9-4AFC-452C-BE4C-BC41B0A69E60}" srcOrd="1" destOrd="0" presId="urn:microsoft.com/office/officeart/2005/8/layout/hierarchy1"/>
    <dgm:cxn modelId="{8D9DBD9D-9346-4706-B44A-72C15153937E}" type="presParOf" srcId="{882BCC29-BA6E-45EF-8BB8-C00117534BF6}" destId="{0E35D717-EF8A-4BCF-A25F-5036E2DD96FC}" srcOrd="2" destOrd="0" presId="urn:microsoft.com/office/officeart/2005/8/layout/hierarchy1"/>
    <dgm:cxn modelId="{904899BE-8E0D-4B44-B738-E9AB2D2019F7}" type="presParOf" srcId="{882BCC29-BA6E-45EF-8BB8-C00117534BF6}" destId="{BD8EDFC0-0100-42B3-AB21-F8DF80F2C7F3}" srcOrd="3" destOrd="0" presId="urn:microsoft.com/office/officeart/2005/8/layout/hierarchy1"/>
    <dgm:cxn modelId="{7D697527-1AED-4C0A-B3DE-6A98A4106A9D}" type="presParOf" srcId="{BD8EDFC0-0100-42B3-AB21-F8DF80F2C7F3}" destId="{C272EF5B-79E8-4E09-B2E4-8A3ADA24F8DF}" srcOrd="0" destOrd="0" presId="urn:microsoft.com/office/officeart/2005/8/layout/hierarchy1"/>
    <dgm:cxn modelId="{32962A06-6255-4657-AA83-BF83DA4022C9}" type="presParOf" srcId="{C272EF5B-79E8-4E09-B2E4-8A3ADA24F8DF}" destId="{60353478-9A6B-4ECE-A436-32A5A120D424}" srcOrd="0" destOrd="0" presId="urn:microsoft.com/office/officeart/2005/8/layout/hierarchy1"/>
    <dgm:cxn modelId="{08AE652B-1F59-4A41-BD42-91ADA3E71CB8}" type="presParOf" srcId="{C272EF5B-79E8-4E09-B2E4-8A3ADA24F8DF}" destId="{9BBD293B-C3AF-48AF-9890-84A097DBD3D0}" srcOrd="1" destOrd="0" presId="urn:microsoft.com/office/officeart/2005/8/layout/hierarchy1"/>
    <dgm:cxn modelId="{BDF085CE-3E77-4670-A9F5-3F8BDC5ADFC9}" type="presParOf" srcId="{BD8EDFC0-0100-42B3-AB21-F8DF80F2C7F3}" destId="{032928E7-51C1-4A0E-9930-74BA17109360}" srcOrd="1" destOrd="0" presId="urn:microsoft.com/office/officeart/2005/8/layout/hierarchy1"/>
    <dgm:cxn modelId="{1C665846-E0EB-4656-9D43-B7149F12C8E3}" type="presParOf" srcId="{032928E7-51C1-4A0E-9930-74BA17109360}" destId="{5EFE5E62-D071-44D1-A932-B49ED07694FE}" srcOrd="0" destOrd="0" presId="urn:microsoft.com/office/officeart/2005/8/layout/hierarchy1"/>
    <dgm:cxn modelId="{E8E505C7-1128-4632-8221-8F373D6C8601}" type="presParOf" srcId="{032928E7-51C1-4A0E-9930-74BA17109360}" destId="{BC1F4621-2678-46C1-A22B-247EDEE18010}" srcOrd="1" destOrd="0" presId="urn:microsoft.com/office/officeart/2005/8/layout/hierarchy1"/>
    <dgm:cxn modelId="{A9B11FD6-23E7-41FC-BB5E-52874002C7CA}" type="presParOf" srcId="{BC1F4621-2678-46C1-A22B-247EDEE18010}" destId="{A01C2975-1399-4EA1-9EF9-02B839EA71CD}" srcOrd="0" destOrd="0" presId="urn:microsoft.com/office/officeart/2005/8/layout/hierarchy1"/>
    <dgm:cxn modelId="{2A946C50-F8A7-4C62-B6BE-7B530E2515EB}" type="presParOf" srcId="{A01C2975-1399-4EA1-9EF9-02B839EA71CD}" destId="{5578FA9A-6433-4A88-85AE-59858FAA5256}" srcOrd="0" destOrd="0" presId="urn:microsoft.com/office/officeart/2005/8/layout/hierarchy1"/>
    <dgm:cxn modelId="{77A9E2D3-DF8D-4459-88F9-79CFE5A46CBA}" type="presParOf" srcId="{A01C2975-1399-4EA1-9EF9-02B839EA71CD}" destId="{02CC088D-B97A-4A95-8CC5-B449F22CFBC1}" srcOrd="1" destOrd="0" presId="urn:microsoft.com/office/officeart/2005/8/layout/hierarchy1"/>
    <dgm:cxn modelId="{0C3E384D-C81B-45F5-B483-2BE30D72EB85}" type="presParOf" srcId="{BC1F4621-2678-46C1-A22B-247EDEE18010}" destId="{34E81937-9ADC-4ACC-A891-1C173F9E9BF5}" srcOrd="1" destOrd="0" presId="urn:microsoft.com/office/officeart/2005/8/layout/hierarchy1"/>
    <dgm:cxn modelId="{81FC9619-A1F1-4B3C-98F2-0402BBBB87ED}" type="presParOf" srcId="{032928E7-51C1-4A0E-9930-74BA17109360}" destId="{59EA4408-B91C-479A-94CF-7F832F5D7AF8}" srcOrd="2" destOrd="0" presId="urn:microsoft.com/office/officeart/2005/8/layout/hierarchy1"/>
    <dgm:cxn modelId="{319F2BE9-D9AB-4216-9071-69FC9EED8507}" type="presParOf" srcId="{032928E7-51C1-4A0E-9930-74BA17109360}" destId="{DD02ACA9-6319-422F-A221-BCD4424D0319}" srcOrd="3" destOrd="0" presId="urn:microsoft.com/office/officeart/2005/8/layout/hierarchy1"/>
    <dgm:cxn modelId="{D5057809-2C43-4CC8-B727-5F4CC605E55E}" type="presParOf" srcId="{DD02ACA9-6319-422F-A221-BCD4424D0319}" destId="{33D7D02D-89E8-41F8-9F4D-CF4F8D971BE0}" srcOrd="0" destOrd="0" presId="urn:microsoft.com/office/officeart/2005/8/layout/hierarchy1"/>
    <dgm:cxn modelId="{8652B800-B4F7-4BFD-B886-DD0B9AD493A3}" type="presParOf" srcId="{33D7D02D-89E8-41F8-9F4D-CF4F8D971BE0}" destId="{BC063120-7B95-4320-9A62-56D70AB97D55}" srcOrd="0" destOrd="0" presId="urn:microsoft.com/office/officeart/2005/8/layout/hierarchy1"/>
    <dgm:cxn modelId="{4AF78B91-9192-4051-8A19-CC594AF1F994}" type="presParOf" srcId="{33D7D02D-89E8-41F8-9F4D-CF4F8D971BE0}" destId="{5608BF0B-5B43-49A3-BED8-30150543CFAB}" srcOrd="1" destOrd="0" presId="urn:microsoft.com/office/officeart/2005/8/layout/hierarchy1"/>
    <dgm:cxn modelId="{5FB70566-FF47-4F53-8DDA-E0BB3B3373B3}" type="presParOf" srcId="{DD02ACA9-6319-422F-A221-BCD4424D0319}" destId="{ABD2C771-8CC0-4091-9306-649C1DF62EB3}" srcOrd="1" destOrd="0" presId="urn:microsoft.com/office/officeart/2005/8/layout/hierarchy1"/>
    <dgm:cxn modelId="{57422965-ACE9-4382-BBEB-EC4D82CEF887}" type="presParOf" srcId="{882BCC29-BA6E-45EF-8BB8-C00117534BF6}" destId="{1077BF4A-AEA5-499E-96F5-690A7292C8E9}" srcOrd="4" destOrd="0" presId="urn:microsoft.com/office/officeart/2005/8/layout/hierarchy1"/>
    <dgm:cxn modelId="{2202C3B7-C5BC-4F64-9992-5126A08EBB3D}" type="presParOf" srcId="{882BCC29-BA6E-45EF-8BB8-C00117534BF6}" destId="{5684EEFE-285F-4B8D-A614-8E67DBC15008}" srcOrd="5" destOrd="0" presId="urn:microsoft.com/office/officeart/2005/8/layout/hierarchy1"/>
    <dgm:cxn modelId="{6A7FBC4D-6796-496A-9236-743C422A7505}" type="presParOf" srcId="{5684EEFE-285F-4B8D-A614-8E67DBC15008}" destId="{B07E12A9-5F86-4597-AF35-BB824EE49B3E}" srcOrd="0" destOrd="0" presId="urn:microsoft.com/office/officeart/2005/8/layout/hierarchy1"/>
    <dgm:cxn modelId="{AA743852-4EBA-4C7E-938B-F28FDF360A1B}" type="presParOf" srcId="{B07E12A9-5F86-4597-AF35-BB824EE49B3E}" destId="{8B9CA5DA-6591-4156-8CA9-D003D3B79EE8}" srcOrd="0" destOrd="0" presId="urn:microsoft.com/office/officeart/2005/8/layout/hierarchy1"/>
    <dgm:cxn modelId="{0E8BCAF0-4C4C-4C9B-9567-523A8532F30A}" type="presParOf" srcId="{B07E12A9-5F86-4597-AF35-BB824EE49B3E}" destId="{37BC413C-A9D7-401F-B2B0-86284C5E9BD4}" srcOrd="1" destOrd="0" presId="urn:microsoft.com/office/officeart/2005/8/layout/hierarchy1"/>
    <dgm:cxn modelId="{6183D992-114C-48FB-9E6E-FB8E6E5443F2}" type="presParOf" srcId="{5684EEFE-285F-4B8D-A614-8E67DBC15008}" destId="{9F451116-C9B5-4EDD-9136-8FDF4C7063B9}" srcOrd="1" destOrd="0" presId="urn:microsoft.com/office/officeart/2005/8/layout/hierarchy1"/>
    <dgm:cxn modelId="{0F26D137-62D4-42BF-8BBF-4E8BA6E0F9B9}" type="presParOf" srcId="{9F451116-C9B5-4EDD-9136-8FDF4C7063B9}" destId="{BC4A5083-695E-4F52-8671-CF0F798E5D14}" srcOrd="0" destOrd="0" presId="urn:microsoft.com/office/officeart/2005/8/layout/hierarchy1"/>
    <dgm:cxn modelId="{0823AD5A-0E01-4560-97F8-FAAD001FD8A1}" type="presParOf" srcId="{9F451116-C9B5-4EDD-9136-8FDF4C7063B9}" destId="{212B68D8-A9ED-4701-B3EA-384F23F07DA0}" srcOrd="1" destOrd="0" presId="urn:microsoft.com/office/officeart/2005/8/layout/hierarchy1"/>
    <dgm:cxn modelId="{65E070AD-4D3A-4513-90AB-7E2E5AD99C7C}" type="presParOf" srcId="{212B68D8-A9ED-4701-B3EA-384F23F07DA0}" destId="{FCB12922-62F1-4FD7-ABC2-259AA58CCA20}" srcOrd="0" destOrd="0" presId="urn:microsoft.com/office/officeart/2005/8/layout/hierarchy1"/>
    <dgm:cxn modelId="{4E0E512E-0B3B-4E26-BD60-F7BCCD8D3DEB}" type="presParOf" srcId="{FCB12922-62F1-4FD7-ABC2-259AA58CCA20}" destId="{EE14627A-41AC-4484-BECD-5442F8ADF090}" srcOrd="0" destOrd="0" presId="urn:microsoft.com/office/officeart/2005/8/layout/hierarchy1"/>
    <dgm:cxn modelId="{37C9AF99-1243-4CEA-8F99-6E684CBEA300}" type="presParOf" srcId="{FCB12922-62F1-4FD7-ABC2-259AA58CCA20}" destId="{C80FFEE7-8275-4DA3-BA82-BD585A9A1146}" srcOrd="1" destOrd="0" presId="urn:microsoft.com/office/officeart/2005/8/layout/hierarchy1"/>
    <dgm:cxn modelId="{05F63A60-A0C6-47D5-BC96-3E7AC2419790}" type="presParOf" srcId="{212B68D8-A9ED-4701-B3EA-384F23F07DA0}" destId="{755EC665-EED6-4676-B477-0CD9B4E70F14}"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B0D8C1-8978-4D10-8D5B-FED83383CAA5}" type="doc">
      <dgm:prSet loTypeId="urn:microsoft.com/office/officeart/2005/8/layout/hierarchy1" loCatId="hierarchy" qsTypeId="urn:microsoft.com/office/officeart/2005/8/quickstyle/simple3" qsCatId="simple" csTypeId="urn:microsoft.com/office/officeart/2005/8/colors/accent2_5" csCatId="accent2" phldr="1"/>
      <dgm:spPr/>
      <dgm:t>
        <a:bodyPr/>
        <a:lstStyle/>
        <a:p>
          <a:endParaRPr lang="en-US"/>
        </a:p>
      </dgm:t>
    </dgm:pt>
    <dgm:pt modelId="{C4FA8FA7-AAFF-4B78-87F1-8070B18F9A40}">
      <dgm:prSet phldrT="[Văn bản]" custT="1"/>
      <dgm:spPr/>
      <dgm:t>
        <a:bodyPr/>
        <a:lstStyle/>
        <a:p>
          <a:r>
            <a:rPr lang="en-US" sz="2800" b="1" dirty="0">
              <a:latin typeface="Roboto Condensed" panose="02000000000000000000" pitchFamily="2" charset="0"/>
              <a:ea typeface="Roboto Condensed" panose="02000000000000000000" pitchFamily="2" charset="0"/>
              <a:cs typeface="Roboto Condensed" panose="02000000000000000000" pitchFamily="2" charset="0"/>
            </a:rPr>
            <a:t>Văn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bản</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nghị</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viết</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28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2800" b="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126474F-841B-4AE5-8B18-6ABCEF1D84B5}" type="parTrans" cxnId="{8AEE0766-07FA-442D-9B0B-A71577742402}">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06F7361-663E-4D21-BEDE-0653A7FBF3E8}" type="sibTrans" cxnId="{8AEE0766-07FA-442D-9B0B-A71577742402}">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31D046F-EEEB-4796-A1CE-A149AD7F98BB}">
      <dgm:prSet phldrT="[Văn bản]" custT="1"/>
      <dgm:spPr/>
      <dgm:t>
        <a:bodyPr/>
        <a:lstStyle/>
        <a:p>
          <a:r>
            <a:rPr lang="en-US" sz="2800" b="1" i="1">
              <a:latin typeface="Roboto Condensed" panose="02000000000000000000" pitchFamily="2" charset="0"/>
              <a:ea typeface="Roboto Condensed" panose="02000000000000000000" pitchFamily="2" charset="0"/>
              <a:cs typeface="Roboto Condensed" panose="02000000000000000000" pitchFamily="2" charset="0"/>
            </a:rPr>
            <a:t>Khái niệm</a:t>
          </a:r>
        </a:p>
      </dgm:t>
    </dgm:pt>
    <dgm:pt modelId="{D7927B41-3236-4DA3-8F2F-05EF9466000D}" type="parTrans" cxnId="{B67D0FC2-153D-48C9-9D85-75F6D98DD247}">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5FC836EF-CFD5-440C-A6C7-70CE550F1018}" type="sibTrans" cxnId="{B67D0FC2-153D-48C9-9D85-75F6D98DD247}">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6F1DC8E-0D11-4C4C-B6C8-617B2A2B3387}">
      <dgm:prSet phldrT="[Văn bản]" custT="1"/>
      <dgm:spPr/>
      <dgm:t>
        <a:bodyPr/>
        <a:lstStyle/>
        <a:p>
          <a:r>
            <a:rPr lang="en-US" sz="2800">
              <a:latin typeface="Roboto Condensed" panose="02000000000000000000" pitchFamily="2" charset="0"/>
              <a:ea typeface="Roboto Condensed" panose="02000000000000000000" pitchFamily="2" charset="0"/>
              <a:cs typeface="Roboto Condensed" panose="02000000000000000000" pitchFamily="2" charset="0"/>
            </a:rPr>
            <a:t>Là một dạng bài nghị luận văn học phổ biến, chủ yếu sử dụng thao tác phân tích, chỉ ra cái hay, cái đẹp về nội dung và sự độc đáo về hình thức của một tác phẩm văn học.</a:t>
          </a:r>
        </a:p>
      </dgm:t>
    </dgm:pt>
    <dgm:pt modelId="{75A84E2D-CEBC-405D-879E-F10B4C7DD542}" type="parTrans" cxnId="{0210A40F-A895-4C49-941E-AA932007E37C}">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E1428AA-6AE0-4F98-A43F-1550D16E3F9D}" type="sibTrans" cxnId="{0210A40F-A895-4C49-941E-AA932007E37C}">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761CE71-55F7-4CE5-A302-C515E67F05AE}">
      <dgm:prSet phldrT="[Văn bản]" custT="1"/>
      <dgm:spPr/>
      <dgm:t>
        <a:bodyPr/>
        <a:lstStyle/>
        <a:p>
          <a:r>
            <a:rPr lang="en-US" sz="2800" b="1" i="1"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28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dirty="0" err="1">
              <a:latin typeface="Roboto Condensed" panose="02000000000000000000" pitchFamily="2" charset="0"/>
              <a:ea typeface="Roboto Condensed" panose="02000000000000000000" pitchFamily="2" charset="0"/>
              <a:cs typeface="Roboto Condensed" panose="02000000000000000000" pitchFamily="2" charset="0"/>
            </a:rPr>
            <a:t>đặc</a:t>
          </a:r>
          <a:r>
            <a:rPr lang="en-US" sz="2800" b="1" i="1"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dirty="0" err="1">
              <a:latin typeface="Roboto Condensed" panose="02000000000000000000" pitchFamily="2" charset="0"/>
              <a:ea typeface="Roboto Condensed" panose="02000000000000000000" pitchFamily="2" charset="0"/>
              <a:cs typeface="Roboto Condensed" panose="02000000000000000000" pitchFamily="2" charset="0"/>
            </a:rPr>
            <a:t>điểm</a:t>
          </a:r>
          <a:endParaRPr lang="en-US" sz="2800" b="1" i="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C0851989-EBCC-437E-A21F-1457D60BE759}" type="parTrans" cxnId="{B8F97ABC-880B-4DC7-A66D-E6C7E55DE976}">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C101254-D4F6-469D-A555-F6DA25DB081B}" type="sibTrans" cxnId="{B8F97ABC-880B-4DC7-A66D-E6C7E55DE976}">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E2D4C3D-88E4-4545-8466-397BB070DC30}">
      <dgm:prSet phldrT="[Văn bản]" custT="1"/>
      <dgm:spPr/>
      <dgm:t>
        <a:bodyPr/>
        <a:lstStyle/>
        <a:p>
          <a:r>
            <a:rPr lang="en-US" sz="2800">
              <a:latin typeface="Roboto Condensed" panose="02000000000000000000" pitchFamily="2" charset="0"/>
              <a:ea typeface="Roboto Condensed" panose="02000000000000000000" pitchFamily="2" charset="0"/>
              <a:cs typeface="Roboto Condensed" panose="02000000000000000000" pitchFamily="2" charset="0"/>
            </a:rPr>
            <a:t>Mục đích</a:t>
          </a:r>
        </a:p>
      </dgm:t>
    </dgm:pt>
    <dgm:pt modelId="{A6DC343F-20D8-4F96-932E-BB5ACB121A7F}" type="parTrans" cxnId="{1FC073B7-3197-4888-AF91-C79CC7A4B874}">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6AD44AFC-F291-4F20-B29C-E33DAA575B3F}" type="sibTrans" cxnId="{1FC073B7-3197-4888-AF91-C79CC7A4B874}">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C98AA38-F741-4756-AE59-71A25578A5FC}">
      <dgm:prSet phldrT="[Văn bản]" custT="1"/>
      <dgm:spPr/>
      <dgm:t>
        <a:bodyPr/>
        <a:lstStyle/>
        <a:p>
          <a:r>
            <a:rPr lang="en-US" sz="2800">
              <a:latin typeface="Roboto Condensed" panose="02000000000000000000" pitchFamily="2" charset="0"/>
              <a:ea typeface="Roboto Condensed" panose="02000000000000000000" pitchFamily="2" charset="0"/>
              <a:cs typeface="Roboto Condensed" panose="02000000000000000000" pitchFamily="2" charset="0"/>
            </a:rPr>
            <a:t>Lập luận</a:t>
          </a:r>
        </a:p>
      </dgm:t>
    </dgm:pt>
    <dgm:pt modelId="{DBD78D7F-7BCD-42E1-8F90-128A5DEA090E}" type="parTrans" cxnId="{E2D913FF-3D01-47F7-AD63-9DD82AFDDE70}">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16986A3-3B54-40E8-98D2-DB0CEC195758}" type="sibTrans" cxnId="{E2D913FF-3D01-47F7-AD63-9DD82AFDDE70}">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ACCDE1E-BD6E-4362-8E1E-8AA6CE6C2C9E}">
      <dgm:prSet phldrT="[Văn bản]" custT="1"/>
      <dgm:spPr/>
      <dgm:t>
        <a:bodyPr/>
        <a:lstStyle/>
        <a:p>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Phạm</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vi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tích</a:t>
          </a:r>
          <a:endParaRPr lang="en-US" sz="28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67D18402-1E2A-46A0-9D39-703A1EDFF93B}" type="parTrans" cxnId="{809B3883-0757-4430-B57D-CF203584F8A7}">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D705CA2-2450-4FB2-BA80-4B52C01B4124}" type="sibTrans" cxnId="{809B3883-0757-4430-B57D-CF203584F8A7}">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E3C04EA3-72BF-423F-94B8-62A322C2E448}">
      <dgm:prSet custT="1"/>
      <dgm:spPr/>
      <dgm:t>
        <a:bodyPr/>
        <a:lstStyle/>
        <a:p>
          <a:r>
            <a:rPr lang="en-US" sz="2800">
              <a:latin typeface="Roboto Condensed" panose="02000000000000000000" pitchFamily="2" charset="0"/>
              <a:ea typeface="Roboto Condensed" panose="02000000000000000000" pitchFamily="2" charset="0"/>
              <a:cs typeface="Roboto Condensed" panose="02000000000000000000" pitchFamily="2" charset="0"/>
            </a:rPr>
            <a:t>Khám phá, chỉ ra cái hay, cái đẹp về nội dung và sự độc đáo về hình thức của tác phẩm văn học</a:t>
          </a:r>
        </a:p>
      </dgm:t>
    </dgm:pt>
    <dgm:pt modelId="{C17E746C-13C7-4D1E-9D61-1ADD695CAB68}" type="parTrans" cxnId="{90757FE6-DA45-48DD-9C69-BF455C3DCB6A}">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2F8691C8-21A0-44FD-B866-31FFA653E084}" type="sibTrans" cxnId="{90757FE6-DA45-48DD-9C69-BF455C3DCB6A}">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5C0A8D14-402C-4603-8BE9-53821F197073}">
      <dgm:prSet custT="1"/>
      <dgm:spPr/>
      <dgm:t>
        <a:bodyPr/>
        <a:lstStyle/>
        <a:p>
          <a:r>
            <a:rPr lang="en-US" sz="2800">
              <a:latin typeface="Roboto Condensed" panose="02000000000000000000" pitchFamily="2" charset="0"/>
              <a:ea typeface="Roboto Condensed" panose="02000000000000000000" pitchFamily="2" charset="0"/>
              <a:cs typeface="Roboto Condensed" panose="02000000000000000000" pitchFamily="2" charset="0"/>
            </a:rPr>
            <a:t>Hệ thống luận điểm rõ ràng, mạch lạc, dựa trên lí lẽ, bằng chứng thuyết phục. </a:t>
          </a:r>
        </a:p>
      </dgm:t>
    </dgm:pt>
    <dgm:pt modelId="{40D0F11E-7EE8-4BC5-A4D9-B2E7B03BD836}" type="parTrans" cxnId="{9C70F621-F04C-4188-9942-44C28A60C924}">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129E3F1-E80D-4A19-AF74-6BF8E8BE4AD8}" type="sibTrans" cxnId="{9C70F621-F04C-4188-9942-44C28A60C924}">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9FC9D21-CC41-4477-80E1-EFC069D171BB}">
      <dgm:prSet custT="1"/>
      <dgm:spPr/>
      <dgm:t>
        <a:bodyPr/>
        <a:lstStyle/>
        <a:p>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Trình</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tự</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tích</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có</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từ</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nội</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dung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khái</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quát</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chỉ</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ra</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các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biểu</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hiện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cụ</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hoặc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ngược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lại</a:t>
          </a:r>
          <a:endParaRPr lang="en-US" sz="28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B84C7196-0238-4CEE-A927-FA970AD30C9C}" type="parTrans" cxnId="{ABAE428E-66CA-45B8-8A87-0D7606241AEA}">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0CBC533F-F633-47B5-B07C-1FF1CC20DF1A}" type="sibTrans" cxnId="{ABAE428E-66CA-45B8-8A87-0D7606241AEA}">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32E98A6-7C6E-4EE2-9D7B-72065F1A08CF}">
      <dgm:prSet custT="1"/>
      <dgm:spPr/>
      <dgm:t>
        <a:bodyPr/>
        <a:lstStyle/>
        <a:p>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Có</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đi</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sâu</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vào</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khía</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cạnh</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nổi</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bật</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hoặc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bàn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toàn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diện</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dirty="0">
              <a:latin typeface="Roboto Condensed" panose="02000000000000000000" pitchFamily="2" charset="0"/>
              <a:ea typeface="Roboto Condensed" panose="02000000000000000000" pitchFamily="2" charset="0"/>
              <a:cs typeface="Roboto Condensed" panose="02000000000000000000" pitchFamily="2" charset="0"/>
            </a:rPr>
            <a:t>.</a:t>
          </a:r>
        </a:p>
      </dgm:t>
    </dgm:pt>
    <dgm:pt modelId="{692ECEC7-DBF5-4DA2-9D19-4CF11305689A}" type="parTrans" cxnId="{857B3A44-AF40-474B-BEA0-9898C4EE41BB}">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6D741817-C320-4538-B923-C7E87D87CB81}" type="sibTrans" cxnId="{857B3A44-AF40-474B-BEA0-9898C4EE41BB}">
      <dgm:prSet/>
      <dgm:spPr/>
      <dgm:t>
        <a:bodyPr/>
        <a:lstStyle/>
        <a:p>
          <a:endParaRPr lang="en-US" sz="28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306528E-2240-4AB2-A973-23E94697C52E}" type="pres">
      <dgm:prSet presAssocID="{46B0D8C1-8978-4D10-8D5B-FED83383CAA5}" presName="hierChild1" presStyleCnt="0">
        <dgm:presLayoutVars>
          <dgm:chPref val="1"/>
          <dgm:dir/>
          <dgm:animOne val="branch"/>
          <dgm:animLvl val="lvl"/>
          <dgm:resizeHandles/>
        </dgm:presLayoutVars>
      </dgm:prSet>
      <dgm:spPr/>
      <dgm:t>
        <a:bodyPr/>
        <a:lstStyle/>
        <a:p>
          <a:endParaRPr lang="en-US"/>
        </a:p>
      </dgm:t>
    </dgm:pt>
    <dgm:pt modelId="{4D844B57-D544-4EC5-97EA-C6C9F45AA5A8}" type="pres">
      <dgm:prSet presAssocID="{C4FA8FA7-AAFF-4B78-87F1-8070B18F9A40}" presName="hierRoot1" presStyleCnt="0"/>
      <dgm:spPr/>
    </dgm:pt>
    <dgm:pt modelId="{976176D1-2ECD-456A-BDAD-32B032DF7DE7}" type="pres">
      <dgm:prSet presAssocID="{C4FA8FA7-AAFF-4B78-87F1-8070B18F9A40}" presName="composite" presStyleCnt="0"/>
      <dgm:spPr/>
    </dgm:pt>
    <dgm:pt modelId="{CCB3C284-C487-46B1-9A69-F6FD6F34AA1C}" type="pres">
      <dgm:prSet presAssocID="{C4FA8FA7-AAFF-4B78-87F1-8070B18F9A40}" presName="background" presStyleLbl="node0" presStyleIdx="0" presStyleCnt="1"/>
      <dgm:spPr/>
    </dgm:pt>
    <dgm:pt modelId="{C4DEC0B5-5115-45BD-A971-2C16B14123F5}" type="pres">
      <dgm:prSet presAssocID="{C4FA8FA7-AAFF-4B78-87F1-8070B18F9A40}" presName="text" presStyleLbl="fgAcc0" presStyleIdx="0" presStyleCnt="1" custScaleX="420110">
        <dgm:presLayoutVars>
          <dgm:chPref val="3"/>
        </dgm:presLayoutVars>
      </dgm:prSet>
      <dgm:spPr/>
      <dgm:t>
        <a:bodyPr/>
        <a:lstStyle/>
        <a:p>
          <a:endParaRPr lang="en-US"/>
        </a:p>
      </dgm:t>
    </dgm:pt>
    <dgm:pt modelId="{535A86BD-D8B8-4B09-9C21-20D16A61DF64}" type="pres">
      <dgm:prSet presAssocID="{C4FA8FA7-AAFF-4B78-87F1-8070B18F9A40}" presName="hierChild2" presStyleCnt="0"/>
      <dgm:spPr/>
    </dgm:pt>
    <dgm:pt modelId="{5CB073A3-74E9-44B2-8343-471835212D5B}" type="pres">
      <dgm:prSet presAssocID="{D7927B41-3236-4DA3-8F2F-05EF9466000D}" presName="Name10" presStyleLbl="parChTrans1D2" presStyleIdx="0" presStyleCnt="2"/>
      <dgm:spPr/>
      <dgm:t>
        <a:bodyPr/>
        <a:lstStyle/>
        <a:p>
          <a:endParaRPr lang="en-US"/>
        </a:p>
      </dgm:t>
    </dgm:pt>
    <dgm:pt modelId="{254857D8-143C-4AAE-AC70-5F140B28340E}" type="pres">
      <dgm:prSet presAssocID="{331D046F-EEEB-4796-A1CE-A149AD7F98BB}" presName="hierRoot2" presStyleCnt="0"/>
      <dgm:spPr/>
    </dgm:pt>
    <dgm:pt modelId="{6B061947-8B51-42B5-989C-B23E561E42A6}" type="pres">
      <dgm:prSet presAssocID="{331D046F-EEEB-4796-A1CE-A149AD7F98BB}" presName="composite2" presStyleCnt="0"/>
      <dgm:spPr/>
    </dgm:pt>
    <dgm:pt modelId="{6350EB93-95AB-4733-B4DD-C0491E30674F}" type="pres">
      <dgm:prSet presAssocID="{331D046F-EEEB-4796-A1CE-A149AD7F98BB}" presName="background2" presStyleLbl="node2" presStyleIdx="0" presStyleCnt="2"/>
      <dgm:spPr/>
    </dgm:pt>
    <dgm:pt modelId="{857D2C64-8920-4B6E-9127-AC6A61BFA4C1}" type="pres">
      <dgm:prSet presAssocID="{331D046F-EEEB-4796-A1CE-A149AD7F98BB}" presName="text2" presStyleLbl="fgAcc2" presStyleIdx="0" presStyleCnt="2" custScaleX="144568">
        <dgm:presLayoutVars>
          <dgm:chPref val="3"/>
        </dgm:presLayoutVars>
      </dgm:prSet>
      <dgm:spPr/>
      <dgm:t>
        <a:bodyPr/>
        <a:lstStyle/>
        <a:p>
          <a:endParaRPr lang="en-US"/>
        </a:p>
      </dgm:t>
    </dgm:pt>
    <dgm:pt modelId="{F1EDAA5D-9DF5-4AD0-9F24-DF199875A424}" type="pres">
      <dgm:prSet presAssocID="{331D046F-EEEB-4796-A1CE-A149AD7F98BB}" presName="hierChild3" presStyleCnt="0"/>
      <dgm:spPr/>
    </dgm:pt>
    <dgm:pt modelId="{FF2C8B57-B036-4EA0-AF70-D92EDFC615B1}" type="pres">
      <dgm:prSet presAssocID="{75A84E2D-CEBC-405D-879E-F10B4C7DD542}" presName="Name17" presStyleLbl="parChTrans1D3" presStyleIdx="0" presStyleCnt="4"/>
      <dgm:spPr/>
      <dgm:t>
        <a:bodyPr/>
        <a:lstStyle/>
        <a:p>
          <a:endParaRPr lang="en-US"/>
        </a:p>
      </dgm:t>
    </dgm:pt>
    <dgm:pt modelId="{5712BF15-AC0C-424B-ACAC-4FB59FF43BAF}" type="pres">
      <dgm:prSet presAssocID="{B6F1DC8E-0D11-4C4C-B6C8-617B2A2B3387}" presName="hierRoot3" presStyleCnt="0"/>
      <dgm:spPr/>
    </dgm:pt>
    <dgm:pt modelId="{42A2B337-8B32-4C93-8DB5-11032FAB7FDB}" type="pres">
      <dgm:prSet presAssocID="{B6F1DC8E-0D11-4C4C-B6C8-617B2A2B3387}" presName="composite3" presStyleCnt="0"/>
      <dgm:spPr/>
    </dgm:pt>
    <dgm:pt modelId="{E1C1EE4B-376D-4CB2-999F-E820BA980584}" type="pres">
      <dgm:prSet presAssocID="{B6F1DC8E-0D11-4C4C-B6C8-617B2A2B3387}" presName="background3" presStyleLbl="node3" presStyleIdx="0" presStyleCnt="4"/>
      <dgm:spPr/>
    </dgm:pt>
    <dgm:pt modelId="{A3148D72-F103-4971-9A65-9B70D757558C}" type="pres">
      <dgm:prSet presAssocID="{B6F1DC8E-0D11-4C4C-B6C8-617B2A2B3387}" presName="text3" presStyleLbl="fgAcc3" presStyleIdx="0" presStyleCnt="4" custScaleX="162712" custScaleY="320528">
        <dgm:presLayoutVars>
          <dgm:chPref val="3"/>
        </dgm:presLayoutVars>
      </dgm:prSet>
      <dgm:spPr/>
      <dgm:t>
        <a:bodyPr/>
        <a:lstStyle/>
        <a:p>
          <a:endParaRPr lang="en-US"/>
        </a:p>
      </dgm:t>
    </dgm:pt>
    <dgm:pt modelId="{0BC9E014-DF85-49FD-BCC1-E552FE415870}" type="pres">
      <dgm:prSet presAssocID="{B6F1DC8E-0D11-4C4C-B6C8-617B2A2B3387}" presName="hierChild4" presStyleCnt="0"/>
      <dgm:spPr/>
    </dgm:pt>
    <dgm:pt modelId="{DC43C501-3F5C-415A-8AFE-2B263C54996B}" type="pres">
      <dgm:prSet presAssocID="{C0851989-EBCC-437E-A21F-1457D60BE759}" presName="Name10" presStyleLbl="parChTrans1D2" presStyleIdx="1" presStyleCnt="2"/>
      <dgm:spPr/>
      <dgm:t>
        <a:bodyPr/>
        <a:lstStyle/>
        <a:p>
          <a:endParaRPr lang="en-US"/>
        </a:p>
      </dgm:t>
    </dgm:pt>
    <dgm:pt modelId="{72570345-2F76-495F-9A01-5133F5CDC2AE}" type="pres">
      <dgm:prSet presAssocID="{B761CE71-55F7-4CE5-A302-C515E67F05AE}" presName="hierRoot2" presStyleCnt="0"/>
      <dgm:spPr/>
    </dgm:pt>
    <dgm:pt modelId="{8321F6BF-3ED9-40BF-90B3-DF62C26BAFB9}" type="pres">
      <dgm:prSet presAssocID="{B761CE71-55F7-4CE5-A302-C515E67F05AE}" presName="composite2" presStyleCnt="0"/>
      <dgm:spPr/>
    </dgm:pt>
    <dgm:pt modelId="{24E07B5C-A44E-481C-916D-EAE11911B82D}" type="pres">
      <dgm:prSet presAssocID="{B761CE71-55F7-4CE5-A302-C515E67F05AE}" presName="background2" presStyleLbl="node2" presStyleIdx="1" presStyleCnt="2"/>
      <dgm:spPr/>
    </dgm:pt>
    <dgm:pt modelId="{295476AF-ACA9-439F-A54D-3D72F08F15BF}" type="pres">
      <dgm:prSet presAssocID="{B761CE71-55F7-4CE5-A302-C515E67F05AE}" presName="text2" presStyleLbl="fgAcc2" presStyleIdx="1" presStyleCnt="2" custScaleX="236179">
        <dgm:presLayoutVars>
          <dgm:chPref val="3"/>
        </dgm:presLayoutVars>
      </dgm:prSet>
      <dgm:spPr/>
      <dgm:t>
        <a:bodyPr/>
        <a:lstStyle/>
        <a:p>
          <a:endParaRPr lang="en-US"/>
        </a:p>
      </dgm:t>
    </dgm:pt>
    <dgm:pt modelId="{882BCC29-BA6E-45EF-8BB8-C00117534BF6}" type="pres">
      <dgm:prSet presAssocID="{B761CE71-55F7-4CE5-A302-C515E67F05AE}" presName="hierChild3" presStyleCnt="0"/>
      <dgm:spPr/>
    </dgm:pt>
    <dgm:pt modelId="{E034F224-3E25-4732-876B-0A75ED666C51}" type="pres">
      <dgm:prSet presAssocID="{A6DC343F-20D8-4F96-932E-BB5ACB121A7F}" presName="Name17" presStyleLbl="parChTrans1D3" presStyleIdx="1" presStyleCnt="4"/>
      <dgm:spPr/>
      <dgm:t>
        <a:bodyPr/>
        <a:lstStyle/>
        <a:p>
          <a:endParaRPr lang="en-US"/>
        </a:p>
      </dgm:t>
    </dgm:pt>
    <dgm:pt modelId="{CBACF020-43C4-474A-A20F-8C417A73FEB4}" type="pres">
      <dgm:prSet presAssocID="{2E2D4C3D-88E4-4545-8466-397BB070DC30}" presName="hierRoot3" presStyleCnt="0"/>
      <dgm:spPr/>
    </dgm:pt>
    <dgm:pt modelId="{27A5DA72-8E94-4348-B582-4F675B21E50A}" type="pres">
      <dgm:prSet presAssocID="{2E2D4C3D-88E4-4545-8466-397BB070DC30}" presName="composite3" presStyleCnt="0"/>
      <dgm:spPr/>
    </dgm:pt>
    <dgm:pt modelId="{CCD4C979-50F1-4479-8208-F4D586BD320F}" type="pres">
      <dgm:prSet presAssocID="{2E2D4C3D-88E4-4545-8466-397BB070DC30}" presName="background3" presStyleLbl="node3" presStyleIdx="1" presStyleCnt="4"/>
      <dgm:spPr/>
    </dgm:pt>
    <dgm:pt modelId="{10DC5A69-7888-43CB-A8F4-6AE72F38E4F3}" type="pres">
      <dgm:prSet presAssocID="{2E2D4C3D-88E4-4545-8466-397BB070DC30}" presName="text3" presStyleLbl="fgAcc3" presStyleIdx="1" presStyleCnt="4" custScaleX="161252">
        <dgm:presLayoutVars>
          <dgm:chPref val="3"/>
        </dgm:presLayoutVars>
      </dgm:prSet>
      <dgm:spPr/>
      <dgm:t>
        <a:bodyPr/>
        <a:lstStyle/>
        <a:p>
          <a:endParaRPr lang="en-US"/>
        </a:p>
      </dgm:t>
    </dgm:pt>
    <dgm:pt modelId="{86A17BEC-CDA6-46D4-8103-91EFF8D58C3E}" type="pres">
      <dgm:prSet presAssocID="{2E2D4C3D-88E4-4545-8466-397BB070DC30}" presName="hierChild4" presStyleCnt="0"/>
      <dgm:spPr/>
    </dgm:pt>
    <dgm:pt modelId="{44693DD2-BF24-42D8-9BD4-883104C1E547}" type="pres">
      <dgm:prSet presAssocID="{C17E746C-13C7-4D1E-9D61-1ADD695CAB68}" presName="Name23" presStyleLbl="parChTrans1D4" presStyleIdx="0" presStyleCnt="4"/>
      <dgm:spPr/>
      <dgm:t>
        <a:bodyPr/>
        <a:lstStyle/>
        <a:p>
          <a:endParaRPr lang="en-US"/>
        </a:p>
      </dgm:t>
    </dgm:pt>
    <dgm:pt modelId="{C85ADE0D-D1A9-44B4-86D4-A4CF4D782816}" type="pres">
      <dgm:prSet presAssocID="{E3C04EA3-72BF-423F-94B8-62A322C2E448}" presName="hierRoot4" presStyleCnt="0"/>
      <dgm:spPr/>
    </dgm:pt>
    <dgm:pt modelId="{F39954AF-7C4A-45DC-9848-CAF0963CD5F3}" type="pres">
      <dgm:prSet presAssocID="{E3C04EA3-72BF-423F-94B8-62A322C2E448}" presName="composite4" presStyleCnt="0"/>
      <dgm:spPr/>
    </dgm:pt>
    <dgm:pt modelId="{EC628678-F768-45B9-878A-8CDDFA804866}" type="pres">
      <dgm:prSet presAssocID="{E3C04EA3-72BF-423F-94B8-62A322C2E448}" presName="background4" presStyleLbl="node4" presStyleIdx="0" presStyleCnt="4"/>
      <dgm:spPr/>
    </dgm:pt>
    <dgm:pt modelId="{1E661061-7904-43EE-8BAD-2FEBDE2C244E}" type="pres">
      <dgm:prSet presAssocID="{E3C04EA3-72BF-423F-94B8-62A322C2E448}" presName="text4" presStyleLbl="fgAcc4" presStyleIdx="0" presStyleCnt="4" custScaleX="161638" custScaleY="199670">
        <dgm:presLayoutVars>
          <dgm:chPref val="3"/>
        </dgm:presLayoutVars>
      </dgm:prSet>
      <dgm:spPr/>
      <dgm:t>
        <a:bodyPr/>
        <a:lstStyle/>
        <a:p>
          <a:endParaRPr lang="en-US"/>
        </a:p>
      </dgm:t>
    </dgm:pt>
    <dgm:pt modelId="{5F19BFA9-4AFC-452C-BE4C-BC41B0A69E60}" type="pres">
      <dgm:prSet presAssocID="{E3C04EA3-72BF-423F-94B8-62A322C2E448}" presName="hierChild5" presStyleCnt="0"/>
      <dgm:spPr/>
    </dgm:pt>
    <dgm:pt modelId="{0E35D717-EF8A-4BCF-A25F-5036E2DD96FC}" type="pres">
      <dgm:prSet presAssocID="{DBD78D7F-7BCD-42E1-8F90-128A5DEA090E}" presName="Name17" presStyleLbl="parChTrans1D3" presStyleIdx="2" presStyleCnt="4"/>
      <dgm:spPr/>
      <dgm:t>
        <a:bodyPr/>
        <a:lstStyle/>
        <a:p>
          <a:endParaRPr lang="en-US"/>
        </a:p>
      </dgm:t>
    </dgm:pt>
    <dgm:pt modelId="{BD8EDFC0-0100-42B3-AB21-F8DF80F2C7F3}" type="pres">
      <dgm:prSet presAssocID="{1C98AA38-F741-4756-AE59-71A25578A5FC}" presName="hierRoot3" presStyleCnt="0"/>
      <dgm:spPr/>
    </dgm:pt>
    <dgm:pt modelId="{C272EF5B-79E8-4E09-B2E4-8A3ADA24F8DF}" type="pres">
      <dgm:prSet presAssocID="{1C98AA38-F741-4756-AE59-71A25578A5FC}" presName="composite3" presStyleCnt="0"/>
      <dgm:spPr/>
    </dgm:pt>
    <dgm:pt modelId="{60353478-9A6B-4ECE-A436-32A5A120D424}" type="pres">
      <dgm:prSet presAssocID="{1C98AA38-F741-4756-AE59-71A25578A5FC}" presName="background3" presStyleLbl="node3" presStyleIdx="2" presStyleCnt="4"/>
      <dgm:spPr/>
    </dgm:pt>
    <dgm:pt modelId="{9BBD293B-C3AF-48AF-9890-84A097DBD3D0}" type="pres">
      <dgm:prSet presAssocID="{1C98AA38-F741-4756-AE59-71A25578A5FC}" presName="text3" presStyleLbl="fgAcc3" presStyleIdx="2" presStyleCnt="4" custScaleX="161252">
        <dgm:presLayoutVars>
          <dgm:chPref val="3"/>
        </dgm:presLayoutVars>
      </dgm:prSet>
      <dgm:spPr/>
      <dgm:t>
        <a:bodyPr/>
        <a:lstStyle/>
        <a:p>
          <a:endParaRPr lang="en-US"/>
        </a:p>
      </dgm:t>
    </dgm:pt>
    <dgm:pt modelId="{032928E7-51C1-4A0E-9930-74BA17109360}" type="pres">
      <dgm:prSet presAssocID="{1C98AA38-F741-4756-AE59-71A25578A5FC}" presName="hierChild4" presStyleCnt="0"/>
      <dgm:spPr/>
    </dgm:pt>
    <dgm:pt modelId="{5EFE5E62-D071-44D1-A932-B49ED07694FE}" type="pres">
      <dgm:prSet presAssocID="{40D0F11E-7EE8-4BC5-A4D9-B2E7B03BD836}" presName="Name23" presStyleLbl="parChTrans1D4" presStyleIdx="1" presStyleCnt="4"/>
      <dgm:spPr/>
      <dgm:t>
        <a:bodyPr/>
        <a:lstStyle/>
        <a:p>
          <a:endParaRPr lang="en-US"/>
        </a:p>
      </dgm:t>
    </dgm:pt>
    <dgm:pt modelId="{BC1F4621-2678-46C1-A22B-247EDEE18010}" type="pres">
      <dgm:prSet presAssocID="{5C0A8D14-402C-4603-8BE9-53821F197073}" presName="hierRoot4" presStyleCnt="0"/>
      <dgm:spPr/>
    </dgm:pt>
    <dgm:pt modelId="{A01C2975-1399-4EA1-9EF9-02B839EA71CD}" type="pres">
      <dgm:prSet presAssocID="{5C0A8D14-402C-4603-8BE9-53821F197073}" presName="composite4" presStyleCnt="0"/>
      <dgm:spPr/>
    </dgm:pt>
    <dgm:pt modelId="{5578FA9A-6433-4A88-85AE-59858FAA5256}" type="pres">
      <dgm:prSet presAssocID="{5C0A8D14-402C-4603-8BE9-53821F197073}" presName="background4" presStyleLbl="node4" presStyleIdx="1" presStyleCnt="4"/>
      <dgm:spPr/>
    </dgm:pt>
    <dgm:pt modelId="{02CC088D-B97A-4A95-8CC5-B449F22CFBC1}" type="pres">
      <dgm:prSet presAssocID="{5C0A8D14-402C-4603-8BE9-53821F197073}" presName="text4" presStyleLbl="fgAcc4" presStyleIdx="1" presStyleCnt="4" custScaleX="148921" custScaleY="202352">
        <dgm:presLayoutVars>
          <dgm:chPref val="3"/>
        </dgm:presLayoutVars>
      </dgm:prSet>
      <dgm:spPr/>
      <dgm:t>
        <a:bodyPr/>
        <a:lstStyle/>
        <a:p>
          <a:endParaRPr lang="en-US"/>
        </a:p>
      </dgm:t>
    </dgm:pt>
    <dgm:pt modelId="{34E81937-9ADC-4ACC-A891-1C173F9E9BF5}" type="pres">
      <dgm:prSet presAssocID="{5C0A8D14-402C-4603-8BE9-53821F197073}" presName="hierChild5" presStyleCnt="0"/>
      <dgm:spPr/>
    </dgm:pt>
    <dgm:pt modelId="{59EA4408-B91C-479A-94CF-7F832F5D7AF8}" type="pres">
      <dgm:prSet presAssocID="{B84C7196-0238-4CEE-A927-FA970AD30C9C}" presName="Name23" presStyleLbl="parChTrans1D4" presStyleIdx="2" presStyleCnt="4"/>
      <dgm:spPr/>
      <dgm:t>
        <a:bodyPr/>
        <a:lstStyle/>
        <a:p>
          <a:endParaRPr lang="en-US"/>
        </a:p>
      </dgm:t>
    </dgm:pt>
    <dgm:pt modelId="{DD02ACA9-6319-422F-A221-BCD4424D0319}" type="pres">
      <dgm:prSet presAssocID="{D9FC9D21-CC41-4477-80E1-EFC069D171BB}" presName="hierRoot4" presStyleCnt="0"/>
      <dgm:spPr/>
    </dgm:pt>
    <dgm:pt modelId="{33D7D02D-89E8-41F8-9F4D-CF4F8D971BE0}" type="pres">
      <dgm:prSet presAssocID="{D9FC9D21-CC41-4477-80E1-EFC069D171BB}" presName="composite4" presStyleCnt="0"/>
      <dgm:spPr/>
    </dgm:pt>
    <dgm:pt modelId="{BC063120-7B95-4320-9A62-56D70AB97D55}" type="pres">
      <dgm:prSet presAssocID="{D9FC9D21-CC41-4477-80E1-EFC069D171BB}" presName="background4" presStyleLbl="node4" presStyleIdx="2" presStyleCnt="4"/>
      <dgm:spPr/>
    </dgm:pt>
    <dgm:pt modelId="{5608BF0B-5B43-49A3-BED8-30150543CFAB}" type="pres">
      <dgm:prSet presAssocID="{D9FC9D21-CC41-4477-80E1-EFC069D171BB}" presName="text4" presStyleLbl="fgAcc4" presStyleIdx="2" presStyleCnt="4" custScaleX="148921" custScaleY="202352">
        <dgm:presLayoutVars>
          <dgm:chPref val="3"/>
        </dgm:presLayoutVars>
      </dgm:prSet>
      <dgm:spPr/>
      <dgm:t>
        <a:bodyPr/>
        <a:lstStyle/>
        <a:p>
          <a:endParaRPr lang="en-US"/>
        </a:p>
      </dgm:t>
    </dgm:pt>
    <dgm:pt modelId="{ABD2C771-8CC0-4091-9306-649C1DF62EB3}" type="pres">
      <dgm:prSet presAssocID="{D9FC9D21-CC41-4477-80E1-EFC069D171BB}" presName="hierChild5" presStyleCnt="0"/>
      <dgm:spPr/>
    </dgm:pt>
    <dgm:pt modelId="{1077BF4A-AEA5-499E-96F5-690A7292C8E9}" type="pres">
      <dgm:prSet presAssocID="{67D18402-1E2A-46A0-9D39-703A1EDFF93B}" presName="Name17" presStyleLbl="parChTrans1D3" presStyleIdx="3" presStyleCnt="4"/>
      <dgm:spPr/>
      <dgm:t>
        <a:bodyPr/>
        <a:lstStyle/>
        <a:p>
          <a:endParaRPr lang="en-US"/>
        </a:p>
      </dgm:t>
    </dgm:pt>
    <dgm:pt modelId="{5684EEFE-285F-4B8D-A614-8E67DBC15008}" type="pres">
      <dgm:prSet presAssocID="{2ACCDE1E-BD6E-4362-8E1E-8AA6CE6C2C9E}" presName="hierRoot3" presStyleCnt="0"/>
      <dgm:spPr/>
    </dgm:pt>
    <dgm:pt modelId="{B07E12A9-5F86-4597-AF35-BB824EE49B3E}" type="pres">
      <dgm:prSet presAssocID="{2ACCDE1E-BD6E-4362-8E1E-8AA6CE6C2C9E}" presName="composite3" presStyleCnt="0"/>
      <dgm:spPr/>
    </dgm:pt>
    <dgm:pt modelId="{8B9CA5DA-6591-4156-8CA9-D003D3B79EE8}" type="pres">
      <dgm:prSet presAssocID="{2ACCDE1E-BD6E-4362-8E1E-8AA6CE6C2C9E}" presName="background3" presStyleLbl="node3" presStyleIdx="3" presStyleCnt="4"/>
      <dgm:spPr/>
    </dgm:pt>
    <dgm:pt modelId="{37BC413C-A9D7-401F-B2B0-86284C5E9BD4}" type="pres">
      <dgm:prSet presAssocID="{2ACCDE1E-BD6E-4362-8E1E-8AA6CE6C2C9E}" presName="text3" presStyleLbl="fgAcc3" presStyleIdx="3" presStyleCnt="4" custScaleX="161252">
        <dgm:presLayoutVars>
          <dgm:chPref val="3"/>
        </dgm:presLayoutVars>
      </dgm:prSet>
      <dgm:spPr/>
      <dgm:t>
        <a:bodyPr/>
        <a:lstStyle/>
        <a:p>
          <a:endParaRPr lang="en-US"/>
        </a:p>
      </dgm:t>
    </dgm:pt>
    <dgm:pt modelId="{9F451116-C9B5-4EDD-9136-8FDF4C7063B9}" type="pres">
      <dgm:prSet presAssocID="{2ACCDE1E-BD6E-4362-8E1E-8AA6CE6C2C9E}" presName="hierChild4" presStyleCnt="0"/>
      <dgm:spPr/>
    </dgm:pt>
    <dgm:pt modelId="{BC4A5083-695E-4F52-8671-CF0F798E5D14}" type="pres">
      <dgm:prSet presAssocID="{692ECEC7-DBF5-4DA2-9D19-4CF11305689A}" presName="Name23" presStyleLbl="parChTrans1D4" presStyleIdx="3" presStyleCnt="4"/>
      <dgm:spPr/>
      <dgm:t>
        <a:bodyPr/>
        <a:lstStyle/>
        <a:p>
          <a:endParaRPr lang="en-US"/>
        </a:p>
      </dgm:t>
    </dgm:pt>
    <dgm:pt modelId="{212B68D8-A9ED-4701-B3EA-384F23F07DA0}" type="pres">
      <dgm:prSet presAssocID="{432E98A6-7C6E-4EE2-9D7B-72065F1A08CF}" presName="hierRoot4" presStyleCnt="0"/>
      <dgm:spPr/>
    </dgm:pt>
    <dgm:pt modelId="{FCB12922-62F1-4FD7-ABC2-259AA58CCA20}" type="pres">
      <dgm:prSet presAssocID="{432E98A6-7C6E-4EE2-9D7B-72065F1A08CF}" presName="composite4" presStyleCnt="0"/>
      <dgm:spPr/>
    </dgm:pt>
    <dgm:pt modelId="{EE14627A-41AC-4484-BECD-5442F8ADF090}" type="pres">
      <dgm:prSet presAssocID="{432E98A6-7C6E-4EE2-9D7B-72065F1A08CF}" presName="background4" presStyleLbl="node4" presStyleIdx="3" presStyleCnt="4"/>
      <dgm:spPr/>
    </dgm:pt>
    <dgm:pt modelId="{C80FFEE7-8275-4DA3-BA82-BD585A9A1146}" type="pres">
      <dgm:prSet presAssocID="{432E98A6-7C6E-4EE2-9D7B-72065F1A08CF}" presName="text4" presStyleLbl="fgAcc4" presStyleIdx="3" presStyleCnt="4" custScaleX="180840" custScaleY="200217">
        <dgm:presLayoutVars>
          <dgm:chPref val="3"/>
        </dgm:presLayoutVars>
      </dgm:prSet>
      <dgm:spPr/>
      <dgm:t>
        <a:bodyPr/>
        <a:lstStyle/>
        <a:p>
          <a:endParaRPr lang="en-US"/>
        </a:p>
      </dgm:t>
    </dgm:pt>
    <dgm:pt modelId="{755EC665-EED6-4676-B477-0CD9B4E70F14}" type="pres">
      <dgm:prSet presAssocID="{432E98A6-7C6E-4EE2-9D7B-72065F1A08CF}" presName="hierChild5" presStyleCnt="0"/>
      <dgm:spPr/>
    </dgm:pt>
  </dgm:ptLst>
  <dgm:cxnLst>
    <dgm:cxn modelId="{4E91FF94-6816-4C2B-82E7-96B867818F94}" type="presOf" srcId="{75A84E2D-CEBC-405D-879E-F10B4C7DD542}" destId="{FF2C8B57-B036-4EA0-AF70-D92EDFC615B1}" srcOrd="0" destOrd="0" presId="urn:microsoft.com/office/officeart/2005/8/layout/hierarchy1"/>
    <dgm:cxn modelId="{E08F1941-99A1-4FA5-888C-B24D7AE4A200}" type="presOf" srcId="{DBD78D7F-7BCD-42E1-8F90-128A5DEA090E}" destId="{0E35D717-EF8A-4BCF-A25F-5036E2DD96FC}" srcOrd="0" destOrd="0" presId="urn:microsoft.com/office/officeart/2005/8/layout/hierarchy1"/>
    <dgm:cxn modelId="{A54DD1B8-4826-47C5-B0A1-A7217FE7392F}" type="presOf" srcId="{A6DC343F-20D8-4F96-932E-BB5ACB121A7F}" destId="{E034F224-3E25-4732-876B-0A75ED666C51}" srcOrd="0" destOrd="0" presId="urn:microsoft.com/office/officeart/2005/8/layout/hierarchy1"/>
    <dgm:cxn modelId="{FF07468C-6161-485B-9843-7735D93E0C4C}" type="presOf" srcId="{B761CE71-55F7-4CE5-A302-C515E67F05AE}" destId="{295476AF-ACA9-439F-A54D-3D72F08F15BF}" srcOrd="0" destOrd="0" presId="urn:microsoft.com/office/officeart/2005/8/layout/hierarchy1"/>
    <dgm:cxn modelId="{5F1E9A67-ABFF-4522-A7DF-6E0069535DDB}" type="presOf" srcId="{2ACCDE1E-BD6E-4362-8E1E-8AA6CE6C2C9E}" destId="{37BC413C-A9D7-401F-B2B0-86284C5E9BD4}" srcOrd="0" destOrd="0" presId="urn:microsoft.com/office/officeart/2005/8/layout/hierarchy1"/>
    <dgm:cxn modelId="{90757FE6-DA45-48DD-9C69-BF455C3DCB6A}" srcId="{2E2D4C3D-88E4-4545-8466-397BB070DC30}" destId="{E3C04EA3-72BF-423F-94B8-62A322C2E448}" srcOrd="0" destOrd="0" parTransId="{C17E746C-13C7-4D1E-9D61-1ADD695CAB68}" sibTransId="{2F8691C8-21A0-44FD-B866-31FFA653E084}"/>
    <dgm:cxn modelId="{177E1511-9B67-4EEA-9A81-3B436738375F}" type="presOf" srcId="{C17E746C-13C7-4D1E-9D61-1ADD695CAB68}" destId="{44693DD2-BF24-42D8-9BD4-883104C1E547}" srcOrd="0" destOrd="0" presId="urn:microsoft.com/office/officeart/2005/8/layout/hierarchy1"/>
    <dgm:cxn modelId="{ABAE428E-66CA-45B8-8A87-0D7606241AEA}" srcId="{1C98AA38-F741-4756-AE59-71A25578A5FC}" destId="{D9FC9D21-CC41-4477-80E1-EFC069D171BB}" srcOrd="1" destOrd="0" parTransId="{B84C7196-0238-4CEE-A927-FA970AD30C9C}" sibTransId="{0CBC533F-F633-47B5-B07C-1FF1CC20DF1A}"/>
    <dgm:cxn modelId="{0210A40F-A895-4C49-941E-AA932007E37C}" srcId="{331D046F-EEEB-4796-A1CE-A149AD7F98BB}" destId="{B6F1DC8E-0D11-4C4C-B6C8-617B2A2B3387}" srcOrd="0" destOrd="0" parTransId="{75A84E2D-CEBC-405D-879E-F10B4C7DD542}" sibTransId="{7E1428AA-6AE0-4F98-A43F-1550D16E3F9D}"/>
    <dgm:cxn modelId="{8AEE0766-07FA-442D-9B0B-A71577742402}" srcId="{46B0D8C1-8978-4D10-8D5B-FED83383CAA5}" destId="{C4FA8FA7-AAFF-4B78-87F1-8070B18F9A40}" srcOrd="0" destOrd="0" parTransId="{8126474F-841B-4AE5-8B18-6ABCEF1D84B5}" sibTransId="{706F7361-663E-4D21-BEDE-0653A7FBF3E8}"/>
    <dgm:cxn modelId="{34243749-0F5D-4CAD-8945-D1E30B197D9E}" type="presOf" srcId="{67D18402-1E2A-46A0-9D39-703A1EDFF93B}" destId="{1077BF4A-AEA5-499E-96F5-690A7292C8E9}" srcOrd="0" destOrd="0" presId="urn:microsoft.com/office/officeart/2005/8/layout/hierarchy1"/>
    <dgm:cxn modelId="{809B3883-0757-4430-B57D-CF203584F8A7}" srcId="{B761CE71-55F7-4CE5-A302-C515E67F05AE}" destId="{2ACCDE1E-BD6E-4362-8E1E-8AA6CE6C2C9E}" srcOrd="2" destOrd="0" parTransId="{67D18402-1E2A-46A0-9D39-703A1EDFF93B}" sibTransId="{CD705CA2-2450-4FB2-BA80-4B52C01B4124}"/>
    <dgm:cxn modelId="{D87268E7-F37A-4554-9D24-B77572C4EC5E}" type="presOf" srcId="{432E98A6-7C6E-4EE2-9D7B-72065F1A08CF}" destId="{C80FFEE7-8275-4DA3-BA82-BD585A9A1146}" srcOrd="0" destOrd="0" presId="urn:microsoft.com/office/officeart/2005/8/layout/hierarchy1"/>
    <dgm:cxn modelId="{DC9BDB9C-B0FC-467B-BADF-6F943A16993F}" type="presOf" srcId="{C0851989-EBCC-437E-A21F-1457D60BE759}" destId="{DC43C501-3F5C-415A-8AFE-2B263C54996B}" srcOrd="0" destOrd="0" presId="urn:microsoft.com/office/officeart/2005/8/layout/hierarchy1"/>
    <dgm:cxn modelId="{14B17C21-404F-44FC-BAA8-F8A664BA8EAF}" type="presOf" srcId="{40D0F11E-7EE8-4BC5-A4D9-B2E7B03BD836}" destId="{5EFE5E62-D071-44D1-A932-B49ED07694FE}" srcOrd="0" destOrd="0" presId="urn:microsoft.com/office/officeart/2005/8/layout/hierarchy1"/>
    <dgm:cxn modelId="{E2D913FF-3D01-47F7-AD63-9DD82AFDDE70}" srcId="{B761CE71-55F7-4CE5-A302-C515E67F05AE}" destId="{1C98AA38-F741-4756-AE59-71A25578A5FC}" srcOrd="1" destOrd="0" parTransId="{DBD78D7F-7BCD-42E1-8F90-128A5DEA090E}" sibTransId="{C16986A3-3B54-40E8-98D2-DB0CEC195758}"/>
    <dgm:cxn modelId="{B67D0FC2-153D-48C9-9D85-75F6D98DD247}" srcId="{C4FA8FA7-AAFF-4B78-87F1-8070B18F9A40}" destId="{331D046F-EEEB-4796-A1CE-A149AD7F98BB}" srcOrd="0" destOrd="0" parTransId="{D7927B41-3236-4DA3-8F2F-05EF9466000D}" sibTransId="{5FC836EF-CFD5-440C-A6C7-70CE550F1018}"/>
    <dgm:cxn modelId="{B8F97ABC-880B-4DC7-A66D-E6C7E55DE976}" srcId="{C4FA8FA7-AAFF-4B78-87F1-8070B18F9A40}" destId="{B761CE71-55F7-4CE5-A302-C515E67F05AE}" srcOrd="1" destOrd="0" parTransId="{C0851989-EBCC-437E-A21F-1457D60BE759}" sibTransId="{CC101254-D4F6-469D-A555-F6DA25DB081B}"/>
    <dgm:cxn modelId="{6D28504A-D12B-4AA1-BE18-C358D966450E}" type="presOf" srcId="{E3C04EA3-72BF-423F-94B8-62A322C2E448}" destId="{1E661061-7904-43EE-8BAD-2FEBDE2C244E}" srcOrd="0" destOrd="0" presId="urn:microsoft.com/office/officeart/2005/8/layout/hierarchy1"/>
    <dgm:cxn modelId="{9C70F621-F04C-4188-9942-44C28A60C924}" srcId="{1C98AA38-F741-4756-AE59-71A25578A5FC}" destId="{5C0A8D14-402C-4603-8BE9-53821F197073}" srcOrd="0" destOrd="0" parTransId="{40D0F11E-7EE8-4BC5-A4D9-B2E7B03BD836}" sibTransId="{B129E3F1-E80D-4A19-AF74-6BF8E8BE4AD8}"/>
    <dgm:cxn modelId="{75991703-79EF-45C6-9C5D-EDAAA866A03C}" type="presOf" srcId="{B6F1DC8E-0D11-4C4C-B6C8-617B2A2B3387}" destId="{A3148D72-F103-4971-9A65-9B70D757558C}" srcOrd="0" destOrd="0" presId="urn:microsoft.com/office/officeart/2005/8/layout/hierarchy1"/>
    <dgm:cxn modelId="{BFCBC1A8-51BA-466B-A25F-F8437719C74B}" type="presOf" srcId="{692ECEC7-DBF5-4DA2-9D19-4CF11305689A}" destId="{BC4A5083-695E-4F52-8671-CF0F798E5D14}" srcOrd="0" destOrd="0" presId="urn:microsoft.com/office/officeart/2005/8/layout/hierarchy1"/>
    <dgm:cxn modelId="{DA2B6450-B43B-4A2F-984F-647C84586E97}" type="presOf" srcId="{D7927B41-3236-4DA3-8F2F-05EF9466000D}" destId="{5CB073A3-74E9-44B2-8343-471835212D5B}" srcOrd="0" destOrd="0" presId="urn:microsoft.com/office/officeart/2005/8/layout/hierarchy1"/>
    <dgm:cxn modelId="{08CB2153-8BCE-4575-B3D0-82F12FAC8326}" type="presOf" srcId="{5C0A8D14-402C-4603-8BE9-53821F197073}" destId="{02CC088D-B97A-4A95-8CC5-B449F22CFBC1}" srcOrd="0" destOrd="0" presId="urn:microsoft.com/office/officeart/2005/8/layout/hierarchy1"/>
    <dgm:cxn modelId="{539DA536-5DA0-4FAF-9B09-2292F30B0AA8}" type="presOf" srcId="{D9FC9D21-CC41-4477-80E1-EFC069D171BB}" destId="{5608BF0B-5B43-49A3-BED8-30150543CFAB}" srcOrd="0" destOrd="0" presId="urn:microsoft.com/office/officeart/2005/8/layout/hierarchy1"/>
    <dgm:cxn modelId="{9AF98A85-9816-4126-8D0C-D5EC43297EA4}" type="presOf" srcId="{46B0D8C1-8978-4D10-8D5B-FED83383CAA5}" destId="{9306528E-2240-4AB2-A973-23E94697C52E}" srcOrd="0" destOrd="0" presId="urn:microsoft.com/office/officeart/2005/8/layout/hierarchy1"/>
    <dgm:cxn modelId="{C180A4C5-7630-458A-9881-A030C37F784E}" type="presOf" srcId="{C4FA8FA7-AAFF-4B78-87F1-8070B18F9A40}" destId="{C4DEC0B5-5115-45BD-A971-2C16B14123F5}" srcOrd="0" destOrd="0" presId="urn:microsoft.com/office/officeart/2005/8/layout/hierarchy1"/>
    <dgm:cxn modelId="{590D20F9-5E19-4AFA-81CE-46093DE7F69C}" type="presOf" srcId="{2E2D4C3D-88E4-4545-8466-397BB070DC30}" destId="{10DC5A69-7888-43CB-A8F4-6AE72F38E4F3}" srcOrd="0" destOrd="0" presId="urn:microsoft.com/office/officeart/2005/8/layout/hierarchy1"/>
    <dgm:cxn modelId="{857B3A44-AF40-474B-BEA0-9898C4EE41BB}" srcId="{2ACCDE1E-BD6E-4362-8E1E-8AA6CE6C2C9E}" destId="{432E98A6-7C6E-4EE2-9D7B-72065F1A08CF}" srcOrd="0" destOrd="0" parTransId="{692ECEC7-DBF5-4DA2-9D19-4CF11305689A}" sibTransId="{6D741817-C320-4538-B923-C7E87D87CB81}"/>
    <dgm:cxn modelId="{0B64A1AA-F253-43D4-A844-AE673743E16E}" type="presOf" srcId="{1C98AA38-F741-4756-AE59-71A25578A5FC}" destId="{9BBD293B-C3AF-48AF-9890-84A097DBD3D0}" srcOrd="0" destOrd="0" presId="urn:microsoft.com/office/officeart/2005/8/layout/hierarchy1"/>
    <dgm:cxn modelId="{1FC073B7-3197-4888-AF91-C79CC7A4B874}" srcId="{B761CE71-55F7-4CE5-A302-C515E67F05AE}" destId="{2E2D4C3D-88E4-4545-8466-397BB070DC30}" srcOrd="0" destOrd="0" parTransId="{A6DC343F-20D8-4F96-932E-BB5ACB121A7F}" sibTransId="{6AD44AFC-F291-4F20-B29C-E33DAA575B3F}"/>
    <dgm:cxn modelId="{D51E581B-3494-4DDB-8238-089A046843F3}" type="presOf" srcId="{331D046F-EEEB-4796-A1CE-A149AD7F98BB}" destId="{857D2C64-8920-4B6E-9127-AC6A61BFA4C1}" srcOrd="0" destOrd="0" presId="urn:microsoft.com/office/officeart/2005/8/layout/hierarchy1"/>
    <dgm:cxn modelId="{B44351AD-F0D1-453C-8932-1248129EB761}" type="presOf" srcId="{B84C7196-0238-4CEE-A927-FA970AD30C9C}" destId="{59EA4408-B91C-479A-94CF-7F832F5D7AF8}" srcOrd="0" destOrd="0" presId="urn:microsoft.com/office/officeart/2005/8/layout/hierarchy1"/>
    <dgm:cxn modelId="{A0755B3D-41D6-4A8A-8BDA-7C88228D36E9}" type="presParOf" srcId="{9306528E-2240-4AB2-A973-23E94697C52E}" destId="{4D844B57-D544-4EC5-97EA-C6C9F45AA5A8}" srcOrd="0" destOrd="0" presId="urn:microsoft.com/office/officeart/2005/8/layout/hierarchy1"/>
    <dgm:cxn modelId="{65479BA1-01C4-4FE4-ACE3-666EB2EABE26}" type="presParOf" srcId="{4D844B57-D544-4EC5-97EA-C6C9F45AA5A8}" destId="{976176D1-2ECD-456A-BDAD-32B032DF7DE7}" srcOrd="0" destOrd="0" presId="urn:microsoft.com/office/officeart/2005/8/layout/hierarchy1"/>
    <dgm:cxn modelId="{32598301-9277-49B5-BA2D-9E6C9625E247}" type="presParOf" srcId="{976176D1-2ECD-456A-BDAD-32B032DF7DE7}" destId="{CCB3C284-C487-46B1-9A69-F6FD6F34AA1C}" srcOrd="0" destOrd="0" presId="urn:microsoft.com/office/officeart/2005/8/layout/hierarchy1"/>
    <dgm:cxn modelId="{15AE645E-1F2D-4F95-ADAB-31EDDC061C37}" type="presParOf" srcId="{976176D1-2ECD-456A-BDAD-32B032DF7DE7}" destId="{C4DEC0B5-5115-45BD-A971-2C16B14123F5}" srcOrd="1" destOrd="0" presId="urn:microsoft.com/office/officeart/2005/8/layout/hierarchy1"/>
    <dgm:cxn modelId="{B9C29EFA-844C-4909-AB82-B89959A7F5F1}" type="presParOf" srcId="{4D844B57-D544-4EC5-97EA-C6C9F45AA5A8}" destId="{535A86BD-D8B8-4B09-9C21-20D16A61DF64}" srcOrd="1" destOrd="0" presId="urn:microsoft.com/office/officeart/2005/8/layout/hierarchy1"/>
    <dgm:cxn modelId="{FA26D03A-876A-435E-AD42-7D4AD13AC26E}" type="presParOf" srcId="{535A86BD-D8B8-4B09-9C21-20D16A61DF64}" destId="{5CB073A3-74E9-44B2-8343-471835212D5B}" srcOrd="0" destOrd="0" presId="urn:microsoft.com/office/officeart/2005/8/layout/hierarchy1"/>
    <dgm:cxn modelId="{A61E4BC9-E6F5-4C97-987A-9DD8C5DA427A}" type="presParOf" srcId="{535A86BD-D8B8-4B09-9C21-20D16A61DF64}" destId="{254857D8-143C-4AAE-AC70-5F140B28340E}" srcOrd="1" destOrd="0" presId="urn:microsoft.com/office/officeart/2005/8/layout/hierarchy1"/>
    <dgm:cxn modelId="{22966B2E-4894-438F-87F5-C43D3580BDD3}" type="presParOf" srcId="{254857D8-143C-4AAE-AC70-5F140B28340E}" destId="{6B061947-8B51-42B5-989C-B23E561E42A6}" srcOrd="0" destOrd="0" presId="urn:microsoft.com/office/officeart/2005/8/layout/hierarchy1"/>
    <dgm:cxn modelId="{346C39B6-11D9-4FE9-8566-ED6305288946}" type="presParOf" srcId="{6B061947-8B51-42B5-989C-B23E561E42A6}" destId="{6350EB93-95AB-4733-B4DD-C0491E30674F}" srcOrd="0" destOrd="0" presId="urn:microsoft.com/office/officeart/2005/8/layout/hierarchy1"/>
    <dgm:cxn modelId="{1CCF6C3D-08B2-447B-A8A2-B47BCCD67241}" type="presParOf" srcId="{6B061947-8B51-42B5-989C-B23E561E42A6}" destId="{857D2C64-8920-4B6E-9127-AC6A61BFA4C1}" srcOrd="1" destOrd="0" presId="urn:microsoft.com/office/officeart/2005/8/layout/hierarchy1"/>
    <dgm:cxn modelId="{A2F1E75C-D767-40B0-B684-E73C051D1CD6}" type="presParOf" srcId="{254857D8-143C-4AAE-AC70-5F140B28340E}" destId="{F1EDAA5D-9DF5-4AD0-9F24-DF199875A424}" srcOrd="1" destOrd="0" presId="urn:microsoft.com/office/officeart/2005/8/layout/hierarchy1"/>
    <dgm:cxn modelId="{567CEAA8-218E-41EB-8921-790781492221}" type="presParOf" srcId="{F1EDAA5D-9DF5-4AD0-9F24-DF199875A424}" destId="{FF2C8B57-B036-4EA0-AF70-D92EDFC615B1}" srcOrd="0" destOrd="0" presId="urn:microsoft.com/office/officeart/2005/8/layout/hierarchy1"/>
    <dgm:cxn modelId="{8AF4F6F4-D18C-479B-BE90-1B11BEFC16A0}" type="presParOf" srcId="{F1EDAA5D-9DF5-4AD0-9F24-DF199875A424}" destId="{5712BF15-AC0C-424B-ACAC-4FB59FF43BAF}" srcOrd="1" destOrd="0" presId="urn:microsoft.com/office/officeart/2005/8/layout/hierarchy1"/>
    <dgm:cxn modelId="{14DD362A-78F9-42C6-AE87-1A112F0AF3E5}" type="presParOf" srcId="{5712BF15-AC0C-424B-ACAC-4FB59FF43BAF}" destId="{42A2B337-8B32-4C93-8DB5-11032FAB7FDB}" srcOrd="0" destOrd="0" presId="urn:microsoft.com/office/officeart/2005/8/layout/hierarchy1"/>
    <dgm:cxn modelId="{0E831248-3A88-48A6-A83F-54580457C13B}" type="presParOf" srcId="{42A2B337-8B32-4C93-8DB5-11032FAB7FDB}" destId="{E1C1EE4B-376D-4CB2-999F-E820BA980584}" srcOrd="0" destOrd="0" presId="urn:microsoft.com/office/officeart/2005/8/layout/hierarchy1"/>
    <dgm:cxn modelId="{A051705E-6A38-48BC-A61F-4CBF3B4BB566}" type="presParOf" srcId="{42A2B337-8B32-4C93-8DB5-11032FAB7FDB}" destId="{A3148D72-F103-4971-9A65-9B70D757558C}" srcOrd="1" destOrd="0" presId="urn:microsoft.com/office/officeart/2005/8/layout/hierarchy1"/>
    <dgm:cxn modelId="{B9463D95-88C0-4981-A69B-C4DCDD78FCF4}" type="presParOf" srcId="{5712BF15-AC0C-424B-ACAC-4FB59FF43BAF}" destId="{0BC9E014-DF85-49FD-BCC1-E552FE415870}" srcOrd="1" destOrd="0" presId="urn:microsoft.com/office/officeart/2005/8/layout/hierarchy1"/>
    <dgm:cxn modelId="{C13743B4-7371-4EA0-B289-3316677E5F59}" type="presParOf" srcId="{535A86BD-D8B8-4B09-9C21-20D16A61DF64}" destId="{DC43C501-3F5C-415A-8AFE-2B263C54996B}" srcOrd="2" destOrd="0" presId="urn:microsoft.com/office/officeart/2005/8/layout/hierarchy1"/>
    <dgm:cxn modelId="{8AD0169F-B294-4884-8E12-CC4B20ABD12D}" type="presParOf" srcId="{535A86BD-D8B8-4B09-9C21-20D16A61DF64}" destId="{72570345-2F76-495F-9A01-5133F5CDC2AE}" srcOrd="3" destOrd="0" presId="urn:microsoft.com/office/officeart/2005/8/layout/hierarchy1"/>
    <dgm:cxn modelId="{29FD3E5C-B9EA-4382-8EB9-03A790007925}" type="presParOf" srcId="{72570345-2F76-495F-9A01-5133F5CDC2AE}" destId="{8321F6BF-3ED9-40BF-90B3-DF62C26BAFB9}" srcOrd="0" destOrd="0" presId="urn:microsoft.com/office/officeart/2005/8/layout/hierarchy1"/>
    <dgm:cxn modelId="{81F150D0-2386-4640-8040-696FB65C0B47}" type="presParOf" srcId="{8321F6BF-3ED9-40BF-90B3-DF62C26BAFB9}" destId="{24E07B5C-A44E-481C-916D-EAE11911B82D}" srcOrd="0" destOrd="0" presId="urn:microsoft.com/office/officeart/2005/8/layout/hierarchy1"/>
    <dgm:cxn modelId="{7B4E67FF-75F4-423B-84B2-24454A3F2255}" type="presParOf" srcId="{8321F6BF-3ED9-40BF-90B3-DF62C26BAFB9}" destId="{295476AF-ACA9-439F-A54D-3D72F08F15BF}" srcOrd="1" destOrd="0" presId="urn:microsoft.com/office/officeart/2005/8/layout/hierarchy1"/>
    <dgm:cxn modelId="{1C598278-0AFE-488F-BFC6-E1BEAE83C312}" type="presParOf" srcId="{72570345-2F76-495F-9A01-5133F5CDC2AE}" destId="{882BCC29-BA6E-45EF-8BB8-C00117534BF6}" srcOrd="1" destOrd="0" presId="urn:microsoft.com/office/officeart/2005/8/layout/hierarchy1"/>
    <dgm:cxn modelId="{C62D5246-5D24-4CE8-905A-7B14F97DAFB2}" type="presParOf" srcId="{882BCC29-BA6E-45EF-8BB8-C00117534BF6}" destId="{E034F224-3E25-4732-876B-0A75ED666C51}" srcOrd="0" destOrd="0" presId="urn:microsoft.com/office/officeart/2005/8/layout/hierarchy1"/>
    <dgm:cxn modelId="{EE4ADFF3-0FEE-4D18-9F90-E4FA49B833C2}" type="presParOf" srcId="{882BCC29-BA6E-45EF-8BB8-C00117534BF6}" destId="{CBACF020-43C4-474A-A20F-8C417A73FEB4}" srcOrd="1" destOrd="0" presId="urn:microsoft.com/office/officeart/2005/8/layout/hierarchy1"/>
    <dgm:cxn modelId="{60066941-6CD7-4159-A15F-2C164AD1DCDD}" type="presParOf" srcId="{CBACF020-43C4-474A-A20F-8C417A73FEB4}" destId="{27A5DA72-8E94-4348-B582-4F675B21E50A}" srcOrd="0" destOrd="0" presId="urn:microsoft.com/office/officeart/2005/8/layout/hierarchy1"/>
    <dgm:cxn modelId="{CDEC51F6-D414-404E-B15F-DD6858AFAC92}" type="presParOf" srcId="{27A5DA72-8E94-4348-B582-4F675B21E50A}" destId="{CCD4C979-50F1-4479-8208-F4D586BD320F}" srcOrd="0" destOrd="0" presId="urn:microsoft.com/office/officeart/2005/8/layout/hierarchy1"/>
    <dgm:cxn modelId="{ACEAF1F7-5BDB-4E2C-B5EB-819E37E31A97}" type="presParOf" srcId="{27A5DA72-8E94-4348-B582-4F675B21E50A}" destId="{10DC5A69-7888-43CB-A8F4-6AE72F38E4F3}" srcOrd="1" destOrd="0" presId="urn:microsoft.com/office/officeart/2005/8/layout/hierarchy1"/>
    <dgm:cxn modelId="{39D973D8-CB8E-48BE-96EC-C519E8121B33}" type="presParOf" srcId="{CBACF020-43C4-474A-A20F-8C417A73FEB4}" destId="{86A17BEC-CDA6-46D4-8103-91EFF8D58C3E}" srcOrd="1" destOrd="0" presId="urn:microsoft.com/office/officeart/2005/8/layout/hierarchy1"/>
    <dgm:cxn modelId="{E5DCB639-DFFA-4277-9E85-E58EDA82D682}" type="presParOf" srcId="{86A17BEC-CDA6-46D4-8103-91EFF8D58C3E}" destId="{44693DD2-BF24-42D8-9BD4-883104C1E547}" srcOrd="0" destOrd="0" presId="urn:microsoft.com/office/officeart/2005/8/layout/hierarchy1"/>
    <dgm:cxn modelId="{A53A7FC3-C81B-42A0-BBEB-62C3EA65945D}" type="presParOf" srcId="{86A17BEC-CDA6-46D4-8103-91EFF8D58C3E}" destId="{C85ADE0D-D1A9-44B4-86D4-A4CF4D782816}" srcOrd="1" destOrd="0" presId="urn:microsoft.com/office/officeart/2005/8/layout/hierarchy1"/>
    <dgm:cxn modelId="{F551EF86-3456-4C2F-8A8B-4F42A001BE06}" type="presParOf" srcId="{C85ADE0D-D1A9-44B4-86D4-A4CF4D782816}" destId="{F39954AF-7C4A-45DC-9848-CAF0963CD5F3}" srcOrd="0" destOrd="0" presId="urn:microsoft.com/office/officeart/2005/8/layout/hierarchy1"/>
    <dgm:cxn modelId="{27BF0C42-0DBB-4CB5-B2D3-3D36BDB2F0D9}" type="presParOf" srcId="{F39954AF-7C4A-45DC-9848-CAF0963CD5F3}" destId="{EC628678-F768-45B9-878A-8CDDFA804866}" srcOrd="0" destOrd="0" presId="urn:microsoft.com/office/officeart/2005/8/layout/hierarchy1"/>
    <dgm:cxn modelId="{BAD59F1C-0374-4AA5-BE15-6A1DB3C48AB6}" type="presParOf" srcId="{F39954AF-7C4A-45DC-9848-CAF0963CD5F3}" destId="{1E661061-7904-43EE-8BAD-2FEBDE2C244E}" srcOrd="1" destOrd="0" presId="urn:microsoft.com/office/officeart/2005/8/layout/hierarchy1"/>
    <dgm:cxn modelId="{7B50B6D9-5854-4A8D-998C-D0A4B23525A0}" type="presParOf" srcId="{C85ADE0D-D1A9-44B4-86D4-A4CF4D782816}" destId="{5F19BFA9-4AFC-452C-BE4C-BC41B0A69E60}" srcOrd="1" destOrd="0" presId="urn:microsoft.com/office/officeart/2005/8/layout/hierarchy1"/>
    <dgm:cxn modelId="{8D9DBD9D-9346-4706-B44A-72C15153937E}" type="presParOf" srcId="{882BCC29-BA6E-45EF-8BB8-C00117534BF6}" destId="{0E35D717-EF8A-4BCF-A25F-5036E2DD96FC}" srcOrd="2" destOrd="0" presId="urn:microsoft.com/office/officeart/2005/8/layout/hierarchy1"/>
    <dgm:cxn modelId="{904899BE-8E0D-4B44-B738-E9AB2D2019F7}" type="presParOf" srcId="{882BCC29-BA6E-45EF-8BB8-C00117534BF6}" destId="{BD8EDFC0-0100-42B3-AB21-F8DF80F2C7F3}" srcOrd="3" destOrd="0" presId="urn:microsoft.com/office/officeart/2005/8/layout/hierarchy1"/>
    <dgm:cxn modelId="{7D697527-1AED-4C0A-B3DE-6A98A4106A9D}" type="presParOf" srcId="{BD8EDFC0-0100-42B3-AB21-F8DF80F2C7F3}" destId="{C272EF5B-79E8-4E09-B2E4-8A3ADA24F8DF}" srcOrd="0" destOrd="0" presId="urn:microsoft.com/office/officeart/2005/8/layout/hierarchy1"/>
    <dgm:cxn modelId="{32962A06-6255-4657-AA83-BF83DA4022C9}" type="presParOf" srcId="{C272EF5B-79E8-4E09-B2E4-8A3ADA24F8DF}" destId="{60353478-9A6B-4ECE-A436-32A5A120D424}" srcOrd="0" destOrd="0" presId="urn:microsoft.com/office/officeart/2005/8/layout/hierarchy1"/>
    <dgm:cxn modelId="{08AE652B-1F59-4A41-BD42-91ADA3E71CB8}" type="presParOf" srcId="{C272EF5B-79E8-4E09-B2E4-8A3ADA24F8DF}" destId="{9BBD293B-C3AF-48AF-9890-84A097DBD3D0}" srcOrd="1" destOrd="0" presId="urn:microsoft.com/office/officeart/2005/8/layout/hierarchy1"/>
    <dgm:cxn modelId="{BDF085CE-3E77-4670-A9F5-3F8BDC5ADFC9}" type="presParOf" srcId="{BD8EDFC0-0100-42B3-AB21-F8DF80F2C7F3}" destId="{032928E7-51C1-4A0E-9930-74BA17109360}" srcOrd="1" destOrd="0" presId="urn:microsoft.com/office/officeart/2005/8/layout/hierarchy1"/>
    <dgm:cxn modelId="{1C665846-E0EB-4656-9D43-B7149F12C8E3}" type="presParOf" srcId="{032928E7-51C1-4A0E-9930-74BA17109360}" destId="{5EFE5E62-D071-44D1-A932-B49ED07694FE}" srcOrd="0" destOrd="0" presId="urn:microsoft.com/office/officeart/2005/8/layout/hierarchy1"/>
    <dgm:cxn modelId="{E8E505C7-1128-4632-8221-8F373D6C8601}" type="presParOf" srcId="{032928E7-51C1-4A0E-9930-74BA17109360}" destId="{BC1F4621-2678-46C1-A22B-247EDEE18010}" srcOrd="1" destOrd="0" presId="urn:microsoft.com/office/officeart/2005/8/layout/hierarchy1"/>
    <dgm:cxn modelId="{A9B11FD6-23E7-41FC-BB5E-52874002C7CA}" type="presParOf" srcId="{BC1F4621-2678-46C1-A22B-247EDEE18010}" destId="{A01C2975-1399-4EA1-9EF9-02B839EA71CD}" srcOrd="0" destOrd="0" presId="urn:microsoft.com/office/officeart/2005/8/layout/hierarchy1"/>
    <dgm:cxn modelId="{2A946C50-F8A7-4C62-B6BE-7B530E2515EB}" type="presParOf" srcId="{A01C2975-1399-4EA1-9EF9-02B839EA71CD}" destId="{5578FA9A-6433-4A88-85AE-59858FAA5256}" srcOrd="0" destOrd="0" presId="urn:microsoft.com/office/officeart/2005/8/layout/hierarchy1"/>
    <dgm:cxn modelId="{77A9E2D3-DF8D-4459-88F9-79CFE5A46CBA}" type="presParOf" srcId="{A01C2975-1399-4EA1-9EF9-02B839EA71CD}" destId="{02CC088D-B97A-4A95-8CC5-B449F22CFBC1}" srcOrd="1" destOrd="0" presId="urn:microsoft.com/office/officeart/2005/8/layout/hierarchy1"/>
    <dgm:cxn modelId="{0C3E384D-C81B-45F5-B483-2BE30D72EB85}" type="presParOf" srcId="{BC1F4621-2678-46C1-A22B-247EDEE18010}" destId="{34E81937-9ADC-4ACC-A891-1C173F9E9BF5}" srcOrd="1" destOrd="0" presId="urn:microsoft.com/office/officeart/2005/8/layout/hierarchy1"/>
    <dgm:cxn modelId="{81FC9619-A1F1-4B3C-98F2-0402BBBB87ED}" type="presParOf" srcId="{032928E7-51C1-4A0E-9930-74BA17109360}" destId="{59EA4408-B91C-479A-94CF-7F832F5D7AF8}" srcOrd="2" destOrd="0" presId="urn:microsoft.com/office/officeart/2005/8/layout/hierarchy1"/>
    <dgm:cxn modelId="{319F2BE9-D9AB-4216-9071-69FC9EED8507}" type="presParOf" srcId="{032928E7-51C1-4A0E-9930-74BA17109360}" destId="{DD02ACA9-6319-422F-A221-BCD4424D0319}" srcOrd="3" destOrd="0" presId="urn:microsoft.com/office/officeart/2005/8/layout/hierarchy1"/>
    <dgm:cxn modelId="{D5057809-2C43-4CC8-B727-5F4CC605E55E}" type="presParOf" srcId="{DD02ACA9-6319-422F-A221-BCD4424D0319}" destId="{33D7D02D-89E8-41F8-9F4D-CF4F8D971BE0}" srcOrd="0" destOrd="0" presId="urn:microsoft.com/office/officeart/2005/8/layout/hierarchy1"/>
    <dgm:cxn modelId="{8652B800-B4F7-4BFD-B886-DD0B9AD493A3}" type="presParOf" srcId="{33D7D02D-89E8-41F8-9F4D-CF4F8D971BE0}" destId="{BC063120-7B95-4320-9A62-56D70AB97D55}" srcOrd="0" destOrd="0" presId="urn:microsoft.com/office/officeart/2005/8/layout/hierarchy1"/>
    <dgm:cxn modelId="{4AF78B91-9192-4051-8A19-CC594AF1F994}" type="presParOf" srcId="{33D7D02D-89E8-41F8-9F4D-CF4F8D971BE0}" destId="{5608BF0B-5B43-49A3-BED8-30150543CFAB}" srcOrd="1" destOrd="0" presId="urn:microsoft.com/office/officeart/2005/8/layout/hierarchy1"/>
    <dgm:cxn modelId="{5FB70566-FF47-4F53-8DDA-E0BB3B3373B3}" type="presParOf" srcId="{DD02ACA9-6319-422F-A221-BCD4424D0319}" destId="{ABD2C771-8CC0-4091-9306-649C1DF62EB3}" srcOrd="1" destOrd="0" presId="urn:microsoft.com/office/officeart/2005/8/layout/hierarchy1"/>
    <dgm:cxn modelId="{57422965-ACE9-4382-BBEB-EC4D82CEF887}" type="presParOf" srcId="{882BCC29-BA6E-45EF-8BB8-C00117534BF6}" destId="{1077BF4A-AEA5-499E-96F5-690A7292C8E9}" srcOrd="4" destOrd="0" presId="urn:microsoft.com/office/officeart/2005/8/layout/hierarchy1"/>
    <dgm:cxn modelId="{2202C3B7-C5BC-4F64-9992-5126A08EBB3D}" type="presParOf" srcId="{882BCC29-BA6E-45EF-8BB8-C00117534BF6}" destId="{5684EEFE-285F-4B8D-A614-8E67DBC15008}" srcOrd="5" destOrd="0" presId="urn:microsoft.com/office/officeart/2005/8/layout/hierarchy1"/>
    <dgm:cxn modelId="{6A7FBC4D-6796-496A-9236-743C422A7505}" type="presParOf" srcId="{5684EEFE-285F-4B8D-A614-8E67DBC15008}" destId="{B07E12A9-5F86-4597-AF35-BB824EE49B3E}" srcOrd="0" destOrd="0" presId="urn:microsoft.com/office/officeart/2005/8/layout/hierarchy1"/>
    <dgm:cxn modelId="{AA743852-4EBA-4C7E-938B-F28FDF360A1B}" type="presParOf" srcId="{B07E12A9-5F86-4597-AF35-BB824EE49B3E}" destId="{8B9CA5DA-6591-4156-8CA9-D003D3B79EE8}" srcOrd="0" destOrd="0" presId="urn:microsoft.com/office/officeart/2005/8/layout/hierarchy1"/>
    <dgm:cxn modelId="{0E8BCAF0-4C4C-4C9B-9567-523A8532F30A}" type="presParOf" srcId="{B07E12A9-5F86-4597-AF35-BB824EE49B3E}" destId="{37BC413C-A9D7-401F-B2B0-86284C5E9BD4}" srcOrd="1" destOrd="0" presId="urn:microsoft.com/office/officeart/2005/8/layout/hierarchy1"/>
    <dgm:cxn modelId="{6183D992-114C-48FB-9E6E-FB8E6E5443F2}" type="presParOf" srcId="{5684EEFE-285F-4B8D-A614-8E67DBC15008}" destId="{9F451116-C9B5-4EDD-9136-8FDF4C7063B9}" srcOrd="1" destOrd="0" presId="urn:microsoft.com/office/officeart/2005/8/layout/hierarchy1"/>
    <dgm:cxn modelId="{0F26D137-62D4-42BF-8BBF-4E8BA6E0F9B9}" type="presParOf" srcId="{9F451116-C9B5-4EDD-9136-8FDF4C7063B9}" destId="{BC4A5083-695E-4F52-8671-CF0F798E5D14}" srcOrd="0" destOrd="0" presId="urn:microsoft.com/office/officeart/2005/8/layout/hierarchy1"/>
    <dgm:cxn modelId="{0823AD5A-0E01-4560-97F8-FAAD001FD8A1}" type="presParOf" srcId="{9F451116-C9B5-4EDD-9136-8FDF4C7063B9}" destId="{212B68D8-A9ED-4701-B3EA-384F23F07DA0}" srcOrd="1" destOrd="0" presId="urn:microsoft.com/office/officeart/2005/8/layout/hierarchy1"/>
    <dgm:cxn modelId="{65E070AD-4D3A-4513-90AB-7E2E5AD99C7C}" type="presParOf" srcId="{212B68D8-A9ED-4701-B3EA-384F23F07DA0}" destId="{FCB12922-62F1-4FD7-ABC2-259AA58CCA20}" srcOrd="0" destOrd="0" presId="urn:microsoft.com/office/officeart/2005/8/layout/hierarchy1"/>
    <dgm:cxn modelId="{4E0E512E-0B3B-4E26-BD60-F7BCCD8D3DEB}" type="presParOf" srcId="{FCB12922-62F1-4FD7-ABC2-259AA58CCA20}" destId="{EE14627A-41AC-4484-BECD-5442F8ADF090}" srcOrd="0" destOrd="0" presId="urn:microsoft.com/office/officeart/2005/8/layout/hierarchy1"/>
    <dgm:cxn modelId="{37C9AF99-1243-4CEA-8F99-6E684CBEA300}" type="presParOf" srcId="{FCB12922-62F1-4FD7-ABC2-259AA58CCA20}" destId="{C80FFEE7-8275-4DA3-BA82-BD585A9A1146}" srcOrd="1" destOrd="0" presId="urn:microsoft.com/office/officeart/2005/8/layout/hierarchy1"/>
    <dgm:cxn modelId="{05F63A60-A0C6-47D5-BC96-3E7AC2419790}" type="presParOf" srcId="{212B68D8-A9ED-4701-B3EA-384F23F07DA0}" destId="{755EC665-EED6-4676-B477-0CD9B4E70F14}"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D338C8-1A2E-46B8-8446-2C1EF3E2548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184D449E-6AE5-4ED4-BD6A-DC093F4EA1D2}">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Luận đề</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FC75A7B6-DC96-4A44-A6C9-577F59C380D3}" type="parTrans" cxnId="{31D4AE69-FFD6-4BD0-8DEA-1533BB7721B2}">
      <dgm:prSet/>
      <dgm:spPr/>
      <dgm:t>
        <a:bodyPr/>
        <a:lstStyle/>
        <a:p>
          <a:endParaRPr lang="en-US"/>
        </a:p>
      </dgm:t>
    </dgm:pt>
    <dgm:pt modelId="{43CAD94F-C01B-4A0A-AC28-90BFE0559FC5}" type="sibTrans" cxnId="{31D4AE69-FFD6-4BD0-8DEA-1533BB7721B2}">
      <dgm:prSet/>
      <dgm:spPr/>
      <dgm:t>
        <a:bodyPr/>
        <a:lstStyle/>
        <a:p>
          <a:endParaRPr lang="en-US"/>
        </a:p>
      </dgm:t>
    </dgm:pt>
    <dgm:pt modelId="{C1E262CE-376D-47B3-B3C7-D86B446AD90B}">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Lí Lẽ  + Bằng chứng </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1842999C-8B84-4B42-BB41-1A49DBC50221}" type="parTrans" cxnId="{4ED8B31F-A203-4A81-8AFE-A2D72403CE2F}">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DC4799B-18F4-4061-AA3D-52AEB3DC9329}" type="sibTrans" cxnId="{4ED8B31F-A203-4A81-8AFE-A2D72403CE2F}">
      <dgm:prSet/>
      <dgm:spPr/>
      <dgm:t>
        <a:bodyPr/>
        <a:lstStyle/>
        <a:p>
          <a:endParaRPr lang="en-US"/>
        </a:p>
      </dgm:t>
    </dgm:pt>
    <dgm:pt modelId="{0FFCA08F-1D8D-4EFF-8BB9-761ED55096D4}">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Lí lẽ + </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a:p>
          <a:r>
            <a:rPr lang="vi-VN" sz="4400" dirty="0">
              <a:latin typeface="Roboto Condensed" panose="02000000000000000000" pitchFamily="2" charset="0"/>
              <a:ea typeface="Roboto Condensed" panose="02000000000000000000" pitchFamily="2" charset="0"/>
              <a:cs typeface="Roboto Condensed" panose="02000000000000000000" pitchFamily="2" charset="0"/>
            </a:rPr>
            <a:t>Bằng chứng </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7CA190A5-4287-41CC-91BA-0F3788569E93}" type="parTrans" cxnId="{3B4DA472-1A3C-4D0E-8521-9AE0153155D7}">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BA1068E-7E93-4403-A2B4-D4577AB4D912}" type="sibTrans" cxnId="{3B4DA472-1A3C-4D0E-8521-9AE0153155D7}">
      <dgm:prSet/>
      <dgm:spPr/>
      <dgm:t>
        <a:bodyPr/>
        <a:lstStyle/>
        <a:p>
          <a:endParaRPr lang="en-US"/>
        </a:p>
      </dgm:t>
    </dgm:pt>
    <dgm:pt modelId="{A0B8DD87-B407-4F65-9CA6-A4EAD696B7AF}">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Luận điểm </a:t>
          </a:r>
          <a:r>
            <a:rPr lang="en-US" sz="4400" dirty="0">
              <a:latin typeface="Roboto Condensed" panose="02000000000000000000" pitchFamily="2" charset="0"/>
              <a:ea typeface="Roboto Condensed" panose="02000000000000000000" pitchFamily="2" charset="0"/>
              <a:cs typeface="Roboto Condensed" panose="02000000000000000000" pitchFamily="2" charset="0"/>
            </a:rPr>
            <a:t>3</a:t>
          </a:r>
        </a:p>
      </dgm:t>
    </dgm:pt>
    <dgm:pt modelId="{009C1764-7AFE-4749-9F2B-D754CFC6D14C}" type="parTrans" cxnId="{F955C9CB-1A9C-46E4-8545-3FFB70BAFA12}">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E6346345-6D29-40ED-B3F8-7B8B75279577}" type="sibTrans" cxnId="{F955C9CB-1A9C-46E4-8545-3FFB70BAFA12}">
      <dgm:prSet/>
      <dgm:spPr/>
      <dgm:t>
        <a:bodyPr/>
        <a:lstStyle/>
        <a:p>
          <a:endParaRPr lang="en-US"/>
        </a:p>
      </dgm:t>
    </dgm:pt>
    <dgm:pt modelId="{2AB0959D-23B6-403A-94C1-FC67BD5224DE}">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Lí lẽ + </a:t>
          </a:r>
        </a:p>
        <a:p>
          <a:r>
            <a:rPr lang="vi-VN" sz="4400" dirty="0">
              <a:latin typeface="Roboto Condensed" panose="02000000000000000000" pitchFamily="2" charset="0"/>
              <a:ea typeface="Roboto Condensed" panose="02000000000000000000" pitchFamily="2" charset="0"/>
              <a:cs typeface="Roboto Condensed" panose="02000000000000000000" pitchFamily="2" charset="0"/>
            </a:rPr>
            <a:t>Bằng chứng</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2A95AD83-7C4F-4C1D-B8EB-81A1B1088D15}" type="parTrans" cxnId="{1797685E-2394-412F-9A42-6B2476CAA6AB}">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CE97488E-E643-444C-8558-B7285BC007EF}" type="sibTrans" cxnId="{1797685E-2394-412F-9A42-6B2476CAA6AB}">
      <dgm:prSet/>
      <dgm:spPr/>
      <dgm:t>
        <a:bodyPr/>
        <a:lstStyle/>
        <a:p>
          <a:endParaRPr lang="en-US"/>
        </a:p>
      </dgm:t>
    </dgm:pt>
    <dgm:pt modelId="{CA6DD877-8FB9-4D0A-846A-D22653A871D7}">
      <dgm:prSe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Lí lẽ + </a:t>
          </a:r>
        </a:p>
        <a:p>
          <a:r>
            <a:rPr lang="vi-VN" sz="4400" dirty="0">
              <a:latin typeface="Roboto Condensed" panose="02000000000000000000" pitchFamily="2" charset="0"/>
              <a:ea typeface="Roboto Condensed" panose="02000000000000000000" pitchFamily="2" charset="0"/>
              <a:cs typeface="Roboto Condensed" panose="02000000000000000000" pitchFamily="2" charset="0"/>
            </a:rPr>
            <a:t>Bằng chứng</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2FFFADA3-F9E5-4F85-86C3-6AD4D53A3D56}" type="parTrans" cxnId="{7811C87C-A0B7-4679-9EB4-797DAD82628F}">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041CAD5F-F81E-416D-9217-6CBF59761185}" type="sibTrans" cxnId="{7811C87C-A0B7-4679-9EB4-797DAD82628F}">
      <dgm:prSet/>
      <dgm:spPr/>
      <dgm:t>
        <a:bodyPr/>
        <a:lstStyle/>
        <a:p>
          <a:endParaRPr lang="en-US"/>
        </a:p>
      </dgm:t>
    </dgm:pt>
    <dgm:pt modelId="{F95A0F13-D442-45FE-944C-79400A3A9AF3}">
      <dgm:prSe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Luận điểm 2</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297F596-A8A3-459E-A831-A28D08A45806}" type="parTrans" cxnId="{A90CE737-7073-41ED-AD29-959A75381506}">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8179E45-B46C-4F02-A6F3-788F9FF25545}" type="sibTrans" cxnId="{A90CE737-7073-41ED-AD29-959A75381506}">
      <dgm:prSet/>
      <dgm:spPr/>
      <dgm:t>
        <a:bodyPr/>
        <a:lstStyle/>
        <a:p>
          <a:endParaRPr lang="en-US"/>
        </a:p>
      </dgm:t>
    </dgm:pt>
    <dgm:pt modelId="{C4EF1A42-B267-44D9-A21F-ECD8CC05C19D}">
      <dgm:prSet phldrT="[Text]" custT="1"/>
      <dgm:spPr>
        <a:ln>
          <a:solidFill>
            <a:srgbClr val="7D6B5D"/>
          </a:solidFill>
        </a:ln>
      </dgm:spPr>
      <dgm:t>
        <a:bodyPr/>
        <a:lstStyle/>
        <a:p>
          <a:r>
            <a:rPr lang="vi-VN" sz="4400" dirty="0">
              <a:latin typeface="Roboto Condensed" panose="02000000000000000000" pitchFamily="2" charset="0"/>
              <a:ea typeface="Roboto Condensed" panose="02000000000000000000" pitchFamily="2" charset="0"/>
              <a:cs typeface="Roboto Condensed" panose="02000000000000000000" pitchFamily="2" charset="0"/>
            </a:rPr>
            <a:t>Luận điểm 1</a:t>
          </a:r>
          <a:endParaRPr lang="en-US" sz="44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BC0ED1A3-753D-4501-BEEB-355EA3F36527}" type="sibTrans" cxnId="{49D14200-BDA9-4B87-9473-A9A450CD406E}">
      <dgm:prSet/>
      <dgm:spPr/>
      <dgm:t>
        <a:bodyPr/>
        <a:lstStyle/>
        <a:p>
          <a:endParaRPr lang="en-US"/>
        </a:p>
      </dgm:t>
    </dgm:pt>
    <dgm:pt modelId="{AEE0EB2A-74C4-4702-B341-7D2D98A06269}" type="parTrans" cxnId="{49D14200-BDA9-4B87-9473-A9A450CD406E}">
      <dgm:prSet/>
      <dgm:spPr>
        <a:ln>
          <a:solidFill>
            <a:srgbClr val="7D6B5D"/>
          </a:solidFill>
        </a:ln>
      </dgm:spPr>
      <dgm:t>
        <a:bodyPr/>
        <a:lstStyle/>
        <a:p>
          <a:endParaRPr lang="en-US" sz="44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34F157D-3AC5-49CA-894E-4E8AB5706C2A}" type="pres">
      <dgm:prSet presAssocID="{EAD338C8-1A2E-46B8-8446-2C1EF3E25481}" presName="hierChild1" presStyleCnt="0">
        <dgm:presLayoutVars>
          <dgm:chPref val="1"/>
          <dgm:dir/>
          <dgm:animOne val="branch"/>
          <dgm:animLvl val="lvl"/>
          <dgm:resizeHandles/>
        </dgm:presLayoutVars>
      </dgm:prSet>
      <dgm:spPr/>
      <dgm:t>
        <a:bodyPr/>
        <a:lstStyle/>
        <a:p>
          <a:endParaRPr lang="en-US"/>
        </a:p>
      </dgm:t>
    </dgm:pt>
    <dgm:pt modelId="{E77DD304-3292-4862-A861-7D66F4780B44}" type="pres">
      <dgm:prSet presAssocID="{184D449E-6AE5-4ED4-BD6A-DC093F4EA1D2}" presName="hierRoot1" presStyleCnt="0"/>
      <dgm:spPr/>
    </dgm:pt>
    <dgm:pt modelId="{1CFC2151-BC5A-4187-8DBE-362D734C31AD}" type="pres">
      <dgm:prSet presAssocID="{184D449E-6AE5-4ED4-BD6A-DC093F4EA1D2}" presName="composite" presStyleCnt="0"/>
      <dgm:spPr/>
    </dgm:pt>
    <dgm:pt modelId="{0EC2B8B9-2316-4BF9-AF72-8E4CE5FBE289}" type="pres">
      <dgm:prSet presAssocID="{184D449E-6AE5-4ED4-BD6A-DC093F4EA1D2}" presName="background" presStyleLbl="node0" presStyleIdx="0" presStyleCnt="1"/>
      <dgm:spPr>
        <a:solidFill>
          <a:srgbClr val="9E8C7E"/>
        </a:solidFill>
        <a:ln>
          <a:solidFill>
            <a:srgbClr val="7D6B5D"/>
          </a:solidFill>
        </a:ln>
      </dgm:spPr>
    </dgm:pt>
    <dgm:pt modelId="{3575AEE8-9545-4A28-93C1-6D156624DBAD}" type="pres">
      <dgm:prSet presAssocID="{184D449E-6AE5-4ED4-BD6A-DC093F4EA1D2}" presName="text" presStyleLbl="fgAcc0" presStyleIdx="0" presStyleCnt="1">
        <dgm:presLayoutVars>
          <dgm:chPref val="3"/>
        </dgm:presLayoutVars>
      </dgm:prSet>
      <dgm:spPr/>
      <dgm:t>
        <a:bodyPr/>
        <a:lstStyle/>
        <a:p>
          <a:endParaRPr lang="en-US"/>
        </a:p>
      </dgm:t>
    </dgm:pt>
    <dgm:pt modelId="{51AA23F7-78AB-4051-982C-0F5ED5D3F613}" type="pres">
      <dgm:prSet presAssocID="{184D449E-6AE5-4ED4-BD6A-DC093F4EA1D2}" presName="hierChild2" presStyleCnt="0"/>
      <dgm:spPr/>
    </dgm:pt>
    <dgm:pt modelId="{C05A3C5B-659A-4F63-9E8A-327A47003F49}" type="pres">
      <dgm:prSet presAssocID="{AEE0EB2A-74C4-4702-B341-7D2D98A06269}" presName="Name10" presStyleLbl="parChTrans1D2" presStyleIdx="0" presStyleCnt="3"/>
      <dgm:spPr/>
      <dgm:t>
        <a:bodyPr/>
        <a:lstStyle/>
        <a:p>
          <a:endParaRPr lang="en-US"/>
        </a:p>
      </dgm:t>
    </dgm:pt>
    <dgm:pt modelId="{CACB37EB-9A3E-4D35-8F74-DE0C133F3953}" type="pres">
      <dgm:prSet presAssocID="{C4EF1A42-B267-44D9-A21F-ECD8CC05C19D}" presName="hierRoot2" presStyleCnt="0"/>
      <dgm:spPr/>
    </dgm:pt>
    <dgm:pt modelId="{1B7A1BF9-0B6A-4E34-AA01-EB0C2D04F105}" type="pres">
      <dgm:prSet presAssocID="{C4EF1A42-B267-44D9-A21F-ECD8CC05C19D}" presName="composite2" presStyleCnt="0"/>
      <dgm:spPr/>
    </dgm:pt>
    <dgm:pt modelId="{61448A1B-BA7D-4658-84AB-081FC4AFD8CF}" type="pres">
      <dgm:prSet presAssocID="{C4EF1A42-B267-44D9-A21F-ECD8CC05C19D}" presName="background2" presStyleLbl="node2" presStyleIdx="0" presStyleCnt="3"/>
      <dgm:spPr>
        <a:solidFill>
          <a:srgbClr val="9E8C7E"/>
        </a:solidFill>
        <a:ln>
          <a:solidFill>
            <a:srgbClr val="7D6B5D"/>
          </a:solidFill>
        </a:ln>
      </dgm:spPr>
    </dgm:pt>
    <dgm:pt modelId="{DD93F930-0C80-47D5-BB4D-63F7CD18C913}" type="pres">
      <dgm:prSet presAssocID="{C4EF1A42-B267-44D9-A21F-ECD8CC05C19D}" presName="text2" presStyleLbl="fgAcc2" presStyleIdx="0" presStyleCnt="3">
        <dgm:presLayoutVars>
          <dgm:chPref val="3"/>
        </dgm:presLayoutVars>
      </dgm:prSet>
      <dgm:spPr/>
      <dgm:t>
        <a:bodyPr/>
        <a:lstStyle/>
        <a:p>
          <a:endParaRPr lang="en-US"/>
        </a:p>
      </dgm:t>
    </dgm:pt>
    <dgm:pt modelId="{65AD0A0C-9728-4C5D-A44C-3152C7A38784}" type="pres">
      <dgm:prSet presAssocID="{C4EF1A42-B267-44D9-A21F-ECD8CC05C19D}" presName="hierChild3" presStyleCnt="0"/>
      <dgm:spPr/>
    </dgm:pt>
    <dgm:pt modelId="{9EBA7C15-1CAC-4C52-8A78-AD5AE05FCEA8}" type="pres">
      <dgm:prSet presAssocID="{1842999C-8B84-4B42-BB41-1A49DBC50221}" presName="Name17" presStyleLbl="parChTrans1D3" presStyleIdx="0" presStyleCnt="4"/>
      <dgm:spPr/>
      <dgm:t>
        <a:bodyPr/>
        <a:lstStyle/>
        <a:p>
          <a:endParaRPr lang="en-US"/>
        </a:p>
      </dgm:t>
    </dgm:pt>
    <dgm:pt modelId="{F4CCB097-F148-4266-9E19-01ECAEBF211F}" type="pres">
      <dgm:prSet presAssocID="{C1E262CE-376D-47B3-B3C7-D86B446AD90B}" presName="hierRoot3" presStyleCnt="0"/>
      <dgm:spPr/>
    </dgm:pt>
    <dgm:pt modelId="{821D115C-6052-46EC-8489-BF81B94806B1}" type="pres">
      <dgm:prSet presAssocID="{C1E262CE-376D-47B3-B3C7-D86B446AD90B}" presName="composite3" presStyleCnt="0"/>
      <dgm:spPr/>
    </dgm:pt>
    <dgm:pt modelId="{A99CB610-3EC8-437A-B2A5-61539F79A5AE}" type="pres">
      <dgm:prSet presAssocID="{C1E262CE-376D-47B3-B3C7-D86B446AD90B}" presName="background3" presStyleLbl="node3" presStyleIdx="0" presStyleCnt="4"/>
      <dgm:spPr>
        <a:solidFill>
          <a:srgbClr val="9E8C7E"/>
        </a:solidFill>
        <a:ln>
          <a:solidFill>
            <a:srgbClr val="7D6B5D"/>
          </a:solidFill>
        </a:ln>
      </dgm:spPr>
    </dgm:pt>
    <dgm:pt modelId="{BECA7B6F-B87B-49F1-92B1-7BCE0A0A2D9B}" type="pres">
      <dgm:prSet presAssocID="{C1E262CE-376D-47B3-B3C7-D86B446AD90B}" presName="text3" presStyleLbl="fgAcc3" presStyleIdx="0" presStyleCnt="4">
        <dgm:presLayoutVars>
          <dgm:chPref val="3"/>
        </dgm:presLayoutVars>
      </dgm:prSet>
      <dgm:spPr/>
      <dgm:t>
        <a:bodyPr/>
        <a:lstStyle/>
        <a:p>
          <a:endParaRPr lang="en-US"/>
        </a:p>
      </dgm:t>
    </dgm:pt>
    <dgm:pt modelId="{8ECC74A5-7374-4F57-BAE0-6841331E3387}" type="pres">
      <dgm:prSet presAssocID="{C1E262CE-376D-47B3-B3C7-D86B446AD90B}" presName="hierChild4" presStyleCnt="0"/>
      <dgm:spPr/>
    </dgm:pt>
    <dgm:pt modelId="{9C2005AC-1DEA-408A-8F63-C41822F0AD8A}" type="pres">
      <dgm:prSet presAssocID="{7CA190A5-4287-41CC-91BA-0F3788569E93}" presName="Name17" presStyleLbl="parChTrans1D3" presStyleIdx="1" presStyleCnt="4"/>
      <dgm:spPr/>
      <dgm:t>
        <a:bodyPr/>
        <a:lstStyle/>
        <a:p>
          <a:endParaRPr lang="en-US"/>
        </a:p>
      </dgm:t>
    </dgm:pt>
    <dgm:pt modelId="{B1DBB589-10CF-437C-B849-34D291B43B87}" type="pres">
      <dgm:prSet presAssocID="{0FFCA08F-1D8D-4EFF-8BB9-761ED55096D4}" presName="hierRoot3" presStyleCnt="0"/>
      <dgm:spPr/>
    </dgm:pt>
    <dgm:pt modelId="{CC489471-0C06-46A2-BCD1-F2D92EC12A02}" type="pres">
      <dgm:prSet presAssocID="{0FFCA08F-1D8D-4EFF-8BB9-761ED55096D4}" presName="composite3" presStyleCnt="0"/>
      <dgm:spPr/>
    </dgm:pt>
    <dgm:pt modelId="{D6E83D54-297E-49A1-97CA-86828B2B6B19}" type="pres">
      <dgm:prSet presAssocID="{0FFCA08F-1D8D-4EFF-8BB9-761ED55096D4}" presName="background3" presStyleLbl="node3" presStyleIdx="1" presStyleCnt="4"/>
      <dgm:spPr>
        <a:solidFill>
          <a:srgbClr val="9E8C7E"/>
        </a:solidFill>
        <a:ln>
          <a:solidFill>
            <a:srgbClr val="7D6B5D"/>
          </a:solidFill>
        </a:ln>
      </dgm:spPr>
    </dgm:pt>
    <dgm:pt modelId="{287BD96A-C206-4899-B2D1-E21DBF893E89}" type="pres">
      <dgm:prSet presAssocID="{0FFCA08F-1D8D-4EFF-8BB9-761ED55096D4}" presName="text3" presStyleLbl="fgAcc3" presStyleIdx="1" presStyleCnt="4">
        <dgm:presLayoutVars>
          <dgm:chPref val="3"/>
        </dgm:presLayoutVars>
      </dgm:prSet>
      <dgm:spPr/>
      <dgm:t>
        <a:bodyPr/>
        <a:lstStyle/>
        <a:p>
          <a:endParaRPr lang="en-US"/>
        </a:p>
      </dgm:t>
    </dgm:pt>
    <dgm:pt modelId="{26E5892A-B075-4CC1-98EF-F05CC99CAA79}" type="pres">
      <dgm:prSet presAssocID="{0FFCA08F-1D8D-4EFF-8BB9-761ED55096D4}" presName="hierChild4" presStyleCnt="0"/>
      <dgm:spPr/>
    </dgm:pt>
    <dgm:pt modelId="{9C6E3EA9-E876-42A0-AB05-9BBA8B2A33D1}" type="pres">
      <dgm:prSet presAssocID="{8297F596-A8A3-459E-A831-A28D08A45806}" presName="Name10" presStyleLbl="parChTrans1D2" presStyleIdx="1" presStyleCnt="3"/>
      <dgm:spPr/>
      <dgm:t>
        <a:bodyPr/>
        <a:lstStyle/>
        <a:p>
          <a:endParaRPr lang="en-US"/>
        </a:p>
      </dgm:t>
    </dgm:pt>
    <dgm:pt modelId="{B319DA21-82EF-4AE2-AB77-694CE6B8D3B8}" type="pres">
      <dgm:prSet presAssocID="{F95A0F13-D442-45FE-944C-79400A3A9AF3}" presName="hierRoot2" presStyleCnt="0"/>
      <dgm:spPr/>
    </dgm:pt>
    <dgm:pt modelId="{5D0654C4-A894-4AD1-A8AF-15DCB8885A39}" type="pres">
      <dgm:prSet presAssocID="{F95A0F13-D442-45FE-944C-79400A3A9AF3}" presName="composite2" presStyleCnt="0"/>
      <dgm:spPr/>
    </dgm:pt>
    <dgm:pt modelId="{009EB3F0-C013-40CC-ACC8-4EAA5A1AF6B7}" type="pres">
      <dgm:prSet presAssocID="{F95A0F13-D442-45FE-944C-79400A3A9AF3}" presName="background2" presStyleLbl="node2" presStyleIdx="1" presStyleCnt="3"/>
      <dgm:spPr>
        <a:solidFill>
          <a:srgbClr val="9E8C7E"/>
        </a:solidFill>
        <a:ln>
          <a:solidFill>
            <a:srgbClr val="7D6B5D"/>
          </a:solidFill>
        </a:ln>
      </dgm:spPr>
    </dgm:pt>
    <dgm:pt modelId="{902B05D1-5BB3-4C7D-9B48-A5D09711EA43}" type="pres">
      <dgm:prSet presAssocID="{F95A0F13-D442-45FE-944C-79400A3A9AF3}" presName="text2" presStyleLbl="fgAcc2" presStyleIdx="1" presStyleCnt="3">
        <dgm:presLayoutVars>
          <dgm:chPref val="3"/>
        </dgm:presLayoutVars>
      </dgm:prSet>
      <dgm:spPr/>
      <dgm:t>
        <a:bodyPr/>
        <a:lstStyle/>
        <a:p>
          <a:endParaRPr lang="en-US"/>
        </a:p>
      </dgm:t>
    </dgm:pt>
    <dgm:pt modelId="{857C64F4-D2B7-485D-A60F-D7B489D3C786}" type="pres">
      <dgm:prSet presAssocID="{F95A0F13-D442-45FE-944C-79400A3A9AF3}" presName="hierChild3" presStyleCnt="0"/>
      <dgm:spPr/>
    </dgm:pt>
    <dgm:pt modelId="{2F280B70-FAD2-47E8-A989-FA4AFE1A68D2}" type="pres">
      <dgm:prSet presAssocID="{2FFFADA3-F9E5-4F85-86C3-6AD4D53A3D56}" presName="Name17" presStyleLbl="parChTrans1D3" presStyleIdx="2" presStyleCnt="4"/>
      <dgm:spPr/>
      <dgm:t>
        <a:bodyPr/>
        <a:lstStyle/>
        <a:p>
          <a:endParaRPr lang="en-US"/>
        </a:p>
      </dgm:t>
    </dgm:pt>
    <dgm:pt modelId="{6ABD74A7-CC07-48E7-BAA6-96CC75FD3C62}" type="pres">
      <dgm:prSet presAssocID="{CA6DD877-8FB9-4D0A-846A-D22653A871D7}" presName="hierRoot3" presStyleCnt="0"/>
      <dgm:spPr/>
    </dgm:pt>
    <dgm:pt modelId="{AC81C156-D39B-41B7-AEB4-8C1E29DEA92C}" type="pres">
      <dgm:prSet presAssocID="{CA6DD877-8FB9-4D0A-846A-D22653A871D7}" presName="composite3" presStyleCnt="0"/>
      <dgm:spPr/>
    </dgm:pt>
    <dgm:pt modelId="{64CE485E-B75C-4826-B278-9F5D1393C119}" type="pres">
      <dgm:prSet presAssocID="{CA6DD877-8FB9-4D0A-846A-D22653A871D7}" presName="background3" presStyleLbl="node3" presStyleIdx="2" presStyleCnt="4"/>
      <dgm:spPr>
        <a:solidFill>
          <a:srgbClr val="9E8C7E"/>
        </a:solidFill>
        <a:ln>
          <a:solidFill>
            <a:srgbClr val="7D6B5D"/>
          </a:solidFill>
        </a:ln>
      </dgm:spPr>
    </dgm:pt>
    <dgm:pt modelId="{D47B4654-7898-4B22-AE39-F2EE40649970}" type="pres">
      <dgm:prSet presAssocID="{CA6DD877-8FB9-4D0A-846A-D22653A871D7}" presName="text3" presStyleLbl="fgAcc3" presStyleIdx="2" presStyleCnt="4">
        <dgm:presLayoutVars>
          <dgm:chPref val="3"/>
        </dgm:presLayoutVars>
      </dgm:prSet>
      <dgm:spPr/>
      <dgm:t>
        <a:bodyPr/>
        <a:lstStyle/>
        <a:p>
          <a:endParaRPr lang="en-US"/>
        </a:p>
      </dgm:t>
    </dgm:pt>
    <dgm:pt modelId="{BF6C4AA6-EFAF-4EF9-9182-28C42570BE8D}" type="pres">
      <dgm:prSet presAssocID="{CA6DD877-8FB9-4D0A-846A-D22653A871D7}" presName="hierChild4" presStyleCnt="0"/>
      <dgm:spPr/>
    </dgm:pt>
    <dgm:pt modelId="{4484DF15-8A46-4AE6-BF98-31936D4B68DD}" type="pres">
      <dgm:prSet presAssocID="{009C1764-7AFE-4749-9F2B-D754CFC6D14C}" presName="Name10" presStyleLbl="parChTrans1D2" presStyleIdx="2" presStyleCnt="3"/>
      <dgm:spPr/>
      <dgm:t>
        <a:bodyPr/>
        <a:lstStyle/>
        <a:p>
          <a:endParaRPr lang="en-US"/>
        </a:p>
      </dgm:t>
    </dgm:pt>
    <dgm:pt modelId="{3799634A-4117-4B84-80CD-9071F4433DD6}" type="pres">
      <dgm:prSet presAssocID="{A0B8DD87-B407-4F65-9CA6-A4EAD696B7AF}" presName="hierRoot2" presStyleCnt="0"/>
      <dgm:spPr/>
    </dgm:pt>
    <dgm:pt modelId="{4E46C0F7-AFBD-4277-8CC3-D5A35A5BD4FA}" type="pres">
      <dgm:prSet presAssocID="{A0B8DD87-B407-4F65-9CA6-A4EAD696B7AF}" presName="composite2" presStyleCnt="0"/>
      <dgm:spPr/>
    </dgm:pt>
    <dgm:pt modelId="{0FB2D00E-6C86-490F-B608-F8850E719067}" type="pres">
      <dgm:prSet presAssocID="{A0B8DD87-B407-4F65-9CA6-A4EAD696B7AF}" presName="background2" presStyleLbl="node2" presStyleIdx="2" presStyleCnt="3"/>
      <dgm:spPr>
        <a:solidFill>
          <a:srgbClr val="9E8C7E"/>
        </a:solidFill>
        <a:ln>
          <a:solidFill>
            <a:srgbClr val="7D6B5D"/>
          </a:solidFill>
        </a:ln>
      </dgm:spPr>
    </dgm:pt>
    <dgm:pt modelId="{35FA074F-8913-4C50-9ED3-64F5807B8AD2}" type="pres">
      <dgm:prSet presAssocID="{A0B8DD87-B407-4F65-9CA6-A4EAD696B7AF}" presName="text2" presStyleLbl="fgAcc2" presStyleIdx="2" presStyleCnt="3">
        <dgm:presLayoutVars>
          <dgm:chPref val="3"/>
        </dgm:presLayoutVars>
      </dgm:prSet>
      <dgm:spPr/>
      <dgm:t>
        <a:bodyPr/>
        <a:lstStyle/>
        <a:p>
          <a:endParaRPr lang="en-US"/>
        </a:p>
      </dgm:t>
    </dgm:pt>
    <dgm:pt modelId="{EF943C61-4AFE-4023-98B6-0BE5945CB10E}" type="pres">
      <dgm:prSet presAssocID="{A0B8DD87-B407-4F65-9CA6-A4EAD696B7AF}" presName="hierChild3" presStyleCnt="0"/>
      <dgm:spPr/>
    </dgm:pt>
    <dgm:pt modelId="{41950C57-B1AE-4BD5-AD36-40C72777AE70}" type="pres">
      <dgm:prSet presAssocID="{2A95AD83-7C4F-4C1D-B8EB-81A1B1088D15}" presName="Name17" presStyleLbl="parChTrans1D3" presStyleIdx="3" presStyleCnt="4"/>
      <dgm:spPr/>
      <dgm:t>
        <a:bodyPr/>
        <a:lstStyle/>
        <a:p>
          <a:endParaRPr lang="en-US"/>
        </a:p>
      </dgm:t>
    </dgm:pt>
    <dgm:pt modelId="{5929AA7C-95FB-4918-89ED-05304DAA7371}" type="pres">
      <dgm:prSet presAssocID="{2AB0959D-23B6-403A-94C1-FC67BD5224DE}" presName="hierRoot3" presStyleCnt="0"/>
      <dgm:spPr/>
    </dgm:pt>
    <dgm:pt modelId="{C3F3B5F8-F5E7-43DB-8EF0-942D404DC657}" type="pres">
      <dgm:prSet presAssocID="{2AB0959D-23B6-403A-94C1-FC67BD5224DE}" presName="composite3" presStyleCnt="0"/>
      <dgm:spPr/>
    </dgm:pt>
    <dgm:pt modelId="{65A6B737-3F06-4882-9FC4-EA703A93AB75}" type="pres">
      <dgm:prSet presAssocID="{2AB0959D-23B6-403A-94C1-FC67BD5224DE}" presName="background3" presStyleLbl="node3" presStyleIdx="3" presStyleCnt="4"/>
      <dgm:spPr>
        <a:solidFill>
          <a:srgbClr val="9E8C7E"/>
        </a:solidFill>
        <a:ln>
          <a:solidFill>
            <a:srgbClr val="7D6B5D"/>
          </a:solidFill>
        </a:ln>
      </dgm:spPr>
    </dgm:pt>
    <dgm:pt modelId="{207B924B-C288-436E-BB19-2586B2767129}" type="pres">
      <dgm:prSet presAssocID="{2AB0959D-23B6-403A-94C1-FC67BD5224DE}" presName="text3" presStyleLbl="fgAcc3" presStyleIdx="3" presStyleCnt="4">
        <dgm:presLayoutVars>
          <dgm:chPref val="3"/>
        </dgm:presLayoutVars>
      </dgm:prSet>
      <dgm:spPr/>
      <dgm:t>
        <a:bodyPr/>
        <a:lstStyle/>
        <a:p>
          <a:endParaRPr lang="en-US"/>
        </a:p>
      </dgm:t>
    </dgm:pt>
    <dgm:pt modelId="{98B69AA3-D4BE-4D87-AEB6-B79D5D7BFCB8}" type="pres">
      <dgm:prSet presAssocID="{2AB0959D-23B6-403A-94C1-FC67BD5224DE}" presName="hierChild4" presStyleCnt="0"/>
      <dgm:spPr/>
    </dgm:pt>
  </dgm:ptLst>
  <dgm:cxnLst>
    <dgm:cxn modelId="{32895325-B046-4077-A72C-BF76F8D703EA}" type="presOf" srcId="{C1E262CE-376D-47B3-B3C7-D86B446AD90B}" destId="{BECA7B6F-B87B-49F1-92B1-7BCE0A0A2D9B}" srcOrd="0" destOrd="0" presId="urn:microsoft.com/office/officeart/2005/8/layout/hierarchy1"/>
    <dgm:cxn modelId="{3B4DA472-1A3C-4D0E-8521-9AE0153155D7}" srcId="{C4EF1A42-B267-44D9-A21F-ECD8CC05C19D}" destId="{0FFCA08F-1D8D-4EFF-8BB9-761ED55096D4}" srcOrd="1" destOrd="0" parTransId="{7CA190A5-4287-41CC-91BA-0F3788569E93}" sibTransId="{4BA1068E-7E93-4403-A2B4-D4577AB4D912}"/>
    <dgm:cxn modelId="{E981B907-0E5E-4CE7-8DA7-5CE20CD325C2}" type="presOf" srcId="{2AB0959D-23B6-403A-94C1-FC67BD5224DE}" destId="{207B924B-C288-436E-BB19-2586B2767129}" srcOrd="0" destOrd="0" presId="urn:microsoft.com/office/officeart/2005/8/layout/hierarchy1"/>
    <dgm:cxn modelId="{B6C3F2AD-4317-4E13-88DF-053E329EA8F3}" type="presOf" srcId="{0FFCA08F-1D8D-4EFF-8BB9-761ED55096D4}" destId="{287BD96A-C206-4899-B2D1-E21DBF893E89}" srcOrd="0" destOrd="0" presId="urn:microsoft.com/office/officeart/2005/8/layout/hierarchy1"/>
    <dgm:cxn modelId="{621B75C8-C3D9-4C37-AF05-79D234D770CE}" type="presOf" srcId="{C4EF1A42-B267-44D9-A21F-ECD8CC05C19D}" destId="{DD93F930-0C80-47D5-BB4D-63F7CD18C913}" srcOrd="0" destOrd="0" presId="urn:microsoft.com/office/officeart/2005/8/layout/hierarchy1"/>
    <dgm:cxn modelId="{7811C87C-A0B7-4679-9EB4-797DAD82628F}" srcId="{F95A0F13-D442-45FE-944C-79400A3A9AF3}" destId="{CA6DD877-8FB9-4D0A-846A-D22653A871D7}" srcOrd="0" destOrd="0" parTransId="{2FFFADA3-F9E5-4F85-86C3-6AD4D53A3D56}" sibTransId="{041CAD5F-F81E-416D-9217-6CBF59761185}"/>
    <dgm:cxn modelId="{3A3AD261-9F19-4FFF-9063-E3ACCFBD2A62}" type="presOf" srcId="{EAD338C8-1A2E-46B8-8446-2C1EF3E25481}" destId="{134F157D-3AC5-49CA-894E-4E8AB5706C2A}" srcOrd="0" destOrd="0" presId="urn:microsoft.com/office/officeart/2005/8/layout/hierarchy1"/>
    <dgm:cxn modelId="{CE4BFA0C-6BBA-4E83-8DAD-DA2F2D3EDF6B}" type="presOf" srcId="{CA6DD877-8FB9-4D0A-846A-D22653A871D7}" destId="{D47B4654-7898-4B22-AE39-F2EE40649970}" srcOrd="0" destOrd="0" presId="urn:microsoft.com/office/officeart/2005/8/layout/hierarchy1"/>
    <dgm:cxn modelId="{2D3F0020-3EFD-4596-BD2C-EA2F250B4476}" type="presOf" srcId="{1842999C-8B84-4B42-BB41-1A49DBC50221}" destId="{9EBA7C15-1CAC-4C52-8A78-AD5AE05FCEA8}" srcOrd="0" destOrd="0" presId="urn:microsoft.com/office/officeart/2005/8/layout/hierarchy1"/>
    <dgm:cxn modelId="{31D4AE69-FFD6-4BD0-8DEA-1533BB7721B2}" srcId="{EAD338C8-1A2E-46B8-8446-2C1EF3E25481}" destId="{184D449E-6AE5-4ED4-BD6A-DC093F4EA1D2}" srcOrd="0" destOrd="0" parTransId="{FC75A7B6-DC96-4A44-A6C9-577F59C380D3}" sibTransId="{43CAD94F-C01B-4A0A-AC28-90BFE0559FC5}"/>
    <dgm:cxn modelId="{49D14200-BDA9-4B87-9473-A9A450CD406E}" srcId="{184D449E-6AE5-4ED4-BD6A-DC093F4EA1D2}" destId="{C4EF1A42-B267-44D9-A21F-ECD8CC05C19D}" srcOrd="0" destOrd="0" parTransId="{AEE0EB2A-74C4-4702-B341-7D2D98A06269}" sibTransId="{BC0ED1A3-753D-4501-BEEB-355EA3F36527}"/>
    <dgm:cxn modelId="{F955C9CB-1A9C-46E4-8545-3FFB70BAFA12}" srcId="{184D449E-6AE5-4ED4-BD6A-DC093F4EA1D2}" destId="{A0B8DD87-B407-4F65-9CA6-A4EAD696B7AF}" srcOrd="2" destOrd="0" parTransId="{009C1764-7AFE-4749-9F2B-D754CFC6D14C}" sibTransId="{E6346345-6D29-40ED-B3F8-7B8B75279577}"/>
    <dgm:cxn modelId="{A90CE737-7073-41ED-AD29-959A75381506}" srcId="{184D449E-6AE5-4ED4-BD6A-DC093F4EA1D2}" destId="{F95A0F13-D442-45FE-944C-79400A3A9AF3}" srcOrd="1" destOrd="0" parTransId="{8297F596-A8A3-459E-A831-A28D08A45806}" sibTransId="{B8179E45-B46C-4F02-A6F3-788F9FF25545}"/>
    <dgm:cxn modelId="{92FD1F28-5661-492E-8D62-8244AE705E71}" type="presOf" srcId="{009C1764-7AFE-4749-9F2B-D754CFC6D14C}" destId="{4484DF15-8A46-4AE6-BF98-31936D4B68DD}" srcOrd="0" destOrd="0" presId="urn:microsoft.com/office/officeart/2005/8/layout/hierarchy1"/>
    <dgm:cxn modelId="{EF58E17E-ACFC-487F-8948-F4F98F26B0BE}" type="presOf" srcId="{AEE0EB2A-74C4-4702-B341-7D2D98A06269}" destId="{C05A3C5B-659A-4F63-9E8A-327A47003F49}" srcOrd="0" destOrd="0" presId="urn:microsoft.com/office/officeart/2005/8/layout/hierarchy1"/>
    <dgm:cxn modelId="{1797685E-2394-412F-9A42-6B2476CAA6AB}" srcId="{A0B8DD87-B407-4F65-9CA6-A4EAD696B7AF}" destId="{2AB0959D-23B6-403A-94C1-FC67BD5224DE}" srcOrd="0" destOrd="0" parTransId="{2A95AD83-7C4F-4C1D-B8EB-81A1B1088D15}" sibTransId="{CE97488E-E643-444C-8558-B7285BC007EF}"/>
    <dgm:cxn modelId="{03BE6A2B-EF36-4565-BA1F-9A77458D7936}" type="presOf" srcId="{2A95AD83-7C4F-4C1D-B8EB-81A1B1088D15}" destId="{41950C57-B1AE-4BD5-AD36-40C72777AE70}" srcOrd="0" destOrd="0" presId="urn:microsoft.com/office/officeart/2005/8/layout/hierarchy1"/>
    <dgm:cxn modelId="{4ED8B31F-A203-4A81-8AFE-A2D72403CE2F}" srcId="{C4EF1A42-B267-44D9-A21F-ECD8CC05C19D}" destId="{C1E262CE-376D-47B3-B3C7-D86B446AD90B}" srcOrd="0" destOrd="0" parTransId="{1842999C-8B84-4B42-BB41-1A49DBC50221}" sibTransId="{4DC4799B-18F4-4061-AA3D-52AEB3DC9329}"/>
    <dgm:cxn modelId="{ED734C9A-CAEF-4EB0-95A8-E498B7F28550}" type="presOf" srcId="{184D449E-6AE5-4ED4-BD6A-DC093F4EA1D2}" destId="{3575AEE8-9545-4A28-93C1-6D156624DBAD}" srcOrd="0" destOrd="0" presId="urn:microsoft.com/office/officeart/2005/8/layout/hierarchy1"/>
    <dgm:cxn modelId="{36B0E27E-F09B-4CC7-B06D-C9E9A0E68471}" type="presOf" srcId="{A0B8DD87-B407-4F65-9CA6-A4EAD696B7AF}" destId="{35FA074F-8913-4C50-9ED3-64F5807B8AD2}" srcOrd="0" destOrd="0" presId="urn:microsoft.com/office/officeart/2005/8/layout/hierarchy1"/>
    <dgm:cxn modelId="{0D0402A7-C8EE-4D9E-98A6-A081844A6B7D}" type="presOf" srcId="{7CA190A5-4287-41CC-91BA-0F3788569E93}" destId="{9C2005AC-1DEA-408A-8F63-C41822F0AD8A}" srcOrd="0" destOrd="0" presId="urn:microsoft.com/office/officeart/2005/8/layout/hierarchy1"/>
    <dgm:cxn modelId="{854B8093-9AC5-411D-81A4-ED8E0DC7FC9D}" type="presOf" srcId="{8297F596-A8A3-459E-A831-A28D08A45806}" destId="{9C6E3EA9-E876-42A0-AB05-9BBA8B2A33D1}" srcOrd="0" destOrd="0" presId="urn:microsoft.com/office/officeart/2005/8/layout/hierarchy1"/>
    <dgm:cxn modelId="{A237F660-48C2-41B9-BCB6-25A3BCAAECC4}" type="presOf" srcId="{2FFFADA3-F9E5-4F85-86C3-6AD4D53A3D56}" destId="{2F280B70-FAD2-47E8-A989-FA4AFE1A68D2}" srcOrd="0" destOrd="0" presId="urn:microsoft.com/office/officeart/2005/8/layout/hierarchy1"/>
    <dgm:cxn modelId="{F05A94F4-FA70-4DBE-8859-4F9496574571}" type="presOf" srcId="{F95A0F13-D442-45FE-944C-79400A3A9AF3}" destId="{902B05D1-5BB3-4C7D-9B48-A5D09711EA43}" srcOrd="0" destOrd="0" presId="urn:microsoft.com/office/officeart/2005/8/layout/hierarchy1"/>
    <dgm:cxn modelId="{263E25C0-BD35-4ABD-A7EA-D94D551B98EF}" type="presParOf" srcId="{134F157D-3AC5-49CA-894E-4E8AB5706C2A}" destId="{E77DD304-3292-4862-A861-7D66F4780B44}" srcOrd="0" destOrd="0" presId="urn:microsoft.com/office/officeart/2005/8/layout/hierarchy1"/>
    <dgm:cxn modelId="{AC647FA4-9B26-4363-9B65-EFDD7B5F66AF}" type="presParOf" srcId="{E77DD304-3292-4862-A861-7D66F4780B44}" destId="{1CFC2151-BC5A-4187-8DBE-362D734C31AD}" srcOrd="0" destOrd="0" presId="urn:microsoft.com/office/officeart/2005/8/layout/hierarchy1"/>
    <dgm:cxn modelId="{EAF0492B-D139-4AF7-AD62-318BDE238183}" type="presParOf" srcId="{1CFC2151-BC5A-4187-8DBE-362D734C31AD}" destId="{0EC2B8B9-2316-4BF9-AF72-8E4CE5FBE289}" srcOrd="0" destOrd="0" presId="urn:microsoft.com/office/officeart/2005/8/layout/hierarchy1"/>
    <dgm:cxn modelId="{676E71D7-CD41-4858-8A4A-EC0ABDB71569}" type="presParOf" srcId="{1CFC2151-BC5A-4187-8DBE-362D734C31AD}" destId="{3575AEE8-9545-4A28-93C1-6D156624DBAD}" srcOrd="1" destOrd="0" presId="urn:microsoft.com/office/officeart/2005/8/layout/hierarchy1"/>
    <dgm:cxn modelId="{AF61149D-42D0-40E2-8620-7484EB7D46E1}" type="presParOf" srcId="{E77DD304-3292-4862-A861-7D66F4780B44}" destId="{51AA23F7-78AB-4051-982C-0F5ED5D3F613}" srcOrd="1" destOrd="0" presId="urn:microsoft.com/office/officeart/2005/8/layout/hierarchy1"/>
    <dgm:cxn modelId="{D3ABB5D0-C5FC-4DDB-B02E-07E9100F65FE}" type="presParOf" srcId="{51AA23F7-78AB-4051-982C-0F5ED5D3F613}" destId="{C05A3C5B-659A-4F63-9E8A-327A47003F49}" srcOrd="0" destOrd="0" presId="urn:microsoft.com/office/officeart/2005/8/layout/hierarchy1"/>
    <dgm:cxn modelId="{6DAEC6BB-BE14-4946-BAA5-59EA9A388119}" type="presParOf" srcId="{51AA23F7-78AB-4051-982C-0F5ED5D3F613}" destId="{CACB37EB-9A3E-4D35-8F74-DE0C133F3953}" srcOrd="1" destOrd="0" presId="urn:microsoft.com/office/officeart/2005/8/layout/hierarchy1"/>
    <dgm:cxn modelId="{C65EA6B4-518F-476C-8549-B5597AEC78B1}" type="presParOf" srcId="{CACB37EB-9A3E-4D35-8F74-DE0C133F3953}" destId="{1B7A1BF9-0B6A-4E34-AA01-EB0C2D04F105}" srcOrd="0" destOrd="0" presId="urn:microsoft.com/office/officeart/2005/8/layout/hierarchy1"/>
    <dgm:cxn modelId="{ECF4CE8E-3FC5-43DC-8A75-5E4BCC784FF0}" type="presParOf" srcId="{1B7A1BF9-0B6A-4E34-AA01-EB0C2D04F105}" destId="{61448A1B-BA7D-4658-84AB-081FC4AFD8CF}" srcOrd="0" destOrd="0" presId="urn:microsoft.com/office/officeart/2005/8/layout/hierarchy1"/>
    <dgm:cxn modelId="{4997A8B2-B73A-4B85-BD04-7AB8DCA50939}" type="presParOf" srcId="{1B7A1BF9-0B6A-4E34-AA01-EB0C2D04F105}" destId="{DD93F930-0C80-47D5-BB4D-63F7CD18C913}" srcOrd="1" destOrd="0" presId="urn:microsoft.com/office/officeart/2005/8/layout/hierarchy1"/>
    <dgm:cxn modelId="{7F2409FF-0953-4F8C-BEAC-008F6C951B50}" type="presParOf" srcId="{CACB37EB-9A3E-4D35-8F74-DE0C133F3953}" destId="{65AD0A0C-9728-4C5D-A44C-3152C7A38784}" srcOrd="1" destOrd="0" presId="urn:microsoft.com/office/officeart/2005/8/layout/hierarchy1"/>
    <dgm:cxn modelId="{A0F480F1-05D9-4585-BD0A-C570B6C05838}" type="presParOf" srcId="{65AD0A0C-9728-4C5D-A44C-3152C7A38784}" destId="{9EBA7C15-1CAC-4C52-8A78-AD5AE05FCEA8}" srcOrd="0" destOrd="0" presId="urn:microsoft.com/office/officeart/2005/8/layout/hierarchy1"/>
    <dgm:cxn modelId="{A6F2AAC1-9102-4C28-B17D-AEA24BF05317}" type="presParOf" srcId="{65AD0A0C-9728-4C5D-A44C-3152C7A38784}" destId="{F4CCB097-F148-4266-9E19-01ECAEBF211F}" srcOrd="1" destOrd="0" presId="urn:microsoft.com/office/officeart/2005/8/layout/hierarchy1"/>
    <dgm:cxn modelId="{6CCD3EA6-6F00-4227-AEA3-385C12B8A9BE}" type="presParOf" srcId="{F4CCB097-F148-4266-9E19-01ECAEBF211F}" destId="{821D115C-6052-46EC-8489-BF81B94806B1}" srcOrd="0" destOrd="0" presId="urn:microsoft.com/office/officeart/2005/8/layout/hierarchy1"/>
    <dgm:cxn modelId="{D26A155F-8001-423E-9734-119635A92169}" type="presParOf" srcId="{821D115C-6052-46EC-8489-BF81B94806B1}" destId="{A99CB610-3EC8-437A-B2A5-61539F79A5AE}" srcOrd="0" destOrd="0" presId="urn:microsoft.com/office/officeart/2005/8/layout/hierarchy1"/>
    <dgm:cxn modelId="{5B4B97C8-0A23-4B79-8D41-B05B02FD8936}" type="presParOf" srcId="{821D115C-6052-46EC-8489-BF81B94806B1}" destId="{BECA7B6F-B87B-49F1-92B1-7BCE0A0A2D9B}" srcOrd="1" destOrd="0" presId="urn:microsoft.com/office/officeart/2005/8/layout/hierarchy1"/>
    <dgm:cxn modelId="{0C88BF6E-40A4-43CC-8017-FB9D83DDBF38}" type="presParOf" srcId="{F4CCB097-F148-4266-9E19-01ECAEBF211F}" destId="{8ECC74A5-7374-4F57-BAE0-6841331E3387}" srcOrd="1" destOrd="0" presId="urn:microsoft.com/office/officeart/2005/8/layout/hierarchy1"/>
    <dgm:cxn modelId="{C741660D-28E4-4F68-8348-70838BABE367}" type="presParOf" srcId="{65AD0A0C-9728-4C5D-A44C-3152C7A38784}" destId="{9C2005AC-1DEA-408A-8F63-C41822F0AD8A}" srcOrd="2" destOrd="0" presId="urn:microsoft.com/office/officeart/2005/8/layout/hierarchy1"/>
    <dgm:cxn modelId="{836773E6-C828-499A-93F5-CF37C96E51DF}" type="presParOf" srcId="{65AD0A0C-9728-4C5D-A44C-3152C7A38784}" destId="{B1DBB589-10CF-437C-B849-34D291B43B87}" srcOrd="3" destOrd="0" presId="urn:microsoft.com/office/officeart/2005/8/layout/hierarchy1"/>
    <dgm:cxn modelId="{F16BB19D-14CC-43C6-A328-458BE4EEF3D5}" type="presParOf" srcId="{B1DBB589-10CF-437C-B849-34D291B43B87}" destId="{CC489471-0C06-46A2-BCD1-F2D92EC12A02}" srcOrd="0" destOrd="0" presId="urn:microsoft.com/office/officeart/2005/8/layout/hierarchy1"/>
    <dgm:cxn modelId="{2ADC38B1-CF02-4B79-A91C-8F621015866F}" type="presParOf" srcId="{CC489471-0C06-46A2-BCD1-F2D92EC12A02}" destId="{D6E83D54-297E-49A1-97CA-86828B2B6B19}" srcOrd="0" destOrd="0" presId="urn:microsoft.com/office/officeart/2005/8/layout/hierarchy1"/>
    <dgm:cxn modelId="{3CDE7DE2-98D3-484C-B5EB-C8E1CD489D0D}" type="presParOf" srcId="{CC489471-0C06-46A2-BCD1-F2D92EC12A02}" destId="{287BD96A-C206-4899-B2D1-E21DBF893E89}" srcOrd="1" destOrd="0" presId="urn:microsoft.com/office/officeart/2005/8/layout/hierarchy1"/>
    <dgm:cxn modelId="{1E7CBCE0-3C96-4920-B7F7-38B98D0AC3E9}" type="presParOf" srcId="{B1DBB589-10CF-437C-B849-34D291B43B87}" destId="{26E5892A-B075-4CC1-98EF-F05CC99CAA79}" srcOrd="1" destOrd="0" presId="urn:microsoft.com/office/officeart/2005/8/layout/hierarchy1"/>
    <dgm:cxn modelId="{169763CC-1604-4093-90B7-5F05FA69BD84}" type="presParOf" srcId="{51AA23F7-78AB-4051-982C-0F5ED5D3F613}" destId="{9C6E3EA9-E876-42A0-AB05-9BBA8B2A33D1}" srcOrd="2" destOrd="0" presId="urn:microsoft.com/office/officeart/2005/8/layout/hierarchy1"/>
    <dgm:cxn modelId="{B3E8CFF6-95B5-4675-8C29-E8FA55B6DEF9}" type="presParOf" srcId="{51AA23F7-78AB-4051-982C-0F5ED5D3F613}" destId="{B319DA21-82EF-4AE2-AB77-694CE6B8D3B8}" srcOrd="3" destOrd="0" presId="urn:microsoft.com/office/officeart/2005/8/layout/hierarchy1"/>
    <dgm:cxn modelId="{BC134B9B-866F-488F-96B2-F5E2036C114A}" type="presParOf" srcId="{B319DA21-82EF-4AE2-AB77-694CE6B8D3B8}" destId="{5D0654C4-A894-4AD1-A8AF-15DCB8885A39}" srcOrd="0" destOrd="0" presId="urn:microsoft.com/office/officeart/2005/8/layout/hierarchy1"/>
    <dgm:cxn modelId="{F0294FEC-AA7B-4CBA-9CB4-F135102C80F2}" type="presParOf" srcId="{5D0654C4-A894-4AD1-A8AF-15DCB8885A39}" destId="{009EB3F0-C013-40CC-ACC8-4EAA5A1AF6B7}" srcOrd="0" destOrd="0" presId="urn:microsoft.com/office/officeart/2005/8/layout/hierarchy1"/>
    <dgm:cxn modelId="{5E09B076-D9B2-4153-B27D-302B295A564A}" type="presParOf" srcId="{5D0654C4-A894-4AD1-A8AF-15DCB8885A39}" destId="{902B05D1-5BB3-4C7D-9B48-A5D09711EA43}" srcOrd="1" destOrd="0" presId="urn:microsoft.com/office/officeart/2005/8/layout/hierarchy1"/>
    <dgm:cxn modelId="{F39232F2-D160-42C3-9EB5-BBE50E172A55}" type="presParOf" srcId="{B319DA21-82EF-4AE2-AB77-694CE6B8D3B8}" destId="{857C64F4-D2B7-485D-A60F-D7B489D3C786}" srcOrd="1" destOrd="0" presId="urn:microsoft.com/office/officeart/2005/8/layout/hierarchy1"/>
    <dgm:cxn modelId="{7EB83CC9-A97A-41E0-9104-C36669279F27}" type="presParOf" srcId="{857C64F4-D2B7-485D-A60F-D7B489D3C786}" destId="{2F280B70-FAD2-47E8-A989-FA4AFE1A68D2}" srcOrd="0" destOrd="0" presId="urn:microsoft.com/office/officeart/2005/8/layout/hierarchy1"/>
    <dgm:cxn modelId="{F83D7938-67A5-4916-B55F-4693110219D9}" type="presParOf" srcId="{857C64F4-D2B7-485D-A60F-D7B489D3C786}" destId="{6ABD74A7-CC07-48E7-BAA6-96CC75FD3C62}" srcOrd="1" destOrd="0" presId="urn:microsoft.com/office/officeart/2005/8/layout/hierarchy1"/>
    <dgm:cxn modelId="{D2D8A335-588E-458C-A5ED-D235B8C8C051}" type="presParOf" srcId="{6ABD74A7-CC07-48E7-BAA6-96CC75FD3C62}" destId="{AC81C156-D39B-41B7-AEB4-8C1E29DEA92C}" srcOrd="0" destOrd="0" presId="urn:microsoft.com/office/officeart/2005/8/layout/hierarchy1"/>
    <dgm:cxn modelId="{A4BE3B18-11DC-4CB4-9ECB-EA61FFBC77E1}" type="presParOf" srcId="{AC81C156-D39B-41B7-AEB4-8C1E29DEA92C}" destId="{64CE485E-B75C-4826-B278-9F5D1393C119}" srcOrd="0" destOrd="0" presId="urn:microsoft.com/office/officeart/2005/8/layout/hierarchy1"/>
    <dgm:cxn modelId="{B2A01B80-1252-41C5-9103-A610BF57B2F8}" type="presParOf" srcId="{AC81C156-D39B-41B7-AEB4-8C1E29DEA92C}" destId="{D47B4654-7898-4B22-AE39-F2EE40649970}" srcOrd="1" destOrd="0" presId="urn:microsoft.com/office/officeart/2005/8/layout/hierarchy1"/>
    <dgm:cxn modelId="{448D4113-079C-46A5-AC8C-8BA54873445B}" type="presParOf" srcId="{6ABD74A7-CC07-48E7-BAA6-96CC75FD3C62}" destId="{BF6C4AA6-EFAF-4EF9-9182-28C42570BE8D}" srcOrd="1" destOrd="0" presId="urn:microsoft.com/office/officeart/2005/8/layout/hierarchy1"/>
    <dgm:cxn modelId="{47B6BE5E-C42D-43F6-822F-68BF4A4C4CC6}" type="presParOf" srcId="{51AA23F7-78AB-4051-982C-0F5ED5D3F613}" destId="{4484DF15-8A46-4AE6-BF98-31936D4B68DD}" srcOrd="4" destOrd="0" presId="urn:microsoft.com/office/officeart/2005/8/layout/hierarchy1"/>
    <dgm:cxn modelId="{F7E4049F-F4B7-440B-BE5B-E8314DD0F3C7}" type="presParOf" srcId="{51AA23F7-78AB-4051-982C-0F5ED5D3F613}" destId="{3799634A-4117-4B84-80CD-9071F4433DD6}" srcOrd="5" destOrd="0" presId="urn:microsoft.com/office/officeart/2005/8/layout/hierarchy1"/>
    <dgm:cxn modelId="{0F2E272F-1E83-4DBB-A48B-33F3264148B5}" type="presParOf" srcId="{3799634A-4117-4B84-80CD-9071F4433DD6}" destId="{4E46C0F7-AFBD-4277-8CC3-D5A35A5BD4FA}" srcOrd="0" destOrd="0" presId="urn:microsoft.com/office/officeart/2005/8/layout/hierarchy1"/>
    <dgm:cxn modelId="{576EF5DD-FD05-43BE-B1BD-5D6F098DB1B2}" type="presParOf" srcId="{4E46C0F7-AFBD-4277-8CC3-D5A35A5BD4FA}" destId="{0FB2D00E-6C86-490F-B608-F8850E719067}" srcOrd="0" destOrd="0" presId="urn:microsoft.com/office/officeart/2005/8/layout/hierarchy1"/>
    <dgm:cxn modelId="{3DFC5C6A-A400-4FEF-88B7-4A267BF92660}" type="presParOf" srcId="{4E46C0F7-AFBD-4277-8CC3-D5A35A5BD4FA}" destId="{35FA074F-8913-4C50-9ED3-64F5807B8AD2}" srcOrd="1" destOrd="0" presId="urn:microsoft.com/office/officeart/2005/8/layout/hierarchy1"/>
    <dgm:cxn modelId="{F706C799-7340-448A-B525-897BD64AC704}" type="presParOf" srcId="{3799634A-4117-4B84-80CD-9071F4433DD6}" destId="{EF943C61-4AFE-4023-98B6-0BE5945CB10E}" srcOrd="1" destOrd="0" presId="urn:microsoft.com/office/officeart/2005/8/layout/hierarchy1"/>
    <dgm:cxn modelId="{109DDDA7-BD74-442B-A548-CCE87AA807AC}" type="presParOf" srcId="{EF943C61-4AFE-4023-98B6-0BE5945CB10E}" destId="{41950C57-B1AE-4BD5-AD36-40C72777AE70}" srcOrd="0" destOrd="0" presId="urn:microsoft.com/office/officeart/2005/8/layout/hierarchy1"/>
    <dgm:cxn modelId="{C734B615-F092-4064-B8E7-EA5B8062E8A3}" type="presParOf" srcId="{EF943C61-4AFE-4023-98B6-0BE5945CB10E}" destId="{5929AA7C-95FB-4918-89ED-05304DAA7371}" srcOrd="1" destOrd="0" presId="urn:microsoft.com/office/officeart/2005/8/layout/hierarchy1"/>
    <dgm:cxn modelId="{156B5A43-21B4-4C68-824C-D260407006F4}" type="presParOf" srcId="{5929AA7C-95FB-4918-89ED-05304DAA7371}" destId="{C3F3B5F8-F5E7-43DB-8EF0-942D404DC657}" srcOrd="0" destOrd="0" presId="urn:microsoft.com/office/officeart/2005/8/layout/hierarchy1"/>
    <dgm:cxn modelId="{96A4D3CB-9183-43FD-AA97-4195F2B00411}" type="presParOf" srcId="{C3F3B5F8-F5E7-43DB-8EF0-942D404DC657}" destId="{65A6B737-3F06-4882-9FC4-EA703A93AB75}" srcOrd="0" destOrd="0" presId="urn:microsoft.com/office/officeart/2005/8/layout/hierarchy1"/>
    <dgm:cxn modelId="{0E53CD7B-0935-419E-B196-0F0E6B06C222}" type="presParOf" srcId="{C3F3B5F8-F5E7-43DB-8EF0-942D404DC657}" destId="{207B924B-C288-436E-BB19-2586B2767129}" srcOrd="1" destOrd="0" presId="urn:microsoft.com/office/officeart/2005/8/layout/hierarchy1"/>
    <dgm:cxn modelId="{3122E746-3D61-4A86-8467-83873D2E30AA}" type="presParOf" srcId="{5929AA7C-95FB-4918-89ED-05304DAA7371}" destId="{98B69AA3-D4BE-4D87-AEB6-B79D5D7BFCB8}" srcOrd="1" destOrd="0" presId="urn:microsoft.com/office/officeart/2005/8/layout/hierarchy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FF93F6-C409-404C-A812-0919C1F8B18C}" type="doc">
      <dgm:prSet loTypeId="urn:microsoft.com/office/officeart/2005/8/layout/hierarchy1" loCatId="hierarchy" qsTypeId="urn:microsoft.com/office/officeart/2005/8/quickstyle/simple3" qsCatId="simple" csTypeId="urn:microsoft.com/office/officeart/2005/8/colors/accent2_5" csCatId="accent2" phldr="1"/>
      <dgm:spPr/>
      <dgm:t>
        <a:bodyPr/>
        <a:lstStyle/>
        <a:p>
          <a:endParaRPr lang="en-US"/>
        </a:p>
      </dgm:t>
    </dgm:pt>
    <dgm:pt modelId="{95B1A512-0D9F-4908-BC1B-9D884F928EDA}">
      <dgm:prSet phldrT="[Văn bản]" custT="1"/>
      <dgm:spPr/>
      <dgm:t>
        <a:bodyPr/>
        <a:lstStyle/>
        <a:p>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Người</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đọc</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và</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tiếp</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nhận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p>
        <a:p>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CF985C4-E6E5-4A09-984B-F377E3491C2E}" type="parTrans" cxnId="{4F644453-2B30-47DB-9480-8781A5491E8A}">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7A540C1-EFB7-46F5-AEC2-87F006E02971}" type="sibTrans" cxnId="{4F644453-2B30-47DB-9480-8781A5491E8A}">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0D90D24-5719-4538-A145-6841C7AAF3DC}">
      <dgm:prSet phldrT="[Văn bản]" custT="1"/>
      <dgm:spPr/>
      <dgm:t>
        <a:bodyPr/>
        <a:lstStyle/>
        <a:p>
          <a:r>
            <a:rPr lang="en-US" sz="3000" b="1" i="1">
              <a:latin typeface="Roboto Condensed" panose="02000000000000000000" pitchFamily="2" charset="0"/>
              <a:ea typeface="Roboto Condensed" panose="02000000000000000000" pitchFamily="2" charset="0"/>
              <a:cs typeface="Roboto Condensed" panose="02000000000000000000" pitchFamily="2" charset="0"/>
            </a:rPr>
            <a:t>Vai trò của người đọc</a:t>
          </a:r>
        </a:p>
      </dgm:t>
    </dgm:pt>
    <dgm:pt modelId="{E6F17995-035B-4D2A-9F69-A2BC07FFA19A}" type="parTrans" cxnId="{8A94548D-C321-4EEE-AAA9-42A4824279B9}">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940B660-EB40-442A-B3BD-99C2B44DE8F7}" type="sibTrans" cxnId="{8A94548D-C321-4EEE-AAA9-42A4824279B9}">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7004908-9260-436D-9280-31BD7EC96EA6}">
      <dgm:prSet phldrT="[Văn bản]"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B677351E-446D-4F73-9E48-B9956B1260F8}" type="parTrans" cxnId="{7966D21A-5321-4B78-A369-3E54911EC308}">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277E436-BB1C-4EC5-B7CC-6C2E9F1AA288}" type="sibTrans" cxnId="{7966D21A-5321-4B78-A369-3E54911EC308}">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8E098C49-4765-4062-832F-EB791F9CFF92}">
      <dgm:prSet phldrT="[Văn bản]"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6FF1A90-344C-4ABF-B021-F707C04D909D}" type="parTrans" cxnId="{08F23547-F087-49C5-9F83-90336E3090FE}">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D414D4F-2794-4722-ACAD-230BA832C83E}" type="sibTrans" cxnId="{08F23547-F087-49C5-9F83-90336E3090FE}">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A0DFFF20-D8EE-435F-8C53-FDC747B04E38}">
      <dgm:prSet phldrT="[Văn bản]" custT="1"/>
      <dgm:spPr/>
      <dgm:t>
        <a:bodyPr/>
        <a:lstStyle/>
        <a:p>
          <a:r>
            <a:rPr lang="en-US" sz="3000" b="1" i="1">
              <a:latin typeface="Roboto Condensed" panose="02000000000000000000" pitchFamily="2" charset="0"/>
              <a:ea typeface="Roboto Condensed" panose="02000000000000000000" pitchFamily="2" charset="0"/>
              <a:cs typeface="Roboto Condensed" panose="02000000000000000000" pitchFamily="2" charset="0"/>
            </a:rPr>
            <a:t>Bối cảnh tiếp nhận</a:t>
          </a:r>
        </a:p>
      </dgm:t>
    </dgm:pt>
    <dgm:pt modelId="{7031B50E-89F6-481A-B7A0-E73EC9F368AA}" type="parTrans" cxnId="{37BD7F7B-8184-4BE6-81B0-A9BF2CDB9202}">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8A6297B-CAA2-4395-ACDC-AD72AEE25FF3}" type="sibTrans" cxnId="{37BD7F7B-8184-4BE6-81B0-A9BF2CDB9202}">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1BD0EA3-9E97-4C63-8844-03496CEA219B}">
      <dgm:prSet phldrT="[Văn bản]" custT="1"/>
      <dgm:spPr/>
      <dgm:t>
        <a:bodyPr/>
        <a:lstStyle/>
        <a:p>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thời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đại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XH</a:t>
          </a:r>
        </a:p>
      </dgm:t>
    </dgm:pt>
    <dgm:pt modelId="{65B8ADB4-D36E-4A52-BD6C-9B2C8E757251}" type="parTrans" cxnId="{3D106D97-C27A-4F45-952B-EFB16319C7C3}">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AB7F332C-88A1-422F-B6F4-6404B67F7A58}" type="sibTrans" cxnId="{3D106D97-C27A-4F45-952B-EFB16319C7C3}">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9A2FB5B-8EEF-41D9-B9F2-E3986DDD28A0}">
      <dgm:prSet phldrT="[Văn bản]" custT="1"/>
      <dgm:spPr/>
      <dgm:t>
        <a:bodyPr/>
        <a:lstStyle/>
        <a:p>
          <a:r>
            <a:rPr lang="en-US" sz="3000" dirty="0">
              <a:latin typeface="Roboto Condensed" panose="02000000000000000000" pitchFamily="2" charset="0"/>
              <a:ea typeface="Roboto Condensed" panose="02000000000000000000" pitchFamily="2" charset="0"/>
              <a:cs typeface="Roboto Condensed" panose="02000000000000000000" pitchFamily="2" charset="0"/>
            </a:rPr>
            <a:t>Hoàn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riêng</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p>
        <a:p>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mỗi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cá</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nhân</a:t>
          </a:r>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3EA6564D-FAE2-4553-81B2-EFB578B037E9}" type="parTrans" cxnId="{729DAB28-DB68-476E-8BD4-C59D892DF53F}">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243BC9B-BA60-4B39-B2EB-B9A48BB4F59B}" type="sibTrans" cxnId="{729DAB28-DB68-476E-8BD4-C59D892DF53F}">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35B5545-1B7E-4AFF-B0EC-DB8F8BCF63DA}">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D3590ACD-B51F-43D7-B4E7-AAD356E52B21}" type="parTrans" cxnId="{B5351D67-BA92-4059-BC72-B203E6770DAC}">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F469BF3D-21BC-476C-BB06-891C05DAEB31}" type="sibTrans" cxnId="{B5351D67-BA92-4059-BC72-B203E6770DAC}">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4E24363-9910-4100-98A3-5A232F53CCFD}">
      <dgm:prSet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9AD9B858-DCB9-4EA1-9618-450D98444B0B}" type="parTrans" cxnId="{D8AB1E06-3A03-4F49-BF3D-1ECF89072749}">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97342E1-0323-470D-AAF5-1ADDAE3ADA97}" type="sibTrans" cxnId="{D8AB1E06-3A03-4F49-BF3D-1ECF89072749}">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4925325-8B3D-4C9C-B790-E8CFFE9712F0}">
      <dgm:prSet phldrT="[Văn bản]" custT="1"/>
      <dgm:spPr/>
      <dgm:t>
        <a:bodyPr/>
        <a:lstStyle/>
        <a:p>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0EA46937-B144-465D-8702-5F6856DB1BF9}" type="parTrans" cxnId="{B0BD7FE0-C9D6-470B-A087-AD79EADF6FC8}">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8D46371D-DDB1-4625-BB9A-4F87E7CBA514}" type="sibTrans" cxnId="{B0BD7FE0-C9D6-470B-A087-AD79EADF6FC8}">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88A619C-7C79-42D4-B5FD-727641B56533}" type="pres">
      <dgm:prSet presAssocID="{39FF93F6-C409-404C-A812-0919C1F8B18C}" presName="hierChild1" presStyleCnt="0">
        <dgm:presLayoutVars>
          <dgm:chPref val="1"/>
          <dgm:dir/>
          <dgm:animOne val="branch"/>
          <dgm:animLvl val="lvl"/>
          <dgm:resizeHandles/>
        </dgm:presLayoutVars>
      </dgm:prSet>
      <dgm:spPr/>
      <dgm:t>
        <a:bodyPr/>
        <a:lstStyle/>
        <a:p>
          <a:endParaRPr lang="en-US"/>
        </a:p>
      </dgm:t>
    </dgm:pt>
    <dgm:pt modelId="{C2C84479-A593-4B2C-A8EF-2B1844BD0868}" type="pres">
      <dgm:prSet presAssocID="{95B1A512-0D9F-4908-BC1B-9D884F928EDA}" presName="hierRoot1" presStyleCnt="0"/>
      <dgm:spPr/>
    </dgm:pt>
    <dgm:pt modelId="{306916C3-9FEA-41C3-84DE-EACAFF8FFEE1}" type="pres">
      <dgm:prSet presAssocID="{95B1A512-0D9F-4908-BC1B-9D884F928EDA}" presName="composite" presStyleCnt="0"/>
      <dgm:spPr/>
    </dgm:pt>
    <dgm:pt modelId="{F35AEE68-2FDE-49D7-B53E-C2E6D6EF6816}" type="pres">
      <dgm:prSet presAssocID="{95B1A512-0D9F-4908-BC1B-9D884F928EDA}" presName="background" presStyleLbl="node0" presStyleIdx="0" presStyleCnt="1"/>
      <dgm:spPr/>
    </dgm:pt>
    <dgm:pt modelId="{838E6816-8D07-4409-915E-94D13B8AC8B9}" type="pres">
      <dgm:prSet presAssocID="{95B1A512-0D9F-4908-BC1B-9D884F928EDA}" presName="text" presStyleLbl="fgAcc0" presStyleIdx="0" presStyleCnt="1" custScaleX="395170">
        <dgm:presLayoutVars>
          <dgm:chPref val="3"/>
        </dgm:presLayoutVars>
      </dgm:prSet>
      <dgm:spPr/>
      <dgm:t>
        <a:bodyPr/>
        <a:lstStyle/>
        <a:p>
          <a:endParaRPr lang="en-US"/>
        </a:p>
      </dgm:t>
    </dgm:pt>
    <dgm:pt modelId="{1A8D09A2-8F34-48C3-8C85-0E0E232DA33B}" type="pres">
      <dgm:prSet presAssocID="{95B1A512-0D9F-4908-BC1B-9D884F928EDA}" presName="hierChild2" presStyleCnt="0"/>
      <dgm:spPr/>
    </dgm:pt>
    <dgm:pt modelId="{8F7C3A4E-9AE6-4C0D-A7A4-9263BB5B628B}" type="pres">
      <dgm:prSet presAssocID="{E6F17995-035B-4D2A-9F69-A2BC07FFA19A}" presName="Name10" presStyleLbl="parChTrans1D2" presStyleIdx="0" presStyleCnt="2"/>
      <dgm:spPr/>
      <dgm:t>
        <a:bodyPr/>
        <a:lstStyle/>
        <a:p>
          <a:endParaRPr lang="en-US"/>
        </a:p>
      </dgm:t>
    </dgm:pt>
    <dgm:pt modelId="{759A50D3-4270-4152-A39A-3A8BD203438E}" type="pres">
      <dgm:prSet presAssocID="{B0D90D24-5719-4538-A145-6841C7AAF3DC}" presName="hierRoot2" presStyleCnt="0"/>
      <dgm:spPr/>
    </dgm:pt>
    <dgm:pt modelId="{E3330450-ABD8-447A-9660-BB6F0451E00C}" type="pres">
      <dgm:prSet presAssocID="{B0D90D24-5719-4538-A145-6841C7AAF3DC}" presName="composite2" presStyleCnt="0"/>
      <dgm:spPr/>
    </dgm:pt>
    <dgm:pt modelId="{C93C9789-522E-4505-BDF3-93CA6485BB6A}" type="pres">
      <dgm:prSet presAssocID="{B0D90D24-5719-4538-A145-6841C7AAF3DC}" presName="background2" presStyleLbl="node2" presStyleIdx="0" presStyleCnt="2"/>
      <dgm:spPr/>
    </dgm:pt>
    <dgm:pt modelId="{300305BE-1ED9-4F1F-BE41-25364E2A0CEB}" type="pres">
      <dgm:prSet presAssocID="{B0D90D24-5719-4538-A145-6841C7AAF3DC}" presName="text2" presStyleLbl="fgAcc2" presStyleIdx="0" presStyleCnt="2" custScaleX="255859">
        <dgm:presLayoutVars>
          <dgm:chPref val="3"/>
        </dgm:presLayoutVars>
      </dgm:prSet>
      <dgm:spPr/>
      <dgm:t>
        <a:bodyPr/>
        <a:lstStyle/>
        <a:p>
          <a:endParaRPr lang="en-US"/>
        </a:p>
      </dgm:t>
    </dgm:pt>
    <dgm:pt modelId="{3EA420F7-FD4F-40B7-90F5-6939F2DA9AA3}" type="pres">
      <dgm:prSet presAssocID="{B0D90D24-5719-4538-A145-6841C7AAF3DC}" presName="hierChild3" presStyleCnt="0"/>
      <dgm:spPr/>
    </dgm:pt>
    <dgm:pt modelId="{1655FC4F-7765-46E1-8B45-63AFEC4C43D2}" type="pres">
      <dgm:prSet presAssocID="{B677351E-446D-4F73-9E48-B9956B1260F8}" presName="Name17" presStyleLbl="parChTrans1D3" presStyleIdx="0" presStyleCnt="5"/>
      <dgm:spPr/>
      <dgm:t>
        <a:bodyPr/>
        <a:lstStyle/>
        <a:p>
          <a:endParaRPr lang="en-US"/>
        </a:p>
      </dgm:t>
    </dgm:pt>
    <dgm:pt modelId="{8D634206-5037-4EE4-832E-95FF1518CAED}" type="pres">
      <dgm:prSet presAssocID="{37004908-9260-436D-9280-31BD7EC96EA6}" presName="hierRoot3" presStyleCnt="0"/>
      <dgm:spPr/>
    </dgm:pt>
    <dgm:pt modelId="{F60B2AF5-DF87-4B87-980D-2B256CE7F7D2}" type="pres">
      <dgm:prSet presAssocID="{37004908-9260-436D-9280-31BD7EC96EA6}" presName="composite3" presStyleCnt="0"/>
      <dgm:spPr/>
    </dgm:pt>
    <dgm:pt modelId="{E42A362C-B2CF-4E21-8DE8-CD9734F0D20D}" type="pres">
      <dgm:prSet presAssocID="{37004908-9260-436D-9280-31BD7EC96EA6}" presName="background3" presStyleLbl="node3" presStyleIdx="0" presStyleCnt="5"/>
      <dgm:spPr/>
    </dgm:pt>
    <dgm:pt modelId="{AEF9B38B-60C3-407A-80AF-8C6D30672841}" type="pres">
      <dgm:prSet presAssocID="{37004908-9260-436D-9280-31BD7EC96EA6}" presName="text3" presStyleLbl="fgAcc3" presStyleIdx="0" presStyleCnt="5" custScaleY="340702">
        <dgm:presLayoutVars>
          <dgm:chPref val="3"/>
        </dgm:presLayoutVars>
      </dgm:prSet>
      <dgm:spPr/>
      <dgm:t>
        <a:bodyPr/>
        <a:lstStyle/>
        <a:p>
          <a:endParaRPr lang="en-US"/>
        </a:p>
      </dgm:t>
    </dgm:pt>
    <dgm:pt modelId="{2CADD4C3-1908-42C8-9DC4-BA41BDDF31FC}" type="pres">
      <dgm:prSet presAssocID="{37004908-9260-436D-9280-31BD7EC96EA6}" presName="hierChild4" presStyleCnt="0"/>
      <dgm:spPr/>
    </dgm:pt>
    <dgm:pt modelId="{D5FFE1FB-2353-40CC-8F2C-04CB2EFD25EF}" type="pres">
      <dgm:prSet presAssocID="{0EA46937-B144-465D-8702-5F6856DB1BF9}" presName="Name17" presStyleLbl="parChTrans1D3" presStyleIdx="1" presStyleCnt="5"/>
      <dgm:spPr/>
      <dgm:t>
        <a:bodyPr/>
        <a:lstStyle/>
        <a:p>
          <a:endParaRPr lang="en-US"/>
        </a:p>
      </dgm:t>
    </dgm:pt>
    <dgm:pt modelId="{6B2C8872-D4E4-4FC3-9E44-633A7C372E25}" type="pres">
      <dgm:prSet presAssocID="{34925325-8B3D-4C9C-B790-E8CFFE9712F0}" presName="hierRoot3" presStyleCnt="0"/>
      <dgm:spPr/>
    </dgm:pt>
    <dgm:pt modelId="{3C5B0DD5-0EE7-40DB-884B-976AC06B1F0A}" type="pres">
      <dgm:prSet presAssocID="{34925325-8B3D-4C9C-B790-E8CFFE9712F0}" presName="composite3" presStyleCnt="0"/>
      <dgm:spPr/>
    </dgm:pt>
    <dgm:pt modelId="{E3237B59-79CE-4409-82C7-C7304642621F}" type="pres">
      <dgm:prSet presAssocID="{34925325-8B3D-4C9C-B790-E8CFFE9712F0}" presName="background3" presStyleLbl="node3" presStyleIdx="1" presStyleCnt="5"/>
      <dgm:spPr/>
    </dgm:pt>
    <dgm:pt modelId="{95862587-B8A8-47B9-99A6-848778D6D4BD}" type="pres">
      <dgm:prSet presAssocID="{34925325-8B3D-4C9C-B790-E8CFFE9712F0}" presName="text3" presStyleLbl="fgAcc3" presStyleIdx="1" presStyleCnt="5" custScaleY="340702">
        <dgm:presLayoutVars>
          <dgm:chPref val="3"/>
        </dgm:presLayoutVars>
      </dgm:prSet>
      <dgm:spPr/>
      <dgm:t>
        <a:bodyPr/>
        <a:lstStyle/>
        <a:p>
          <a:endParaRPr lang="en-US"/>
        </a:p>
      </dgm:t>
    </dgm:pt>
    <dgm:pt modelId="{257C9987-2C34-44BB-8D0C-8A3440335D1C}" type="pres">
      <dgm:prSet presAssocID="{34925325-8B3D-4C9C-B790-E8CFFE9712F0}" presName="hierChild4" presStyleCnt="0"/>
      <dgm:spPr/>
    </dgm:pt>
    <dgm:pt modelId="{8F16EAF3-67E0-4EE4-8507-65F31648EFE2}" type="pres">
      <dgm:prSet presAssocID="{86FF1A90-344C-4ABF-B021-F707C04D909D}" presName="Name17" presStyleLbl="parChTrans1D3" presStyleIdx="2" presStyleCnt="5"/>
      <dgm:spPr/>
      <dgm:t>
        <a:bodyPr/>
        <a:lstStyle/>
        <a:p>
          <a:endParaRPr lang="en-US"/>
        </a:p>
      </dgm:t>
    </dgm:pt>
    <dgm:pt modelId="{861E4995-3614-4004-AEDE-E467E2A9C4DE}" type="pres">
      <dgm:prSet presAssocID="{8E098C49-4765-4062-832F-EB791F9CFF92}" presName="hierRoot3" presStyleCnt="0"/>
      <dgm:spPr/>
    </dgm:pt>
    <dgm:pt modelId="{0E1D5032-D09B-478B-9839-C93D45569FE6}" type="pres">
      <dgm:prSet presAssocID="{8E098C49-4765-4062-832F-EB791F9CFF92}" presName="composite3" presStyleCnt="0"/>
      <dgm:spPr/>
    </dgm:pt>
    <dgm:pt modelId="{7D4D05B7-FF5C-4C1A-A3A7-E0034652FEA5}" type="pres">
      <dgm:prSet presAssocID="{8E098C49-4765-4062-832F-EB791F9CFF92}" presName="background3" presStyleLbl="node3" presStyleIdx="2" presStyleCnt="5"/>
      <dgm:spPr/>
    </dgm:pt>
    <dgm:pt modelId="{1A23EC46-248A-4C6C-9AF9-92BC086A3753}" type="pres">
      <dgm:prSet presAssocID="{8E098C49-4765-4062-832F-EB791F9CFF92}" presName="text3" presStyleLbl="fgAcc3" presStyleIdx="2" presStyleCnt="5" custScaleY="340702">
        <dgm:presLayoutVars>
          <dgm:chPref val="3"/>
        </dgm:presLayoutVars>
      </dgm:prSet>
      <dgm:spPr/>
      <dgm:t>
        <a:bodyPr/>
        <a:lstStyle/>
        <a:p>
          <a:endParaRPr lang="en-US"/>
        </a:p>
      </dgm:t>
    </dgm:pt>
    <dgm:pt modelId="{3191FD06-908E-4BD1-B6D3-3A34966B58D0}" type="pres">
      <dgm:prSet presAssocID="{8E098C49-4765-4062-832F-EB791F9CFF92}" presName="hierChild4" presStyleCnt="0"/>
      <dgm:spPr/>
    </dgm:pt>
    <dgm:pt modelId="{00DFCDA5-443E-4FFE-8726-1E46331E7990}" type="pres">
      <dgm:prSet presAssocID="{7031B50E-89F6-481A-B7A0-E73EC9F368AA}" presName="Name10" presStyleLbl="parChTrans1D2" presStyleIdx="1" presStyleCnt="2"/>
      <dgm:spPr/>
      <dgm:t>
        <a:bodyPr/>
        <a:lstStyle/>
        <a:p>
          <a:endParaRPr lang="en-US"/>
        </a:p>
      </dgm:t>
    </dgm:pt>
    <dgm:pt modelId="{02819FDF-455A-42EE-AA81-E147DE60397A}" type="pres">
      <dgm:prSet presAssocID="{A0DFFF20-D8EE-435F-8C53-FDC747B04E38}" presName="hierRoot2" presStyleCnt="0"/>
      <dgm:spPr/>
    </dgm:pt>
    <dgm:pt modelId="{21AF790E-8A03-4464-8D23-DC2771E44EBD}" type="pres">
      <dgm:prSet presAssocID="{A0DFFF20-D8EE-435F-8C53-FDC747B04E38}" presName="composite2" presStyleCnt="0"/>
      <dgm:spPr/>
    </dgm:pt>
    <dgm:pt modelId="{F115F1AF-5892-4422-B43D-55293EE2AFE8}" type="pres">
      <dgm:prSet presAssocID="{A0DFFF20-D8EE-435F-8C53-FDC747B04E38}" presName="background2" presStyleLbl="node2" presStyleIdx="1" presStyleCnt="2"/>
      <dgm:spPr/>
    </dgm:pt>
    <dgm:pt modelId="{4817D61D-59D5-48C7-8C27-EA905CF1276D}" type="pres">
      <dgm:prSet presAssocID="{A0DFFF20-D8EE-435F-8C53-FDC747B04E38}" presName="text2" presStyleLbl="fgAcc2" presStyleIdx="1" presStyleCnt="2" custScaleX="351400">
        <dgm:presLayoutVars>
          <dgm:chPref val="3"/>
        </dgm:presLayoutVars>
      </dgm:prSet>
      <dgm:spPr/>
      <dgm:t>
        <a:bodyPr/>
        <a:lstStyle/>
        <a:p>
          <a:endParaRPr lang="en-US"/>
        </a:p>
      </dgm:t>
    </dgm:pt>
    <dgm:pt modelId="{543E1CD5-2638-4F76-8CD4-23EDCED755C3}" type="pres">
      <dgm:prSet presAssocID="{A0DFFF20-D8EE-435F-8C53-FDC747B04E38}" presName="hierChild3" presStyleCnt="0"/>
      <dgm:spPr/>
    </dgm:pt>
    <dgm:pt modelId="{C265E423-5F12-4A51-99A9-6E4B8961E307}" type="pres">
      <dgm:prSet presAssocID="{65B8ADB4-D36E-4A52-BD6C-9B2C8E757251}" presName="Name17" presStyleLbl="parChTrans1D3" presStyleIdx="3" presStyleCnt="5"/>
      <dgm:spPr/>
      <dgm:t>
        <a:bodyPr/>
        <a:lstStyle/>
        <a:p>
          <a:endParaRPr lang="en-US"/>
        </a:p>
      </dgm:t>
    </dgm:pt>
    <dgm:pt modelId="{72F05556-5848-4FF0-ADCC-4FDA74CBE298}" type="pres">
      <dgm:prSet presAssocID="{41BD0EA3-9E97-4C63-8844-03496CEA219B}" presName="hierRoot3" presStyleCnt="0"/>
      <dgm:spPr/>
    </dgm:pt>
    <dgm:pt modelId="{3A213130-B98A-43E7-9B89-E637E0170B2F}" type="pres">
      <dgm:prSet presAssocID="{41BD0EA3-9E97-4C63-8844-03496CEA219B}" presName="composite3" presStyleCnt="0"/>
      <dgm:spPr/>
    </dgm:pt>
    <dgm:pt modelId="{5CB1A480-EE2A-405A-B4BE-EA9BC0AC39D0}" type="pres">
      <dgm:prSet presAssocID="{41BD0EA3-9E97-4C63-8844-03496CEA219B}" presName="background3" presStyleLbl="node3" presStyleIdx="3" presStyleCnt="5"/>
      <dgm:spPr/>
    </dgm:pt>
    <dgm:pt modelId="{7B35606D-74AF-4354-9AFA-E7A9E097ED31}" type="pres">
      <dgm:prSet presAssocID="{41BD0EA3-9E97-4C63-8844-03496CEA219B}" presName="text3" presStyleLbl="fgAcc3" presStyleIdx="3" presStyleCnt="5" custScaleX="205970">
        <dgm:presLayoutVars>
          <dgm:chPref val="3"/>
        </dgm:presLayoutVars>
      </dgm:prSet>
      <dgm:spPr/>
      <dgm:t>
        <a:bodyPr/>
        <a:lstStyle/>
        <a:p>
          <a:endParaRPr lang="en-US"/>
        </a:p>
      </dgm:t>
    </dgm:pt>
    <dgm:pt modelId="{2BDC28CB-31FC-424E-B7C1-46301251CFE1}" type="pres">
      <dgm:prSet presAssocID="{41BD0EA3-9E97-4C63-8844-03496CEA219B}" presName="hierChild4" presStyleCnt="0"/>
      <dgm:spPr/>
    </dgm:pt>
    <dgm:pt modelId="{D0DF8E54-04B3-4168-8C56-5F918994F0AC}" type="pres">
      <dgm:prSet presAssocID="{D3590ACD-B51F-43D7-B4E7-AAD356E52B21}" presName="Name23" presStyleLbl="parChTrans1D4" presStyleIdx="0" presStyleCnt="2"/>
      <dgm:spPr/>
      <dgm:t>
        <a:bodyPr/>
        <a:lstStyle/>
        <a:p>
          <a:endParaRPr lang="en-US"/>
        </a:p>
      </dgm:t>
    </dgm:pt>
    <dgm:pt modelId="{9B565C0E-265E-4ABC-96F8-827532C71AEA}" type="pres">
      <dgm:prSet presAssocID="{935B5545-1B7E-4AFF-B0EC-DB8F8BCF63DA}" presName="hierRoot4" presStyleCnt="0"/>
      <dgm:spPr/>
    </dgm:pt>
    <dgm:pt modelId="{CD9F93AD-F4BE-493F-B318-34EC1C2E7985}" type="pres">
      <dgm:prSet presAssocID="{935B5545-1B7E-4AFF-B0EC-DB8F8BCF63DA}" presName="composite4" presStyleCnt="0"/>
      <dgm:spPr/>
    </dgm:pt>
    <dgm:pt modelId="{D1E45FE1-30E1-49D8-AFB9-0687D9151557}" type="pres">
      <dgm:prSet presAssocID="{935B5545-1B7E-4AFF-B0EC-DB8F8BCF63DA}" presName="background4" presStyleLbl="node4" presStyleIdx="0" presStyleCnt="2"/>
      <dgm:spPr/>
    </dgm:pt>
    <dgm:pt modelId="{B3E5FD04-94B4-4D10-9FC0-FFFC879EF4FE}" type="pres">
      <dgm:prSet presAssocID="{935B5545-1B7E-4AFF-B0EC-DB8F8BCF63DA}" presName="text4" presStyleLbl="fgAcc4" presStyleIdx="0" presStyleCnt="2" custScaleX="213287" custScaleY="205322">
        <dgm:presLayoutVars>
          <dgm:chPref val="3"/>
        </dgm:presLayoutVars>
      </dgm:prSet>
      <dgm:spPr/>
      <dgm:t>
        <a:bodyPr/>
        <a:lstStyle/>
        <a:p>
          <a:endParaRPr lang="en-US"/>
        </a:p>
      </dgm:t>
    </dgm:pt>
    <dgm:pt modelId="{5A685C4A-2A89-4677-8B68-E362C3D4BF75}" type="pres">
      <dgm:prSet presAssocID="{935B5545-1B7E-4AFF-B0EC-DB8F8BCF63DA}" presName="hierChild5" presStyleCnt="0"/>
      <dgm:spPr/>
    </dgm:pt>
    <dgm:pt modelId="{CAD8E612-126E-4185-A7B5-4EA357D321B6}" type="pres">
      <dgm:prSet presAssocID="{3EA6564D-FAE2-4553-81B2-EFB578B037E9}" presName="Name17" presStyleLbl="parChTrans1D3" presStyleIdx="4" presStyleCnt="5"/>
      <dgm:spPr/>
      <dgm:t>
        <a:bodyPr/>
        <a:lstStyle/>
        <a:p>
          <a:endParaRPr lang="en-US"/>
        </a:p>
      </dgm:t>
    </dgm:pt>
    <dgm:pt modelId="{1E746387-A6C7-4A13-AF5E-3211C57B1CF4}" type="pres">
      <dgm:prSet presAssocID="{79A2FB5B-8EEF-41D9-B9F2-E3986DDD28A0}" presName="hierRoot3" presStyleCnt="0"/>
      <dgm:spPr/>
    </dgm:pt>
    <dgm:pt modelId="{307A4344-7F89-49C6-A651-38AECFFB31D5}" type="pres">
      <dgm:prSet presAssocID="{79A2FB5B-8EEF-41D9-B9F2-E3986DDD28A0}" presName="composite3" presStyleCnt="0"/>
      <dgm:spPr/>
    </dgm:pt>
    <dgm:pt modelId="{26CC55A9-606A-4176-860B-CAB7D824333B}" type="pres">
      <dgm:prSet presAssocID="{79A2FB5B-8EEF-41D9-B9F2-E3986DDD28A0}" presName="background3" presStyleLbl="node3" presStyleIdx="4" presStyleCnt="5"/>
      <dgm:spPr/>
    </dgm:pt>
    <dgm:pt modelId="{DE9F6E9C-2021-48FE-BE9D-3D50DC758820}" type="pres">
      <dgm:prSet presAssocID="{79A2FB5B-8EEF-41D9-B9F2-E3986DDD28A0}" presName="text3" presStyleLbl="fgAcc3" presStyleIdx="4" presStyleCnt="5" custScaleX="205970">
        <dgm:presLayoutVars>
          <dgm:chPref val="3"/>
        </dgm:presLayoutVars>
      </dgm:prSet>
      <dgm:spPr/>
      <dgm:t>
        <a:bodyPr/>
        <a:lstStyle/>
        <a:p>
          <a:endParaRPr lang="en-US"/>
        </a:p>
      </dgm:t>
    </dgm:pt>
    <dgm:pt modelId="{3B952597-0D2E-4CDB-8E75-F9D5AA07A05A}" type="pres">
      <dgm:prSet presAssocID="{79A2FB5B-8EEF-41D9-B9F2-E3986DDD28A0}" presName="hierChild4" presStyleCnt="0"/>
      <dgm:spPr/>
    </dgm:pt>
    <dgm:pt modelId="{BC82CD01-3FEC-4DFF-8354-D6C4A9D0319C}" type="pres">
      <dgm:prSet presAssocID="{9AD9B858-DCB9-4EA1-9618-450D98444B0B}" presName="Name23" presStyleLbl="parChTrans1D4" presStyleIdx="1" presStyleCnt="2"/>
      <dgm:spPr/>
      <dgm:t>
        <a:bodyPr/>
        <a:lstStyle/>
        <a:p>
          <a:endParaRPr lang="en-US"/>
        </a:p>
      </dgm:t>
    </dgm:pt>
    <dgm:pt modelId="{DCC7C9B0-20D8-40A6-9E53-2D3354FF35D7}" type="pres">
      <dgm:prSet presAssocID="{34E24363-9910-4100-98A3-5A232F53CCFD}" presName="hierRoot4" presStyleCnt="0"/>
      <dgm:spPr/>
    </dgm:pt>
    <dgm:pt modelId="{1E9C50F0-4458-4CB8-B73B-83A3ACEE18C3}" type="pres">
      <dgm:prSet presAssocID="{34E24363-9910-4100-98A3-5A232F53CCFD}" presName="composite4" presStyleCnt="0"/>
      <dgm:spPr/>
    </dgm:pt>
    <dgm:pt modelId="{38FF0090-1190-4CB0-80A8-3F705D0B35AA}" type="pres">
      <dgm:prSet presAssocID="{34E24363-9910-4100-98A3-5A232F53CCFD}" presName="background4" presStyleLbl="node4" presStyleIdx="1" presStyleCnt="2"/>
      <dgm:spPr/>
    </dgm:pt>
    <dgm:pt modelId="{3979BBF0-82F0-4432-A7A0-0FD198D8A146}" type="pres">
      <dgm:prSet presAssocID="{34E24363-9910-4100-98A3-5A232F53CCFD}" presName="text4" presStyleLbl="fgAcc4" presStyleIdx="1" presStyleCnt="2" custScaleX="213287" custScaleY="205322">
        <dgm:presLayoutVars>
          <dgm:chPref val="3"/>
        </dgm:presLayoutVars>
      </dgm:prSet>
      <dgm:spPr/>
      <dgm:t>
        <a:bodyPr/>
        <a:lstStyle/>
        <a:p>
          <a:endParaRPr lang="en-US"/>
        </a:p>
      </dgm:t>
    </dgm:pt>
    <dgm:pt modelId="{F93C11F0-92B1-429A-8285-D70BC8EE36DE}" type="pres">
      <dgm:prSet presAssocID="{34E24363-9910-4100-98A3-5A232F53CCFD}" presName="hierChild5" presStyleCnt="0"/>
      <dgm:spPr/>
    </dgm:pt>
  </dgm:ptLst>
  <dgm:cxnLst>
    <dgm:cxn modelId="{997C0F67-A5DC-41D7-A387-1CFD9CA2C6B0}" type="presOf" srcId="{3EA6564D-FAE2-4553-81B2-EFB578B037E9}" destId="{CAD8E612-126E-4185-A7B5-4EA357D321B6}" srcOrd="0" destOrd="0" presId="urn:microsoft.com/office/officeart/2005/8/layout/hierarchy1"/>
    <dgm:cxn modelId="{B0BD7FE0-C9D6-470B-A087-AD79EADF6FC8}" srcId="{B0D90D24-5719-4538-A145-6841C7AAF3DC}" destId="{34925325-8B3D-4C9C-B790-E8CFFE9712F0}" srcOrd="1" destOrd="0" parTransId="{0EA46937-B144-465D-8702-5F6856DB1BF9}" sibTransId="{8D46371D-DDB1-4625-BB9A-4F87E7CBA514}"/>
    <dgm:cxn modelId="{729DAB28-DB68-476E-8BD4-C59D892DF53F}" srcId="{A0DFFF20-D8EE-435F-8C53-FDC747B04E38}" destId="{79A2FB5B-8EEF-41D9-B9F2-E3986DDD28A0}" srcOrd="1" destOrd="0" parTransId="{3EA6564D-FAE2-4553-81B2-EFB578B037E9}" sibTransId="{3243BC9B-BA60-4B39-B2EB-B9A48BB4F59B}"/>
    <dgm:cxn modelId="{D8B38C54-E0F1-4E3B-A840-F6E6532DF938}" type="presOf" srcId="{D3590ACD-B51F-43D7-B4E7-AAD356E52B21}" destId="{D0DF8E54-04B3-4168-8C56-5F918994F0AC}" srcOrd="0" destOrd="0" presId="urn:microsoft.com/office/officeart/2005/8/layout/hierarchy1"/>
    <dgm:cxn modelId="{CDA9A263-DCB7-4281-9782-9DD0BB3A0EC2}" type="presOf" srcId="{39FF93F6-C409-404C-A812-0919C1F8B18C}" destId="{388A619C-7C79-42D4-B5FD-727641B56533}" srcOrd="0" destOrd="0" presId="urn:microsoft.com/office/officeart/2005/8/layout/hierarchy1"/>
    <dgm:cxn modelId="{464EE3E6-5C7D-4A44-B45E-6B054DE913E8}" type="presOf" srcId="{E6F17995-035B-4D2A-9F69-A2BC07FFA19A}" destId="{8F7C3A4E-9AE6-4C0D-A7A4-9263BB5B628B}" srcOrd="0" destOrd="0" presId="urn:microsoft.com/office/officeart/2005/8/layout/hierarchy1"/>
    <dgm:cxn modelId="{7342DA65-E872-4343-A152-3DDA55183D3B}" type="presOf" srcId="{935B5545-1B7E-4AFF-B0EC-DB8F8BCF63DA}" destId="{B3E5FD04-94B4-4D10-9FC0-FFFC879EF4FE}" srcOrd="0" destOrd="0" presId="urn:microsoft.com/office/officeart/2005/8/layout/hierarchy1"/>
    <dgm:cxn modelId="{97EE5EF3-A23F-43B0-AF64-2476D8818FED}" type="presOf" srcId="{A0DFFF20-D8EE-435F-8C53-FDC747B04E38}" destId="{4817D61D-59D5-48C7-8C27-EA905CF1276D}" srcOrd="0" destOrd="0" presId="urn:microsoft.com/office/officeart/2005/8/layout/hierarchy1"/>
    <dgm:cxn modelId="{4F644453-2B30-47DB-9480-8781A5491E8A}" srcId="{39FF93F6-C409-404C-A812-0919C1F8B18C}" destId="{95B1A512-0D9F-4908-BC1B-9D884F928EDA}" srcOrd="0" destOrd="0" parTransId="{8CF985C4-E6E5-4A09-984B-F377E3491C2E}" sibTransId="{D7A540C1-EFB7-46F5-AEC2-87F006E02971}"/>
    <dgm:cxn modelId="{B211AECA-1256-4159-8A71-9B11750F0CDA}" type="presOf" srcId="{0EA46937-B144-465D-8702-5F6856DB1BF9}" destId="{D5FFE1FB-2353-40CC-8F2C-04CB2EFD25EF}" srcOrd="0" destOrd="0" presId="urn:microsoft.com/office/officeart/2005/8/layout/hierarchy1"/>
    <dgm:cxn modelId="{FAFAEF91-0DD0-4007-A36F-68C4E5D7E67E}" type="presOf" srcId="{65B8ADB4-D36E-4A52-BD6C-9B2C8E757251}" destId="{C265E423-5F12-4A51-99A9-6E4B8961E307}" srcOrd="0" destOrd="0" presId="urn:microsoft.com/office/officeart/2005/8/layout/hierarchy1"/>
    <dgm:cxn modelId="{5041393F-0B22-4A9E-956D-F3FFE98A8D1C}" type="presOf" srcId="{41BD0EA3-9E97-4C63-8844-03496CEA219B}" destId="{7B35606D-74AF-4354-9AFA-E7A9E097ED31}" srcOrd="0" destOrd="0" presId="urn:microsoft.com/office/officeart/2005/8/layout/hierarchy1"/>
    <dgm:cxn modelId="{A25C7F07-0C51-452D-8958-87D0033521BD}" type="presOf" srcId="{34E24363-9910-4100-98A3-5A232F53CCFD}" destId="{3979BBF0-82F0-4432-A7A0-0FD198D8A146}" srcOrd="0" destOrd="0" presId="urn:microsoft.com/office/officeart/2005/8/layout/hierarchy1"/>
    <dgm:cxn modelId="{8EDA4CCF-6FFF-44C7-B7BA-1BA26E63622C}" type="presOf" srcId="{7031B50E-89F6-481A-B7A0-E73EC9F368AA}" destId="{00DFCDA5-443E-4FFE-8726-1E46331E7990}" srcOrd="0" destOrd="0" presId="urn:microsoft.com/office/officeart/2005/8/layout/hierarchy1"/>
    <dgm:cxn modelId="{B5351D67-BA92-4059-BC72-B203E6770DAC}" srcId="{41BD0EA3-9E97-4C63-8844-03496CEA219B}" destId="{935B5545-1B7E-4AFF-B0EC-DB8F8BCF63DA}" srcOrd="0" destOrd="0" parTransId="{D3590ACD-B51F-43D7-B4E7-AAD356E52B21}" sibTransId="{F469BF3D-21BC-476C-BB06-891C05DAEB31}"/>
    <dgm:cxn modelId="{BBC6CB1B-89A2-48CE-ACA2-B615245705AA}" type="presOf" srcId="{B0D90D24-5719-4538-A145-6841C7AAF3DC}" destId="{300305BE-1ED9-4F1F-BE41-25364E2A0CEB}" srcOrd="0" destOrd="0" presId="urn:microsoft.com/office/officeart/2005/8/layout/hierarchy1"/>
    <dgm:cxn modelId="{8F63C14D-375C-463B-848E-BEED82DB4D63}" type="presOf" srcId="{8E098C49-4765-4062-832F-EB791F9CFF92}" destId="{1A23EC46-248A-4C6C-9AF9-92BC086A3753}" srcOrd="0" destOrd="0" presId="urn:microsoft.com/office/officeart/2005/8/layout/hierarchy1"/>
    <dgm:cxn modelId="{D8AB1E06-3A03-4F49-BF3D-1ECF89072749}" srcId="{79A2FB5B-8EEF-41D9-B9F2-E3986DDD28A0}" destId="{34E24363-9910-4100-98A3-5A232F53CCFD}" srcOrd="0" destOrd="0" parTransId="{9AD9B858-DCB9-4EA1-9618-450D98444B0B}" sibTransId="{D97342E1-0323-470D-AAF5-1ADDAE3ADA97}"/>
    <dgm:cxn modelId="{1F4B447F-6396-434A-A2EB-48B95EB08586}" type="presOf" srcId="{9AD9B858-DCB9-4EA1-9618-450D98444B0B}" destId="{BC82CD01-3FEC-4DFF-8354-D6C4A9D0319C}" srcOrd="0" destOrd="0" presId="urn:microsoft.com/office/officeart/2005/8/layout/hierarchy1"/>
    <dgm:cxn modelId="{AFBA31E5-C1E1-4C7E-8074-C44232621BE4}" type="presOf" srcId="{95B1A512-0D9F-4908-BC1B-9D884F928EDA}" destId="{838E6816-8D07-4409-915E-94D13B8AC8B9}" srcOrd="0" destOrd="0" presId="urn:microsoft.com/office/officeart/2005/8/layout/hierarchy1"/>
    <dgm:cxn modelId="{08F23547-F087-49C5-9F83-90336E3090FE}" srcId="{B0D90D24-5719-4538-A145-6841C7AAF3DC}" destId="{8E098C49-4765-4062-832F-EB791F9CFF92}" srcOrd="2" destOrd="0" parTransId="{86FF1A90-344C-4ABF-B021-F707C04D909D}" sibTransId="{7D414D4F-2794-4722-ACAD-230BA832C83E}"/>
    <dgm:cxn modelId="{A3DE7DA3-4F5A-4061-AABA-EA9406568F7A}" type="presOf" srcId="{B677351E-446D-4F73-9E48-B9956B1260F8}" destId="{1655FC4F-7765-46E1-8B45-63AFEC4C43D2}" srcOrd="0" destOrd="0" presId="urn:microsoft.com/office/officeart/2005/8/layout/hierarchy1"/>
    <dgm:cxn modelId="{37BD7F7B-8184-4BE6-81B0-A9BF2CDB9202}" srcId="{95B1A512-0D9F-4908-BC1B-9D884F928EDA}" destId="{A0DFFF20-D8EE-435F-8C53-FDC747B04E38}" srcOrd="1" destOrd="0" parTransId="{7031B50E-89F6-481A-B7A0-E73EC9F368AA}" sibTransId="{18A6297B-CAA2-4395-ACDC-AD72AEE25FF3}"/>
    <dgm:cxn modelId="{5815E031-92F9-4B91-A556-2B9943456B7D}" type="presOf" srcId="{34925325-8B3D-4C9C-B790-E8CFFE9712F0}" destId="{95862587-B8A8-47B9-99A6-848778D6D4BD}" srcOrd="0" destOrd="0" presId="urn:microsoft.com/office/officeart/2005/8/layout/hierarchy1"/>
    <dgm:cxn modelId="{A8A369E4-E8F6-4B92-B627-074543E0AEDF}" type="presOf" srcId="{37004908-9260-436D-9280-31BD7EC96EA6}" destId="{AEF9B38B-60C3-407A-80AF-8C6D30672841}" srcOrd="0" destOrd="0" presId="urn:microsoft.com/office/officeart/2005/8/layout/hierarchy1"/>
    <dgm:cxn modelId="{0D4F16A8-5A9A-41F0-8BF9-2D4BEE808415}" type="presOf" srcId="{86FF1A90-344C-4ABF-B021-F707C04D909D}" destId="{8F16EAF3-67E0-4EE4-8507-65F31648EFE2}" srcOrd="0" destOrd="0" presId="urn:microsoft.com/office/officeart/2005/8/layout/hierarchy1"/>
    <dgm:cxn modelId="{8A94548D-C321-4EEE-AAA9-42A4824279B9}" srcId="{95B1A512-0D9F-4908-BC1B-9D884F928EDA}" destId="{B0D90D24-5719-4538-A145-6841C7AAF3DC}" srcOrd="0" destOrd="0" parTransId="{E6F17995-035B-4D2A-9F69-A2BC07FFA19A}" sibTransId="{9940B660-EB40-442A-B3BD-99C2B44DE8F7}"/>
    <dgm:cxn modelId="{7966D21A-5321-4B78-A369-3E54911EC308}" srcId="{B0D90D24-5719-4538-A145-6841C7AAF3DC}" destId="{37004908-9260-436D-9280-31BD7EC96EA6}" srcOrd="0" destOrd="0" parTransId="{B677351E-446D-4F73-9E48-B9956B1260F8}" sibTransId="{1277E436-BB1C-4EC5-B7CC-6C2E9F1AA288}"/>
    <dgm:cxn modelId="{3D106D97-C27A-4F45-952B-EFB16319C7C3}" srcId="{A0DFFF20-D8EE-435F-8C53-FDC747B04E38}" destId="{41BD0EA3-9E97-4C63-8844-03496CEA219B}" srcOrd="0" destOrd="0" parTransId="{65B8ADB4-D36E-4A52-BD6C-9B2C8E757251}" sibTransId="{AB7F332C-88A1-422F-B6F4-6404B67F7A58}"/>
    <dgm:cxn modelId="{C7AC1B14-17E4-4FE0-820F-B23D46C48B89}" type="presOf" srcId="{79A2FB5B-8EEF-41D9-B9F2-E3986DDD28A0}" destId="{DE9F6E9C-2021-48FE-BE9D-3D50DC758820}" srcOrd="0" destOrd="0" presId="urn:microsoft.com/office/officeart/2005/8/layout/hierarchy1"/>
    <dgm:cxn modelId="{3A6AB742-E90F-4C04-99F6-E28930B8C331}" type="presParOf" srcId="{388A619C-7C79-42D4-B5FD-727641B56533}" destId="{C2C84479-A593-4B2C-A8EF-2B1844BD0868}" srcOrd="0" destOrd="0" presId="urn:microsoft.com/office/officeart/2005/8/layout/hierarchy1"/>
    <dgm:cxn modelId="{BBB00E50-FE88-43DC-8C44-970ECEA62B3F}" type="presParOf" srcId="{C2C84479-A593-4B2C-A8EF-2B1844BD0868}" destId="{306916C3-9FEA-41C3-84DE-EACAFF8FFEE1}" srcOrd="0" destOrd="0" presId="urn:microsoft.com/office/officeart/2005/8/layout/hierarchy1"/>
    <dgm:cxn modelId="{D89895E5-7EEB-4577-9686-310852B131D2}" type="presParOf" srcId="{306916C3-9FEA-41C3-84DE-EACAFF8FFEE1}" destId="{F35AEE68-2FDE-49D7-B53E-C2E6D6EF6816}" srcOrd="0" destOrd="0" presId="urn:microsoft.com/office/officeart/2005/8/layout/hierarchy1"/>
    <dgm:cxn modelId="{CE003A59-F689-4308-AB12-19013CBBBDDC}" type="presParOf" srcId="{306916C3-9FEA-41C3-84DE-EACAFF8FFEE1}" destId="{838E6816-8D07-4409-915E-94D13B8AC8B9}" srcOrd="1" destOrd="0" presId="urn:microsoft.com/office/officeart/2005/8/layout/hierarchy1"/>
    <dgm:cxn modelId="{A246978A-9BC7-457F-8CE8-01AA45E21338}" type="presParOf" srcId="{C2C84479-A593-4B2C-A8EF-2B1844BD0868}" destId="{1A8D09A2-8F34-48C3-8C85-0E0E232DA33B}" srcOrd="1" destOrd="0" presId="urn:microsoft.com/office/officeart/2005/8/layout/hierarchy1"/>
    <dgm:cxn modelId="{AE562BAD-1035-4AB6-8559-F6F7C4C5F1A6}" type="presParOf" srcId="{1A8D09A2-8F34-48C3-8C85-0E0E232DA33B}" destId="{8F7C3A4E-9AE6-4C0D-A7A4-9263BB5B628B}" srcOrd="0" destOrd="0" presId="urn:microsoft.com/office/officeart/2005/8/layout/hierarchy1"/>
    <dgm:cxn modelId="{DA2B43D6-D846-4D2A-986C-AFA9C89F36D3}" type="presParOf" srcId="{1A8D09A2-8F34-48C3-8C85-0E0E232DA33B}" destId="{759A50D3-4270-4152-A39A-3A8BD203438E}" srcOrd="1" destOrd="0" presId="urn:microsoft.com/office/officeart/2005/8/layout/hierarchy1"/>
    <dgm:cxn modelId="{EE44F85B-10E2-4F33-86D9-F7C898DA75A4}" type="presParOf" srcId="{759A50D3-4270-4152-A39A-3A8BD203438E}" destId="{E3330450-ABD8-447A-9660-BB6F0451E00C}" srcOrd="0" destOrd="0" presId="urn:microsoft.com/office/officeart/2005/8/layout/hierarchy1"/>
    <dgm:cxn modelId="{24400FD9-885B-49F9-8EB2-44ADB607A33A}" type="presParOf" srcId="{E3330450-ABD8-447A-9660-BB6F0451E00C}" destId="{C93C9789-522E-4505-BDF3-93CA6485BB6A}" srcOrd="0" destOrd="0" presId="urn:microsoft.com/office/officeart/2005/8/layout/hierarchy1"/>
    <dgm:cxn modelId="{5F6501EF-CCD1-4E71-B8A1-2B7A67404CD7}" type="presParOf" srcId="{E3330450-ABD8-447A-9660-BB6F0451E00C}" destId="{300305BE-1ED9-4F1F-BE41-25364E2A0CEB}" srcOrd="1" destOrd="0" presId="urn:microsoft.com/office/officeart/2005/8/layout/hierarchy1"/>
    <dgm:cxn modelId="{649B641F-229F-4F07-A960-2D1BFBB8BE6F}" type="presParOf" srcId="{759A50D3-4270-4152-A39A-3A8BD203438E}" destId="{3EA420F7-FD4F-40B7-90F5-6939F2DA9AA3}" srcOrd="1" destOrd="0" presId="urn:microsoft.com/office/officeart/2005/8/layout/hierarchy1"/>
    <dgm:cxn modelId="{1F0E3AA0-56F1-46C7-9FD0-85B800756755}" type="presParOf" srcId="{3EA420F7-FD4F-40B7-90F5-6939F2DA9AA3}" destId="{1655FC4F-7765-46E1-8B45-63AFEC4C43D2}" srcOrd="0" destOrd="0" presId="urn:microsoft.com/office/officeart/2005/8/layout/hierarchy1"/>
    <dgm:cxn modelId="{24D58872-383F-4F53-853C-AD5B0D095FDF}" type="presParOf" srcId="{3EA420F7-FD4F-40B7-90F5-6939F2DA9AA3}" destId="{8D634206-5037-4EE4-832E-95FF1518CAED}" srcOrd="1" destOrd="0" presId="urn:microsoft.com/office/officeart/2005/8/layout/hierarchy1"/>
    <dgm:cxn modelId="{C590D328-5F32-4B6D-B23B-6AD456F47C4F}" type="presParOf" srcId="{8D634206-5037-4EE4-832E-95FF1518CAED}" destId="{F60B2AF5-DF87-4B87-980D-2B256CE7F7D2}" srcOrd="0" destOrd="0" presId="urn:microsoft.com/office/officeart/2005/8/layout/hierarchy1"/>
    <dgm:cxn modelId="{6F8030E8-6DFE-4B33-AF0A-F62E1DDCA356}" type="presParOf" srcId="{F60B2AF5-DF87-4B87-980D-2B256CE7F7D2}" destId="{E42A362C-B2CF-4E21-8DE8-CD9734F0D20D}" srcOrd="0" destOrd="0" presId="urn:microsoft.com/office/officeart/2005/8/layout/hierarchy1"/>
    <dgm:cxn modelId="{B3272DB6-B80C-48F0-9802-C6B6748069F7}" type="presParOf" srcId="{F60B2AF5-DF87-4B87-980D-2B256CE7F7D2}" destId="{AEF9B38B-60C3-407A-80AF-8C6D30672841}" srcOrd="1" destOrd="0" presId="urn:microsoft.com/office/officeart/2005/8/layout/hierarchy1"/>
    <dgm:cxn modelId="{DC309B54-A3C0-4D8F-B8BA-B08A778CF66A}" type="presParOf" srcId="{8D634206-5037-4EE4-832E-95FF1518CAED}" destId="{2CADD4C3-1908-42C8-9DC4-BA41BDDF31FC}" srcOrd="1" destOrd="0" presId="urn:microsoft.com/office/officeart/2005/8/layout/hierarchy1"/>
    <dgm:cxn modelId="{B0DED54B-D100-4C9B-B493-700375F828DD}" type="presParOf" srcId="{3EA420F7-FD4F-40B7-90F5-6939F2DA9AA3}" destId="{D5FFE1FB-2353-40CC-8F2C-04CB2EFD25EF}" srcOrd="2" destOrd="0" presId="urn:microsoft.com/office/officeart/2005/8/layout/hierarchy1"/>
    <dgm:cxn modelId="{232B0FE6-D82E-41F3-B5BA-DD375C5DBE4A}" type="presParOf" srcId="{3EA420F7-FD4F-40B7-90F5-6939F2DA9AA3}" destId="{6B2C8872-D4E4-4FC3-9E44-633A7C372E25}" srcOrd="3" destOrd="0" presId="urn:microsoft.com/office/officeart/2005/8/layout/hierarchy1"/>
    <dgm:cxn modelId="{A5AD06D9-64B9-425F-8E79-6FEBCC8E9E65}" type="presParOf" srcId="{6B2C8872-D4E4-4FC3-9E44-633A7C372E25}" destId="{3C5B0DD5-0EE7-40DB-884B-976AC06B1F0A}" srcOrd="0" destOrd="0" presId="urn:microsoft.com/office/officeart/2005/8/layout/hierarchy1"/>
    <dgm:cxn modelId="{98FC93AE-35D6-4632-BCE9-70B47B9E345A}" type="presParOf" srcId="{3C5B0DD5-0EE7-40DB-884B-976AC06B1F0A}" destId="{E3237B59-79CE-4409-82C7-C7304642621F}" srcOrd="0" destOrd="0" presId="urn:microsoft.com/office/officeart/2005/8/layout/hierarchy1"/>
    <dgm:cxn modelId="{1F1016DD-EBEB-426F-8F70-E3388B17B440}" type="presParOf" srcId="{3C5B0DD5-0EE7-40DB-884B-976AC06B1F0A}" destId="{95862587-B8A8-47B9-99A6-848778D6D4BD}" srcOrd="1" destOrd="0" presId="urn:microsoft.com/office/officeart/2005/8/layout/hierarchy1"/>
    <dgm:cxn modelId="{F59C3ED9-DB4E-46AA-A32C-E2F6A2FC425B}" type="presParOf" srcId="{6B2C8872-D4E4-4FC3-9E44-633A7C372E25}" destId="{257C9987-2C34-44BB-8D0C-8A3440335D1C}" srcOrd="1" destOrd="0" presId="urn:microsoft.com/office/officeart/2005/8/layout/hierarchy1"/>
    <dgm:cxn modelId="{DC4EA575-6735-47F3-9CCD-FDB784FC280C}" type="presParOf" srcId="{3EA420F7-FD4F-40B7-90F5-6939F2DA9AA3}" destId="{8F16EAF3-67E0-4EE4-8507-65F31648EFE2}" srcOrd="4" destOrd="0" presId="urn:microsoft.com/office/officeart/2005/8/layout/hierarchy1"/>
    <dgm:cxn modelId="{6063B293-9A78-4569-81FE-A82B30B8CCEA}" type="presParOf" srcId="{3EA420F7-FD4F-40B7-90F5-6939F2DA9AA3}" destId="{861E4995-3614-4004-AEDE-E467E2A9C4DE}" srcOrd="5" destOrd="0" presId="urn:microsoft.com/office/officeart/2005/8/layout/hierarchy1"/>
    <dgm:cxn modelId="{6A32928C-4EB0-4D12-A67D-0F9364B56511}" type="presParOf" srcId="{861E4995-3614-4004-AEDE-E467E2A9C4DE}" destId="{0E1D5032-D09B-478B-9839-C93D45569FE6}" srcOrd="0" destOrd="0" presId="urn:microsoft.com/office/officeart/2005/8/layout/hierarchy1"/>
    <dgm:cxn modelId="{5D4A2125-06D8-4E88-A699-085A153FC422}" type="presParOf" srcId="{0E1D5032-D09B-478B-9839-C93D45569FE6}" destId="{7D4D05B7-FF5C-4C1A-A3A7-E0034652FEA5}" srcOrd="0" destOrd="0" presId="urn:microsoft.com/office/officeart/2005/8/layout/hierarchy1"/>
    <dgm:cxn modelId="{6B4B5028-6E3E-4420-B22B-190D0F7E4863}" type="presParOf" srcId="{0E1D5032-D09B-478B-9839-C93D45569FE6}" destId="{1A23EC46-248A-4C6C-9AF9-92BC086A3753}" srcOrd="1" destOrd="0" presId="urn:microsoft.com/office/officeart/2005/8/layout/hierarchy1"/>
    <dgm:cxn modelId="{252A761B-D4D8-427A-8ABC-D2CBFB6D8AD8}" type="presParOf" srcId="{861E4995-3614-4004-AEDE-E467E2A9C4DE}" destId="{3191FD06-908E-4BD1-B6D3-3A34966B58D0}" srcOrd="1" destOrd="0" presId="urn:microsoft.com/office/officeart/2005/8/layout/hierarchy1"/>
    <dgm:cxn modelId="{D6D795E7-CA53-472B-872F-9DE7D56294D8}" type="presParOf" srcId="{1A8D09A2-8F34-48C3-8C85-0E0E232DA33B}" destId="{00DFCDA5-443E-4FFE-8726-1E46331E7990}" srcOrd="2" destOrd="0" presId="urn:microsoft.com/office/officeart/2005/8/layout/hierarchy1"/>
    <dgm:cxn modelId="{299B6A8A-EF5F-4627-80AB-3AFC4EDE65EC}" type="presParOf" srcId="{1A8D09A2-8F34-48C3-8C85-0E0E232DA33B}" destId="{02819FDF-455A-42EE-AA81-E147DE60397A}" srcOrd="3" destOrd="0" presId="urn:microsoft.com/office/officeart/2005/8/layout/hierarchy1"/>
    <dgm:cxn modelId="{E14EFC62-11A6-4F75-9951-0641292D702A}" type="presParOf" srcId="{02819FDF-455A-42EE-AA81-E147DE60397A}" destId="{21AF790E-8A03-4464-8D23-DC2771E44EBD}" srcOrd="0" destOrd="0" presId="urn:microsoft.com/office/officeart/2005/8/layout/hierarchy1"/>
    <dgm:cxn modelId="{F2A00756-A078-4787-B3D0-6C83034DFEB3}" type="presParOf" srcId="{21AF790E-8A03-4464-8D23-DC2771E44EBD}" destId="{F115F1AF-5892-4422-B43D-55293EE2AFE8}" srcOrd="0" destOrd="0" presId="urn:microsoft.com/office/officeart/2005/8/layout/hierarchy1"/>
    <dgm:cxn modelId="{53FD3EA8-99A0-4A7B-8F10-3C372BF89E6F}" type="presParOf" srcId="{21AF790E-8A03-4464-8D23-DC2771E44EBD}" destId="{4817D61D-59D5-48C7-8C27-EA905CF1276D}" srcOrd="1" destOrd="0" presId="urn:microsoft.com/office/officeart/2005/8/layout/hierarchy1"/>
    <dgm:cxn modelId="{BC7CB1C5-2F07-41FE-B60C-018C1E96F66F}" type="presParOf" srcId="{02819FDF-455A-42EE-AA81-E147DE60397A}" destId="{543E1CD5-2638-4F76-8CD4-23EDCED755C3}" srcOrd="1" destOrd="0" presId="urn:microsoft.com/office/officeart/2005/8/layout/hierarchy1"/>
    <dgm:cxn modelId="{5ABF6348-1901-4F25-84EF-86B4CCEF7276}" type="presParOf" srcId="{543E1CD5-2638-4F76-8CD4-23EDCED755C3}" destId="{C265E423-5F12-4A51-99A9-6E4B8961E307}" srcOrd="0" destOrd="0" presId="urn:microsoft.com/office/officeart/2005/8/layout/hierarchy1"/>
    <dgm:cxn modelId="{A104473F-119F-4839-ADC6-D13C29037C52}" type="presParOf" srcId="{543E1CD5-2638-4F76-8CD4-23EDCED755C3}" destId="{72F05556-5848-4FF0-ADCC-4FDA74CBE298}" srcOrd="1" destOrd="0" presId="urn:microsoft.com/office/officeart/2005/8/layout/hierarchy1"/>
    <dgm:cxn modelId="{16DB76F7-FDF7-4C0F-984E-CED60C4CABAE}" type="presParOf" srcId="{72F05556-5848-4FF0-ADCC-4FDA74CBE298}" destId="{3A213130-B98A-43E7-9B89-E637E0170B2F}" srcOrd="0" destOrd="0" presId="urn:microsoft.com/office/officeart/2005/8/layout/hierarchy1"/>
    <dgm:cxn modelId="{46D20D26-AA83-4F9E-BC03-858A51CD14A7}" type="presParOf" srcId="{3A213130-B98A-43E7-9B89-E637E0170B2F}" destId="{5CB1A480-EE2A-405A-B4BE-EA9BC0AC39D0}" srcOrd="0" destOrd="0" presId="urn:microsoft.com/office/officeart/2005/8/layout/hierarchy1"/>
    <dgm:cxn modelId="{1CFD03D7-7D5E-4109-B3D7-4A8FD9D6DB35}" type="presParOf" srcId="{3A213130-B98A-43E7-9B89-E637E0170B2F}" destId="{7B35606D-74AF-4354-9AFA-E7A9E097ED31}" srcOrd="1" destOrd="0" presId="urn:microsoft.com/office/officeart/2005/8/layout/hierarchy1"/>
    <dgm:cxn modelId="{9210B4CF-A5DE-435B-B454-DE5CB055C3C7}" type="presParOf" srcId="{72F05556-5848-4FF0-ADCC-4FDA74CBE298}" destId="{2BDC28CB-31FC-424E-B7C1-46301251CFE1}" srcOrd="1" destOrd="0" presId="urn:microsoft.com/office/officeart/2005/8/layout/hierarchy1"/>
    <dgm:cxn modelId="{35AC8F2D-1881-455D-BD67-3AF752F64350}" type="presParOf" srcId="{2BDC28CB-31FC-424E-B7C1-46301251CFE1}" destId="{D0DF8E54-04B3-4168-8C56-5F918994F0AC}" srcOrd="0" destOrd="0" presId="urn:microsoft.com/office/officeart/2005/8/layout/hierarchy1"/>
    <dgm:cxn modelId="{66877FE0-2691-46F1-A81E-71E125A52D5D}" type="presParOf" srcId="{2BDC28CB-31FC-424E-B7C1-46301251CFE1}" destId="{9B565C0E-265E-4ABC-96F8-827532C71AEA}" srcOrd="1" destOrd="0" presId="urn:microsoft.com/office/officeart/2005/8/layout/hierarchy1"/>
    <dgm:cxn modelId="{D1762083-AF24-4763-836C-0901EA885348}" type="presParOf" srcId="{9B565C0E-265E-4ABC-96F8-827532C71AEA}" destId="{CD9F93AD-F4BE-493F-B318-34EC1C2E7985}" srcOrd="0" destOrd="0" presId="urn:microsoft.com/office/officeart/2005/8/layout/hierarchy1"/>
    <dgm:cxn modelId="{6DFF3C87-FD79-4CBB-855C-36CC4D977CC9}" type="presParOf" srcId="{CD9F93AD-F4BE-493F-B318-34EC1C2E7985}" destId="{D1E45FE1-30E1-49D8-AFB9-0687D9151557}" srcOrd="0" destOrd="0" presId="urn:microsoft.com/office/officeart/2005/8/layout/hierarchy1"/>
    <dgm:cxn modelId="{F9299CF2-E604-4A9F-8B8C-BF6B4607FFE7}" type="presParOf" srcId="{CD9F93AD-F4BE-493F-B318-34EC1C2E7985}" destId="{B3E5FD04-94B4-4D10-9FC0-FFFC879EF4FE}" srcOrd="1" destOrd="0" presId="urn:microsoft.com/office/officeart/2005/8/layout/hierarchy1"/>
    <dgm:cxn modelId="{C588B27F-59F1-4800-AE71-410F878A948C}" type="presParOf" srcId="{9B565C0E-265E-4ABC-96F8-827532C71AEA}" destId="{5A685C4A-2A89-4677-8B68-E362C3D4BF75}" srcOrd="1" destOrd="0" presId="urn:microsoft.com/office/officeart/2005/8/layout/hierarchy1"/>
    <dgm:cxn modelId="{33D28F96-4B34-40E4-9CCC-3DC6E8E50D44}" type="presParOf" srcId="{543E1CD5-2638-4F76-8CD4-23EDCED755C3}" destId="{CAD8E612-126E-4185-A7B5-4EA357D321B6}" srcOrd="2" destOrd="0" presId="urn:microsoft.com/office/officeart/2005/8/layout/hierarchy1"/>
    <dgm:cxn modelId="{6194EA71-BB57-463F-BA93-1045EA3908F0}" type="presParOf" srcId="{543E1CD5-2638-4F76-8CD4-23EDCED755C3}" destId="{1E746387-A6C7-4A13-AF5E-3211C57B1CF4}" srcOrd="3" destOrd="0" presId="urn:microsoft.com/office/officeart/2005/8/layout/hierarchy1"/>
    <dgm:cxn modelId="{2A61FD3A-3FB5-46AF-99DF-6DFB45EC486A}" type="presParOf" srcId="{1E746387-A6C7-4A13-AF5E-3211C57B1CF4}" destId="{307A4344-7F89-49C6-A651-38AECFFB31D5}" srcOrd="0" destOrd="0" presId="urn:microsoft.com/office/officeart/2005/8/layout/hierarchy1"/>
    <dgm:cxn modelId="{E646A58B-1371-4664-8D12-A18177E1E8EB}" type="presParOf" srcId="{307A4344-7F89-49C6-A651-38AECFFB31D5}" destId="{26CC55A9-606A-4176-860B-CAB7D824333B}" srcOrd="0" destOrd="0" presId="urn:microsoft.com/office/officeart/2005/8/layout/hierarchy1"/>
    <dgm:cxn modelId="{AD4D0FB1-28FB-41A9-B47C-0EF9AE1A2112}" type="presParOf" srcId="{307A4344-7F89-49C6-A651-38AECFFB31D5}" destId="{DE9F6E9C-2021-48FE-BE9D-3D50DC758820}" srcOrd="1" destOrd="0" presId="urn:microsoft.com/office/officeart/2005/8/layout/hierarchy1"/>
    <dgm:cxn modelId="{90D70A39-A982-4747-BFB3-66D4D13CABD5}" type="presParOf" srcId="{1E746387-A6C7-4A13-AF5E-3211C57B1CF4}" destId="{3B952597-0D2E-4CDB-8E75-F9D5AA07A05A}" srcOrd="1" destOrd="0" presId="urn:microsoft.com/office/officeart/2005/8/layout/hierarchy1"/>
    <dgm:cxn modelId="{1A9926DC-1129-4E76-9C95-A9FD1E02364A}" type="presParOf" srcId="{3B952597-0D2E-4CDB-8E75-F9D5AA07A05A}" destId="{BC82CD01-3FEC-4DFF-8354-D6C4A9D0319C}" srcOrd="0" destOrd="0" presId="urn:microsoft.com/office/officeart/2005/8/layout/hierarchy1"/>
    <dgm:cxn modelId="{EA9FAE3C-9327-41DE-8BB7-C2FC7785D6E9}" type="presParOf" srcId="{3B952597-0D2E-4CDB-8E75-F9D5AA07A05A}" destId="{DCC7C9B0-20D8-40A6-9E53-2D3354FF35D7}" srcOrd="1" destOrd="0" presId="urn:microsoft.com/office/officeart/2005/8/layout/hierarchy1"/>
    <dgm:cxn modelId="{FA6C29AD-D5D9-4D4B-B3C7-259E915DCDD6}" type="presParOf" srcId="{DCC7C9B0-20D8-40A6-9E53-2D3354FF35D7}" destId="{1E9C50F0-4458-4CB8-B73B-83A3ACEE18C3}" srcOrd="0" destOrd="0" presId="urn:microsoft.com/office/officeart/2005/8/layout/hierarchy1"/>
    <dgm:cxn modelId="{BC92BFE3-16E8-47DF-97C3-CCF37EFD342A}" type="presParOf" srcId="{1E9C50F0-4458-4CB8-B73B-83A3ACEE18C3}" destId="{38FF0090-1190-4CB0-80A8-3F705D0B35AA}" srcOrd="0" destOrd="0" presId="urn:microsoft.com/office/officeart/2005/8/layout/hierarchy1"/>
    <dgm:cxn modelId="{3FD15056-6217-48A9-978C-637A644C3739}" type="presParOf" srcId="{1E9C50F0-4458-4CB8-B73B-83A3ACEE18C3}" destId="{3979BBF0-82F0-4432-A7A0-0FD198D8A146}" srcOrd="1" destOrd="0" presId="urn:microsoft.com/office/officeart/2005/8/layout/hierarchy1"/>
    <dgm:cxn modelId="{91D0FB0A-AE14-4FBE-B564-E6F661075572}" type="presParOf" srcId="{DCC7C9B0-20D8-40A6-9E53-2D3354FF35D7}" destId="{F93C11F0-92B1-429A-8285-D70BC8EE36DE}"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FF93F6-C409-404C-A812-0919C1F8B18C}" type="doc">
      <dgm:prSet loTypeId="urn:microsoft.com/office/officeart/2005/8/layout/hierarchy1" loCatId="hierarchy" qsTypeId="urn:microsoft.com/office/officeart/2005/8/quickstyle/simple3" qsCatId="simple" csTypeId="urn:microsoft.com/office/officeart/2005/8/colors/accent2_5" csCatId="accent2" phldr="1"/>
      <dgm:spPr/>
      <dgm:t>
        <a:bodyPr/>
        <a:lstStyle/>
        <a:p>
          <a:endParaRPr lang="en-US"/>
        </a:p>
      </dgm:t>
    </dgm:pt>
    <dgm:pt modelId="{95B1A512-0D9F-4908-BC1B-9D884F928EDA}">
      <dgm:prSet phldrT="[Văn bản]" custT="1"/>
      <dgm:spPr/>
      <dgm:t>
        <a:bodyPr/>
        <a:lstStyle/>
        <a:p>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Người</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đọc</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và</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tiếp</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nhận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p>
        <a:p>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8CF985C4-E6E5-4A09-984B-F377E3491C2E}" type="parTrans" cxnId="{4F644453-2B30-47DB-9480-8781A5491E8A}">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7A540C1-EFB7-46F5-AEC2-87F006E02971}" type="sibTrans" cxnId="{4F644453-2B30-47DB-9480-8781A5491E8A}">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B0D90D24-5719-4538-A145-6841C7AAF3DC}">
      <dgm:prSet phldrT="[Văn bản]" custT="1"/>
      <dgm:spPr/>
      <dgm:t>
        <a:bodyPr/>
        <a:lstStyle/>
        <a:p>
          <a:r>
            <a:rPr lang="en-US" sz="3000" b="1" i="1">
              <a:latin typeface="Roboto Condensed" panose="02000000000000000000" pitchFamily="2" charset="0"/>
              <a:ea typeface="Roboto Condensed" panose="02000000000000000000" pitchFamily="2" charset="0"/>
              <a:cs typeface="Roboto Condensed" panose="02000000000000000000" pitchFamily="2" charset="0"/>
            </a:rPr>
            <a:t>Vai trò của người đọc</a:t>
          </a:r>
        </a:p>
      </dgm:t>
    </dgm:pt>
    <dgm:pt modelId="{E6F17995-035B-4D2A-9F69-A2BC07FFA19A}" type="parTrans" cxnId="{8A94548D-C321-4EEE-AAA9-42A4824279B9}">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940B660-EB40-442A-B3BD-99C2B44DE8F7}" type="sibTrans" cxnId="{8A94548D-C321-4EEE-AAA9-42A4824279B9}">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7004908-9260-436D-9280-31BD7EC96EA6}">
      <dgm:prSet phldrT="[Văn bản]"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Làm phong phú thêm ý nghĩa của tác phẩm văn học</a:t>
          </a:r>
        </a:p>
      </dgm:t>
    </dgm:pt>
    <dgm:pt modelId="{B677351E-446D-4F73-9E48-B9956B1260F8}" type="parTrans" cxnId="{7966D21A-5321-4B78-A369-3E54911EC308}">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277E436-BB1C-4EC5-B7CC-6C2E9F1AA288}" type="sibTrans" cxnId="{7966D21A-5321-4B78-A369-3E54911EC308}">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8E098C49-4765-4062-832F-EB791F9CFF92}">
      <dgm:prSet phldrT="[Văn bản]"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Tác động trở lại đối với hoạt động sáng tạo của nhà văn</a:t>
          </a:r>
        </a:p>
      </dgm:t>
    </dgm:pt>
    <dgm:pt modelId="{86FF1A90-344C-4ABF-B021-F707C04D909D}" type="parTrans" cxnId="{08F23547-F087-49C5-9F83-90336E3090FE}">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D414D4F-2794-4722-ACAD-230BA832C83E}" type="sibTrans" cxnId="{08F23547-F087-49C5-9F83-90336E3090FE}">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A0DFFF20-D8EE-435F-8C53-FDC747B04E38}">
      <dgm:prSet phldrT="[Văn bản]" custT="1"/>
      <dgm:spPr/>
      <dgm:t>
        <a:bodyPr/>
        <a:lstStyle/>
        <a:p>
          <a:r>
            <a:rPr lang="en-US" sz="3000" b="1" i="1">
              <a:latin typeface="Roboto Condensed" panose="02000000000000000000" pitchFamily="2" charset="0"/>
              <a:ea typeface="Roboto Condensed" panose="02000000000000000000" pitchFamily="2" charset="0"/>
              <a:cs typeface="Roboto Condensed" panose="02000000000000000000" pitchFamily="2" charset="0"/>
            </a:rPr>
            <a:t>Bối cảnh tiếp nhận</a:t>
          </a:r>
        </a:p>
      </dgm:t>
    </dgm:pt>
    <dgm:pt modelId="{7031B50E-89F6-481A-B7A0-E73EC9F368AA}" type="parTrans" cxnId="{37BD7F7B-8184-4BE6-81B0-A9BF2CDB9202}">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18A6297B-CAA2-4395-ACDC-AD72AEE25FF3}" type="sibTrans" cxnId="{37BD7F7B-8184-4BE6-81B0-A9BF2CDB9202}">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41BD0EA3-9E97-4C63-8844-03496CEA219B}">
      <dgm:prSet phldrT="[Văn bản]" custT="1"/>
      <dgm:spPr/>
      <dgm:t>
        <a:bodyPr/>
        <a:lstStyle/>
        <a:p>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thời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đại</a:t>
          </a:r>
          <a:r>
            <a:rPr lang="en-US" sz="3000">
              <a:latin typeface="Roboto Condensed" panose="02000000000000000000" pitchFamily="2" charset="0"/>
              <a:ea typeface="Roboto Condensed" panose="02000000000000000000" pitchFamily="2" charset="0"/>
              <a:cs typeface="Roboto Condensed" panose="02000000000000000000" pitchFamily="2" charset="0"/>
            </a:rPr>
            <a:t>, XH</a:t>
          </a:r>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65B8ADB4-D36E-4A52-BD6C-9B2C8E757251}" type="parTrans" cxnId="{3D106D97-C27A-4F45-952B-EFB16319C7C3}">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AB7F332C-88A1-422F-B6F4-6404B67F7A58}" type="sibTrans" cxnId="{3D106D97-C27A-4F45-952B-EFB16319C7C3}">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79A2FB5B-8EEF-41D9-B9F2-E3986DDD28A0}">
      <dgm:prSet phldrT="[Văn bản]" custT="1"/>
      <dgm:spPr/>
      <dgm:t>
        <a:bodyPr/>
        <a:lstStyle/>
        <a:p>
          <a:r>
            <a:rPr lang="en-US" sz="3000" dirty="0">
              <a:latin typeface="Roboto Condensed" panose="02000000000000000000" pitchFamily="2" charset="0"/>
              <a:ea typeface="Roboto Condensed" panose="02000000000000000000" pitchFamily="2" charset="0"/>
              <a:cs typeface="Roboto Condensed" panose="02000000000000000000" pitchFamily="2" charset="0"/>
            </a:rPr>
            <a:t>Hoàn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riêng</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p>
        <a:p>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mỗi</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cá</a:t>
          </a:r>
          <a:r>
            <a:rPr lang="en-US" sz="30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latin typeface="Roboto Condensed" panose="02000000000000000000" pitchFamily="2" charset="0"/>
              <a:ea typeface="Roboto Condensed" panose="02000000000000000000" pitchFamily="2" charset="0"/>
              <a:cs typeface="Roboto Condensed" panose="02000000000000000000" pitchFamily="2" charset="0"/>
            </a:rPr>
            <a:t>nhân</a:t>
          </a:r>
          <a:endParaRPr lang="en-US" sz="3000" dirty="0">
            <a:latin typeface="Roboto Condensed" panose="02000000000000000000" pitchFamily="2" charset="0"/>
            <a:ea typeface="Roboto Condensed" panose="02000000000000000000" pitchFamily="2" charset="0"/>
            <a:cs typeface="Roboto Condensed" panose="02000000000000000000" pitchFamily="2" charset="0"/>
          </a:endParaRPr>
        </a:p>
      </dgm:t>
    </dgm:pt>
    <dgm:pt modelId="{3EA6564D-FAE2-4553-81B2-EFB578B037E9}" type="parTrans" cxnId="{729DAB28-DB68-476E-8BD4-C59D892DF53F}">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243BC9B-BA60-4B39-B2EB-B9A48BB4F59B}" type="sibTrans" cxnId="{729DAB28-DB68-476E-8BD4-C59D892DF53F}">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935B5545-1B7E-4AFF-B0EC-DB8F8BCF63DA}">
      <dgm:prSet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Chi phối hoạt động tiếp nhận tác phẩm văn học, góp phần ảnh hướng đến định hướng giá trị, trình độ tiếp nhận của người đọc</a:t>
          </a:r>
        </a:p>
      </dgm:t>
    </dgm:pt>
    <dgm:pt modelId="{D3590ACD-B51F-43D7-B4E7-AAD356E52B21}" type="parTrans" cxnId="{B5351D67-BA92-4059-BC72-B203E6770DAC}">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F469BF3D-21BC-476C-BB06-891C05DAEB31}" type="sibTrans" cxnId="{B5351D67-BA92-4059-BC72-B203E6770DAC}">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4E24363-9910-4100-98A3-5A232F53CCFD}">
      <dgm:prSet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Ảnh hưởng đến tâm thế tiếp nhận</a:t>
          </a:r>
        </a:p>
      </dgm:t>
    </dgm:pt>
    <dgm:pt modelId="{9AD9B858-DCB9-4EA1-9618-450D98444B0B}" type="parTrans" cxnId="{D8AB1E06-3A03-4F49-BF3D-1ECF89072749}">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D97342E1-0323-470D-AAF5-1ADDAE3ADA97}" type="sibTrans" cxnId="{D8AB1E06-3A03-4F49-BF3D-1ECF89072749}">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4925325-8B3D-4C9C-B790-E8CFFE9712F0}">
      <dgm:prSet phldrT="[Văn bản]" custT="1"/>
      <dgm:spPr/>
      <dgm:t>
        <a:bodyPr/>
        <a:lstStyle/>
        <a:p>
          <a:r>
            <a:rPr lang="en-US" sz="3000">
              <a:latin typeface="Roboto Condensed" panose="02000000000000000000" pitchFamily="2" charset="0"/>
              <a:ea typeface="Roboto Condensed" panose="02000000000000000000" pitchFamily="2" charset="0"/>
              <a:cs typeface="Roboto Condensed" panose="02000000000000000000" pitchFamily="2" charset="0"/>
            </a:rPr>
            <a:t>Tạo nên lịch sử tiếp nhận tác phẩm</a:t>
          </a:r>
        </a:p>
      </dgm:t>
    </dgm:pt>
    <dgm:pt modelId="{0EA46937-B144-465D-8702-5F6856DB1BF9}" type="parTrans" cxnId="{B0BD7FE0-C9D6-470B-A087-AD79EADF6FC8}">
      <dgm:prSet/>
      <dgm:spPr/>
      <dgm:t>
        <a:bodyPr/>
        <a:lstStyle/>
        <a:p>
          <a:endParaRPr lang="en-US" sz="3000">
            <a:latin typeface="Roboto Condensed" panose="02000000000000000000" pitchFamily="2" charset="0"/>
            <a:ea typeface="Roboto Condensed" panose="02000000000000000000" pitchFamily="2" charset="0"/>
            <a:cs typeface="Roboto Condensed" panose="02000000000000000000" pitchFamily="2" charset="0"/>
          </a:endParaRPr>
        </a:p>
      </dgm:t>
    </dgm:pt>
    <dgm:pt modelId="{8D46371D-DDB1-4625-BB9A-4F87E7CBA514}" type="sibTrans" cxnId="{B0BD7FE0-C9D6-470B-A087-AD79EADF6FC8}">
      <dgm:prSet/>
      <dgm:spPr/>
      <dgm:t>
        <a:bodyPr/>
        <a:lstStyle/>
        <a:p>
          <a:endParaRPr lang="en-US" sz="3500">
            <a:latin typeface="Roboto Condensed" panose="02000000000000000000" pitchFamily="2" charset="0"/>
            <a:ea typeface="Roboto Condensed" panose="02000000000000000000" pitchFamily="2" charset="0"/>
            <a:cs typeface="Roboto Condensed" panose="02000000000000000000" pitchFamily="2" charset="0"/>
          </a:endParaRPr>
        </a:p>
      </dgm:t>
    </dgm:pt>
    <dgm:pt modelId="{388A619C-7C79-42D4-B5FD-727641B56533}" type="pres">
      <dgm:prSet presAssocID="{39FF93F6-C409-404C-A812-0919C1F8B18C}" presName="hierChild1" presStyleCnt="0">
        <dgm:presLayoutVars>
          <dgm:chPref val="1"/>
          <dgm:dir/>
          <dgm:animOne val="branch"/>
          <dgm:animLvl val="lvl"/>
          <dgm:resizeHandles/>
        </dgm:presLayoutVars>
      </dgm:prSet>
      <dgm:spPr/>
      <dgm:t>
        <a:bodyPr/>
        <a:lstStyle/>
        <a:p>
          <a:endParaRPr lang="en-US"/>
        </a:p>
      </dgm:t>
    </dgm:pt>
    <dgm:pt modelId="{C2C84479-A593-4B2C-A8EF-2B1844BD0868}" type="pres">
      <dgm:prSet presAssocID="{95B1A512-0D9F-4908-BC1B-9D884F928EDA}" presName="hierRoot1" presStyleCnt="0"/>
      <dgm:spPr/>
    </dgm:pt>
    <dgm:pt modelId="{306916C3-9FEA-41C3-84DE-EACAFF8FFEE1}" type="pres">
      <dgm:prSet presAssocID="{95B1A512-0D9F-4908-BC1B-9D884F928EDA}" presName="composite" presStyleCnt="0"/>
      <dgm:spPr/>
    </dgm:pt>
    <dgm:pt modelId="{F35AEE68-2FDE-49D7-B53E-C2E6D6EF6816}" type="pres">
      <dgm:prSet presAssocID="{95B1A512-0D9F-4908-BC1B-9D884F928EDA}" presName="background" presStyleLbl="node0" presStyleIdx="0" presStyleCnt="1"/>
      <dgm:spPr/>
    </dgm:pt>
    <dgm:pt modelId="{838E6816-8D07-4409-915E-94D13B8AC8B9}" type="pres">
      <dgm:prSet presAssocID="{95B1A512-0D9F-4908-BC1B-9D884F928EDA}" presName="text" presStyleLbl="fgAcc0" presStyleIdx="0" presStyleCnt="1" custScaleX="395170">
        <dgm:presLayoutVars>
          <dgm:chPref val="3"/>
        </dgm:presLayoutVars>
      </dgm:prSet>
      <dgm:spPr/>
      <dgm:t>
        <a:bodyPr/>
        <a:lstStyle/>
        <a:p>
          <a:endParaRPr lang="en-US"/>
        </a:p>
      </dgm:t>
    </dgm:pt>
    <dgm:pt modelId="{1A8D09A2-8F34-48C3-8C85-0E0E232DA33B}" type="pres">
      <dgm:prSet presAssocID="{95B1A512-0D9F-4908-BC1B-9D884F928EDA}" presName="hierChild2" presStyleCnt="0"/>
      <dgm:spPr/>
    </dgm:pt>
    <dgm:pt modelId="{8F7C3A4E-9AE6-4C0D-A7A4-9263BB5B628B}" type="pres">
      <dgm:prSet presAssocID="{E6F17995-035B-4D2A-9F69-A2BC07FFA19A}" presName="Name10" presStyleLbl="parChTrans1D2" presStyleIdx="0" presStyleCnt="2"/>
      <dgm:spPr/>
      <dgm:t>
        <a:bodyPr/>
        <a:lstStyle/>
        <a:p>
          <a:endParaRPr lang="en-US"/>
        </a:p>
      </dgm:t>
    </dgm:pt>
    <dgm:pt modelId="{759A50D3-4270-4152-A39A-3A8BD203438E}" type="pres">
      <dgm:prSet presAssocID="{B0D90D24-5719-4538-A145-6841C7AAF3DC}" presName="hierRoot2" presStyleCnt="0"/>
      <dgm:spPr/>
    </dgm:pt>
    <dgm:pt modelId="{E3330450-ABD8-447A-9660-BB6F0451E00C}" type="pres">
      <dgm:prSet presAssocID="{B0D90D24-5719-4538-A145-6841C7AAF3DC}" presName="composite2" presStyleCnt="0"/>
      <dgm:spPr/>
    </dgm:pt>
    <dgm:pt modelId="{C93C9789-522E-4505-BDF3-93CA6485BB6A}" type="pres">
      <dgm:prSet presAssocID="{B0D90D24-5719-4538-A145-6841C7AAF3DC}" presName="background2" presStyleLbl="node2" presStyleIdx="0" presStyleCnt="2"/>
      <dgm:spPr/>
    </dgm:pt>
    <dgm:pt modelId="{300305BE-1ED9-4F1F-BE41-25364E2A0CEB}" type="pres">
      <dgm:prSet presAssocID="{B0D90D24-5719-4538-A145-6841C7AAF3DC}" presName="text2" presStyleLbl="fgAcc2" presStyleIdx="0" presStyleCnt="2" custScaleX="255859">
        <dgm:presLayoutVars>
          <dgm:chPref val="3"/>
        </dgm:presLayoutVars>
      </dgm:prSet>
      <dgm:spPr/>
      <dgm:t>
        <a:bodyPr/>
        <a:lstStyle/>
        <a:p>
          <a:endParaRPr lang="en-US"/>
        </a:p>
      </dgm:t>
    </dgm:pt>
    <dgm:pt modelId="{3EA420F7-FD4F-40B7-90F5-6939F2DA9AA3}" type="pres">
      <dgm:prSet presAssocID="{B0D90D24-5719-4538-A145-6841C7AAF3DC}" presName="hierChild3" presStyleCnt="0"/>
      <dgm:spPr/>
    </dgm:pt>
    <dgm:pt modelId="{1655FC4F-7765-46E1-8B45-63AFEC4C43D2}" type="pres">
      <dgm:prSet presAssocID="{B677351E-446D-4F73-9E48-B9956B1260F8}" presName="Name17" presStyleLbl="parChTrans1D3" presStyleIdx="0" presStyleCnt="5"/>
      <dgm:spPr/>
      <dgm:t>
        <a:bodyPr/>
        <a:lstStyle/>
        <a:p>
          <a:endParaRPr lang="en-US"/>
        </a:p>
      </dgm:t>
    </dgm:pt>
    <dgm:pt modelId="{8D634206-5037-4EE4-832E-95FF1518CAED}" type="pres">
      <dgm:prSet presAssocID="{37004908-9260-436D-9280-31BD7EC96EA6}" presName="hierRoot3" presStyleCnt="0"/>
      <dgm:spPr/>
    </dgm:pt>
    <dgm:pt modelId="{F60B2AF5-DF87-4B87-980D-2B256CE7F7D2}" type="pres">
      <dgm:prSet presAssocID="{37004908-9260-436D-9280-31BD7EC96EA6}" presName="composite3" presStyleCnt="0"/>
      <dgm:spPr/>
    </dgm:pt>
    <dgm:pt modelId="{E42A362C-B2CF-4E21-8DE8-CD9734F0D20D}" type="pres">
      <dgm:prSet presAssocID="{37004908-9260-436D-9280-31BD7EC96EA6}" presName="background3" presStyleLbl="node3" presStyleIdx="0" presStyleCnt="5"/>
      <dgm:spPr/>
    </dgm:pt>
    <dgm:pt modelId="{AEF9B38B-60C3-407A-80AF-8C6D30672841}" type="pres">
      <dgm:prSet presAssocID="{37004908-9260-436D-9280-31BD7EC96EA6}" presName="text3" presStyleLbl="fgAcc3" presStyleIdx="0" presStyleCnt="5" custScaleY="340702">
        <dgm:presLayoutVars>
          <dgm:chPref val="3"/>
        </dgm:presLayoutVars>
      </dgm:prSet>
      <dgm:spPr/>
      <dgm:t>
        <a:bodyPr/>
        <a:lstStyle/>
        <a:p>
          <a:endParaRPr lang="en-US"/>
        </a:p>
      </dgm:t>
    </dgm:pt>
    <dgm:pt modelId="{2CADD4C3-1908-42C8-9DC4-BA41BDDF31FC}" type="pres">
      <dgm:prSet presAssocID="{37004908-9260-436D-9280-31BD7EC96EA6}" presName="hierChild4" presStyleCnt="0"/>
      <dgm:spPr/>
    </dgm:pt>
    <dgm:pt modelId="{D5FFE1FB-2353-40CC-8F2C-04CB2EFD25EF}" type="pres">
      <dgm:prSet presAssocID="{0EA46937-B144-465D-8702-5F6856DB1BF9}" presName="Name17" presStyleLbl="parChTrans1D3" presStyleIdx="1" presStyleCnt="5"/>
      <dgm:spPr/>
      <dgm:t>
        <a:bodyPr/>
        <a:lstStyle/>
        <a:p>
          <a:endParaRPr lang="en-US"/>
        </a:p>
      </dgm:t>
    </dgm:pt>
    <dgm:pt modelId="{6B2C8872-D4E4-4FC3-9E44-633A7C372E25}" type="pres">
      <dgm:prSet presAssocID="{34925325-8B3D-4C9C-B790-E8CFFE9712F0}" presName="hierRoot3" presStyleCnt="0"/>
      <dgm:spPr/>
    </dgm:pt>
    <dgm:pt modelId="{3C5B0DD5-0EE7-40DB-884B-976AC06B1F0A}" type="pres">
      <dgm:prSet presAssocID="{34925325-8B3D-4C9C-B790-E8CFFE9712F0}" presName="composite3" presStyleCnt="0"/>
      <dgm:spPr/>
    </dgm:pt>
    <dgm:pt modelId="{E3237B59-79CE-4409-82C7-C7304642621F}" type="pres">
      <dgm:prSet presAssocID="{34925325-8B3D-4C9C-B790-E8CFFE9712F0}" presName="background3" presStyleLbl="node3" presStyleIdx="1" presStyleCnt="5"/>
      <dgm:spPr/>
    </dgm:pt>
    <dgm:pt modelId="{95862587-B8A8-47B9-99A6-848778D6D4BD}" type="pres">
      <dgm:prSet presAssocID="{34925325-8B3D-4C9C-B790-E8CFFE9712F0}" presName="text3" presStyleLbl="fgAcc3" presStyleIdx="1" presStyleCnt="5" custScaleY="340702">
        <dgm:presLayoutVars>
          <dgm:chPref val="3"/>
        </dgm:presLayoutVars>
      </dgm:prSet>
      <dgm:spPr/>
      <dgm:t>
        <a:bodyPr/>
        <a:lstStyle/>
        <a:p>
          <a:endParaRPr lang="en-US"/>
        </a:p>
      </dgm:t>
    </dgm:pt>
    <dgm:pt modelId="{257C9987-2C34-44BB-8D0C-8A3440335D1C}" type="pres">
      <dgm:prSet presAssocID="{34925325-8B3D-4C9C-B790-E8CFFE9712F0}" presName="hierChild4" presStyleCnt="0"/>
      <dgm:spPr/>
    </dgm:pt>
    <dgm:pt modelId="{8F16EAF3-67E0-4EE4-8507-65F31648EFE2}" type="pres">
      <dgm:prSet presAssocID="{86FF1A90-344C-4ABF-B021-F707C04D909D}" presName="Name17" presStyleLbl="parChTrans1D3" presStyleIdx="2" presStyleCnt="5"/>
      <dgm:spPr/>
      <dgm:t>
        <a:bodyPr/>
        <a:lstStyle/>
        <a:p>
          <a:endParaRPr lang="en-US"/>
        </a:p>
      </dgm:t>
    </dgm:pt>
    <dgm:pt modelId="{861E4995-3614-4004-AEDE-E467E2A9C4DE}" type="pres">
      <dgm:prSet presAssocID="{8E098C49-4765-4062-832F-EB791F9CFF92}" presName="hierRoot3" presStyleCnt="0"/>
      <dgm:spPr/>
    </dgm:pt>
    <dgm:pt modelId="{0E1D5032-D09B-478B-9839-C93D45569FE6}" type="pres">
      <dgm:prSet presAssocID="{8E098C49-4765-4062-832F-EB791F9CFF92}" presName="composite3" presStyleCnt="0"/>
      <dgm:spPr/>
    </dgm:pt>
    <dgm:pt modelId="{7D4D05B7-FF5C-4C1A-A3A7-E0034652FEA5}" type="pres">
      <dgm:prSet presAssocID="{8E098C49-4765-4062-832F-EB791F9CFF92}" presName="background3" presStyleLbl="node3" presStyleIdx="2" presStyleCnt="5"/>
      <dgm:spPr/>
    </dgm:pt>
    <dgm:pt modelId="{1A23EC46-248A-4C6C-9AF9-92BC086A3753}" type="pres">
      <dgm:prSet presAssocID="{8E098C49-4765-4062-832F-EB791F9CFF92}" presName="text3" presStyleLbl="fgAcc3" presStyleIdx="2" presStyleCnt="5" custScaleY="340702">
        <dgm:presLayoutVars>
          <dgm:chPref val="3"/>
        </dgm:presLayoutVars>
      </dgm:prSet>
      <dgm:spPr/>
      <dgm:t>
        <a:bodyPr/>
        <a:lstStyle/>
        <a:p>
          <a:endParaRPr lang="en-US"/>
        </a:p>
      </dgm:t>
    </dgm:pt>
    <dgm:pt modelId="{3191FD06-908E-4BD1-B6D3-3A34966B58D0}" type="pres">
      <dgm:prSet presAssocID="{8E098C49-4765-4062-832F-EB791F9CFF92}" presName="hierChild4" presStyleCnt="0"/>
      <dgm:spPr/>
    </dgm:pt>
    <dgm:pt modelId="{00DFCDA5-443E-4FFE-8726-1E46331E7990}" type="pres">
      <dgm:prSet presAssocID="{7031B50E-89F6-481A-B7A0-E73EC9F368AA}" presName="Name10" presStyleLbl="parChTrans1D2" presStyleIdx="1" presStyleCnt="2"/>
      <dgm:spPr/>
      <dgm:t>
        <a:bodyPr/>
        <a:lstStyle/>
        <a:p>
          <a:endParaRPr lang="en-US"/>
        </a:p>
      </dgm:t>
    </dgm:pt>
    <dgm:pt modelId="{02819FDF-455A-42EE-AA81-E147DE60397A}" type="pres">
      <dgm:prSet presAssocID="{A0DFFF20-D8EE-435F-8C53-FDC747B04E38}" presName="hierRoot2" presStyleCnt="0"/>
      <dgm:spPr/>
    </dgm:pt>
    <dgm:pt modelId="{21AF790E-8A03-4464-8D23-DC2771E44EBD}" type="pres">
      <dgm:prSet presAssocID="{A0DFFF20-D8EE-435F-8C53-FDC747B04E38}" presName="composite2" presStyleCnt="0"/>
      <dgm:spPr/>
    </dgm:pt>
    <dgm:pt modelId="{F115F1AF-5892-4422-B43D-55293EE2AFE8}" type="pres">
      <dgm:prSet presAssocID="{A0DFFF20-D8EE-435F-8C53-FDC747B04E38}" presName="background2" presStyleLbl="node2" presStyleIdx="1" presStyleCnt="2"/>
      <dgm:spPr/>
    </dgm:pt>
    <dgm:pt modelId="{4817D61D-59D5-48C7-8C27-EA905CF1276D}" type="pres">
      <dgm:prSet presAssocID="{A0DFFF20-D8EE-435F-8C53-FDC747B04E38}" presName="text2" presStyleLbl="fgAcc2" presStyleIdx="1" presStyleCnt="2" custScaleX="351400">
        <dgm:presLayoutVars>
          <dgm:chPref val="3"/>
        </dgm:presLayoutVars>
      </dgm:prSet>
      <dgm:spPr/>
      <dgm:t>
        <a:bodyPr/>
        <a:lstStyle/>
        <a:p>
          <a:endParaRPr lang="en-US"/>
        </a:p>
      </dgm:t>
    </dgm:pt>
    <dgm:pt modelId="{543E1CD5-2638-4F76-8CD4-23EDCED755C3}" type="pres">
      <dgm:prSet presAssocID="{A0DFFF20-D8EE-435F-8C53-FDC747B04E38}" presName="hierChild3" presStyleCnt="0"/>
      <dgm:spPr/>
    </dgm:pt>
    <dgm:pt modelId="{C265E423-5F12-4A51-99A9-6E4B8961E307}" type="pres">
      <dgm:prSet presAssocID="{65B8ADB4-D36E-4A52-BD6C-9B2C8E757251}" presName="Name17" presStyleLbl="parChTrans1D3" presStyleIdx="3" presStyleCnt="5"/>
      <dgm:spPr/>
      <dgm:t>
        <a:bodyPr/>
        <a:lstStyle/>
        <a:p>
          <a:endParaRPr lang="en-US"/>
        </a:p>
      </dgm:t>
    </dgm:pt>
    <dgm:pt modelId="{72F05556-5848-4FF0-ADCC-4FDA74CBE298}" type="pres">
      <dgm:prSet presAssocID="{41BD0EA3-9E97-4C63-8844-03496CEA219B}" presName="hierRoot3" presStyleCnt="0"/>
      <dgm:spPr/>
    </dgm:pt>
    <dgm:pt modelId="{3A213130-B98A-43E7-9B89-E637E0170B2F}" type="pres">
      <dgm:prSet presAssocID="{41BD0EA3-9E97-4C63-8844-03496CEA219B}" presName="composite3" presStyleCnt="0"/>
      <dgm:spPr/>
    </dgm:pt>
    <dgm:pt modelId="{5CB1A480-EE2A-405A-B4BE-EA9BC0AC39D0}" type="pres">
      <dgm:prSet presAssocID="{41BD0EA3-9E97-4C63-8844-03496CEA219B}" presName="background3" presStyleLbl="node3" presStyleIdx="3" presStyleCnt="5"/>
      <dgm:spPr/>
    </dgm:pt>
    <dgm:pt modelId="{7B35606D-74AF-4354-9AFA-E7A9E097ED31}" type="pres">
      <dgm:prSet presAssocID="{41BD0EA3-9E97-4C63-8844-03496CEA219B}" presName="text3" presStyleLbl="fgAcc3" presStyleIdx="3" presStyleCnt="5" custScaleX="205970">
        <dgm:presLayoutVars>
          <dgm:chPref val="3"/>
        </dgm:presLayoutVars>
      </dgm:prSet>
      <dgm:spPr/>
      <dgm:t>
        <a:bodyPr/>
        <a:lstStyle/>
        <a:p>
          <a:endParaRPr lang="en-US"/>
        </a:p>
      </dgm:t>
    </dgm:pt>
    <dgm:pt modelId="{2BDC28CB-31FC-424E-B7C1-46301251CFE1}" type="pres">
      <dgm:prSet presAssocID="{41BD0EA3-9E97-4C63-8844-03496CEA219B}" presName="hierChild4" presStyleCnt="0"/>
      <dgm:spPr/>
    </dgm:pt>
    <dgm:pt modelId="{D0DF8E54-04B3-4168-8C56-5F918994F0AC}" type="pres">
      <dgm:prSet presAssocID="{D3590ACD-B51F-43D7-B4E7-AAD356E52B21}" presName="Name23" presStyleLbl="parChTrans1D4" presStyleIdx="0" presStyleCnt="2"/>
      <dgm:spPr/>
      <dgm:t>
        <a:bodyPr/>
        <a:lstStyle/>
        <a:p>
          <a:endParaRPr lang="en-US"/>
        </a:p>
      </dgm:t>
    </dgm:pt>
    <dgm:pt modelId="{9B565C0E-265E-4ABC-96F8-827532C71AEA}" type="pres">
      <dgm:prSet presAssocID="{935B5545-1B7E-4AFF-B0EC-DB8F8BCF63DA}" presName="hierRoot4" presStyleCnt="0"/>
      <dgm:spPr/>
    </dgm:pt>
    <dgm:pt modelId="{CD9F93AD-F4BE-493F-B318-34EC1C2E7985}" type="pres">
      <dgm:prSet presAssocID="{935B5545-1B7E-4AFF-B0EC-DB8F8BCF63DA}" presName="composite4" presStyleCnt="0"/>
      <dgm:spPr/>
    </dgm:pt>
    <dgm:pt modelId="{D1E45FE1-30E1-49D8-AFB9-0687D9151557}" type="pres">
      <dgm:prSet presAssocID="{935B5545-1B7E-4AFF-B0EC-DB8F8BCF63DA}" presName="background4" presStyleLbl="node4" presStyleIdx="0" presStyleCnt="2"/>
      <dgm:spPr/>
    </dgm:pt>
    <dgm:pt modelId="{B3E5FD04-94B4-4D10-9FC0-FFFC879EF4FE}" type="pres">
      <dgm:prSet presAssocID="{935B5545-1B7E-4AFF-B0EC-DB8F8BCF63DA}" presName="text4" presStyleLbl="fgAcc4" presStyleIdx="0" presStyleCnt="2" custScaleX="213287" custScaleY="205322">
        <dgm:presLayoutVars>
          <dgm:chPref val="3"/>
        </dgm:presLayoutVars>
      </dgm:prSet>
      <dgm:spPr/>
      <dgm:t>
        <a:bodyPr/>
        <a:lstStyle/>
        <a:p>
          <a:endParaRPr lang="en-US"/>
        </a:p>
      </dgm:t>
    </dgm:pt>
    <dgm:pt modelId="{5A685C4A-2A89-4677-8B68-E362C3D4BF75}" type="pres">
      <dgm:prSet presAssocID="{935B5545-1B7E-4AFF-B0EC-DB8F8BCF63DA}" presName="hierChild5" presStyleCnt="0"/>
      <dgm:spPr/>
    </dgm:pt>
    <dgm:pt modelId="{CAD8E612-126E-4185-A7B5-4EA357D321B6}" type="pres">
      <dgm:prSet presAssocID="{3EA6564D-FAE2-4553-81B2-EFB578B037E9}" presName="Name17" presStyleLbl="parChTrans1D3" presStyleIdx="4" presStyleCnt="5"/>
      <dgm:spPr/>
      <dgm:t>
        <a:bodyPr/>
        <a:lstStyle/>
        <a:p>
          <a:endParaRPr lang="en-US"/>
        </a:p>
      </dgm:t>
    </dgm:pt>
    <dgm:pt modelId="{1E746387-A6C7-4A13-AF5E-3211C57B1CF4}" type="pres">
      <dgm:prSet presAssocID="{79A2FB5B-8EEF-41D9-B9F2-E3986DDD28A0}" presName="hierRoot3" presStyleCnt="0"/>
      <dgm:spPr/>
    </dgm:pt>
    <dgm:pt modelId="{307A4344-7F89-49C6-A651-38AECFFB31D5}" type="pres">
      <dgm:prSet presAssocID="{79A2FB5B-8EEF-41D9-B9F2-E3986DDD28A0}" presName="composite3" presStyleCnt="0"/>
      <dgm:spPr/>
    </dgm:pt>
    <dgm:pt modelId="{26CC55A9-606A-4176-860B-CAB7D824333B}" type="pres">
      <dgm:prSet presAssocID="{79A2FB5B-8EEF-41D9-B9F2-E3986DDD28A0}" presName="background3" presStyleLbl="node3" presStyleIdx="4" presStyleCnt="5"/>
      <dgm:spPr/>
    </dgm:pt>
    <dgm:pt modelId="{DE9F6E9C-2021-48FE-BE9D-3D50DC758820}" type="pres">
      <dgm:prSet presAssocID="{79A2FB5B-8EEF-41D9-B9F2-E3986DDD28A0}" presName="text3" presStyleLbl="fgAcc3" presStyleIdx="4" presStyleCnt="5" custScaleX="205970">
        <dgm:presLayoutVars>
          <dgm:chPref val="3"/>
        </dgm:presLayoutVars>
      </dgm:prSet>
      <dgm:spPr/>
      <dgm:t>
        <a:bodyPr/>
        <a:lstStyle/>
        <a:p>
          <a:endParaRPr lang="en-US"/>
        </a:p>
      </dgm:t>
    </dgm:pt>
    <dgm:pt modelId="{3B952597-0D2E-4CDB-8E75-F9D5AA07A05A}" type="pres">
      <dgm:prSet presAssocID="{79A2FB5B-8EEF-41D9-B9F2-E3986DDD28A0}" presName="hierChild4" presStyleCnt="0"/>
      <dgm:spPr/>
    </dgm:pt>
    <dgm:pt modelId="{BC82CD01-3FEC-4DFF-8354-D6C4A9D0319C}" type="pres">
      <dgm:prSet presAssocID="{9AD9B858-DCB9-4EA1-9618-450D98444B0B}" presName="Name23" presStyleLbl="parChTrans1D4" presStyleIdx="1" presStyleCnt="2"/>
      <dgm:spPr/>
      <dgm:t>
        <a:bodyPr/>
        <a:lstStyle/>
        <a:p>
          <a:endParaRPr lang="en-US"/>
        </a:p>
      </dgm:t>
    </dgm:pt>
    <dgm:pt modelId="{DCC7C9B0-20D8-40A6-9E53-2D3354FF35D7}" type="pres">
      <dgm:prSet presAssocID="{34E24363-9910-4100-98A3-5A232F53CCFD}" presName="hierRoot4" presStyleCnt="0"/>
      <dgm:spPr/>
    </dgm:pt>
    <dgm:pt modelId="{1E9C50F0-4458-4CB8-B73B-83A3ACEE18C3}" type="pres">
      <dgm:prSet presAssocID="{34E24363-9910-4100-98A3-5A232F53CCFD}" presName="composite4" presStyleCnt="0"/>
      <dgm:spPr/>
    </dgm:pt>
    <dgm:pt modelId="{38FF0090-1190-4CB0-80A8-3F705D0B35AA}" type="pres">
      <dgm:prSet presAssocID="{34E24363-9910-4100-98A3-5A232F53CCFD}" presName="background4" presStyleLbl="node4" presStyleIdx="1" presStyleCnt="2"/>
      <dgm:spPr/>
    </dgm:pt>
    <dgm:pt modelId="{3979BBF0-82F0-4432-A7A0-0FD198D8A146}" type="pres">
      <dgm:prSet presAssocID="{34E24363-9910-4100-98A3-5A232F53CCFD}" presName="text4" presStyleLbl="fgAcc4" presStyleIdx="1" presStyleCnt="2" custScaleX="213287" custScaleY="205322">
        <dgm:presLayoutVars>
          <dgm:chPref val="3"/>
        </dgm:presLayoutVars>
      </dgm:prSet>
      <dgm:spPr/>
      <dgm:t>
        <a:bodyPr/>
        <a:lstStyle/>
        <a:p>
          <a:endParaRPr lang="en-US"/>
        </a:p>
      </dgm:t>
    </dgm:pt>
    <dgm:pt modelId="{F93C11F0-92B1-429A-8285-D70BC8EE36DE}" type="pres">
      <dgm:prSet presAssocID="{34E24363-9910-4100-98A3-5A232F53CCFD}" presName="hierChild5" presStyleCnt="0"/>
      <dgm:spPr/>
    </dgm:pt>
  </dgm:ptLst>
  <dgm:cxnLst>
    <dgm:cxn modelId="{997C0F67-A5DC-41D7-A387-1CFD9CA2C6B0}" type="presOf" srcId="{3EA6564D-FAE2-4553-81B2-EFB578B037E9}" destId="{CAD8E612-126E-4185-A7B5-4EA357D321B6}" srcOrd="0" destOrd="0" presId="urn:microsoft.com/office/officeart/2005/8/layout/hierarchy1"/>
    <dgm:cxn modelId="{B0BD7FE0-C9D6-470B-A087-AD79EADF6FC8}" srcId="{B0D90D24-5719-4538-A145-6841C7AAF3DC}" destId="{34925325-8B3D-4C9C-B790-E8CFFE9712F0}" srcOrd="1" destOrd="0" parTransId="{0EA46937-B144-465D-8702-5F6856DB1BF9}" sibTransId="{8D46371D-DDB1-4625-BB9A-4F87E7CBA514}"/>
    <dgm:cxn modelId="{729DAB28-DB68-476E-8BD4-C59D892DF53F}" srcId="{A0DFFF20-D8EE-435F-8C53-FDC747B04E38}" destId="{79A2FB5B-8EEF-41D9-B9F2-E3986DDD28A0}" srcOrd="1" destOrd="0" parTransId="{3EA6564D-FAE2-4553-81B2-EFB578B037E9}" sibTransId="{3243BC9B-BA60-4B39-B2EB-B9A48BB4F59B}"/>
    <dgm:cxn modelId="{D8B38C54-E0F1-4E3B-A840-F6E6532DF938}" type="presOf" srcId="{D3590ACD-B51F-43D7-B4E7-AAD356E52B21}" destId="{D0DF8E54-04B3-4168-8C56-5F918994F0AC}" srcOrd="0" destOrd="0" presId="urn:microsoft.com/office/officeart/2005/8/layout/hierarchy1"/>
    <dgm:cxn modelId="{CDA9A263-DCB7-4281-9782-9DD0BB3A0EC2}" type="presOf" srcId="{39FF93F6-C409-404C-A812-0919C1F8B18C}" destId="{388A619C-7C79-42D4-B5FD-727641B56533}" srcOrd="0" destOrd="0" presId="urn:microsoft.com/office/officeart/2005/8/layout/hierarchy1"/>
    <dgm:cxn modelId="{464EE3E6-5C7D-4A44-B45E-6B054DE913E8}" type="presOf" srcId="{E6F17995-035B-4D2A-9F69-A2BC07FFA19A}" destId="{8F7C3A4E-9AE6-4C0D-A7A4-9263BB5B628B}" srcOrd="0" destOrd="0" presId="urn:microsoft.com/office/officeart/2005/8/layout/hierarchy1"/>
    <dgm:cxn modelId="{7342DA65-E872-4343-A152-3DDA55183D3B}" type="presOf" srcId="{935B5545-1B7E-4AFF-B0EC-DB8F8BCF63DA}" destId="{B3E5FD04-94B4-4D10-9FC0-FFFC879EF4FE}" srcOrd="0" destOrd="0" presId="urn:microsoft.com/office/officeart/2005/8/layout/hierarchy1"/>
    <dgm:cxn modelId="{97EE5EF3-A23F-43B0-AF64-2476D8818FED}" type="presOf" srcId="{A0DFFF20-D8EE-435F-8C53-FDC747B04E38}" destId="{4817D61D-59D5-48C7-8C27-EA905CF1276D}" srcOrd="0" destOrd="0" presId="urn:microsoft.com/office/officeart/2005/8/layout/hierarchy1"/>
    <dgm:cxn modelId="{4F644453-2B30-47DB-9480-8781A5491E8A}" srcId="{39FF93F6-C409-404C-A812-0919C1F8B18C}" destId="{95B1A512-0D9F-4908-BC1B-9D884F928EDA}" srcOrd="0" destOrd="0" parTransId="{8CF985C4-E6E5-4A09-984B-F377E3491C2E}" sibTransId="{D7A540C1-EFB7-46F5-AEC2-87F006E02971}"/>
    <dgm:cxn modelId="{B211AECA-1256-4159-8A71-9B11750F0CDA}" type="presOf" srcId="{0EA46937-B144-465D-8702-5F6856DB1BF9}" destId="{D5FFE1FB-2353-40CC-8F2C-04CB2EFD25EF}" srcOrd="0" destOrd="0" presId="urn:microsoft.com/office/officeart/2005/8/layout/hierarchy1"/>
    <dgm:cxn modelId="{FAFAEF91-0DD0-4007-A36F-68C4E5D7E67E}" type="presOf" srcId="{65B8ADB4-D36E-4A52-BD6C-9B2C8E757251}" destId="{C265E423-5F12-4A51-99A9-6E4B8961E307}" srcOrd="0" destOrd="0" presId="urn:microsoft.com/office/officeart/2005/8/layout/hierarchy1"/>
    <dgm:cxn modelId="{5041393F-0B22-4A9E-956D-F3FFE98A8D1C}" type="presOf" srcId="{41BD0EA3-9E97-4C63-8844-03496CEA219B}" destId="{7B35606D-74AF-4354-9AFA-E7A9E097ED31}" srcOrd="0" destOrd="0" presId="urn:microsoft.com/office/officeart/2005/8/layout/hierarchy1"/>
    <dgm:cxn modelId="{A25C7F07-0C51-452D-8958-87D0033521BD}" type="presOf" srcId="{34E24363-9910-4100-98A3-5A232F53CCFD}" destId="{3979BBF0-82F0-4432-A7A0-0FD198D8A146}" srcOrd="0" destOrd="0" presId="urn:microsoft.com/office/officeart/2005/8/layout/hierarchy1"/>
    <dgm:cxn modelId="{8EDA4CCF-6FFF-44C7-B7BA-1BA26E63622C}" type="presOf" srcId="{7031B50E-89F6-481A-B7A0-E73EC9F368AA}" destId="{00DFCDA5-443E-4FFE-8726-1E46331E7990}" srcOrd="0" destOrd="0" presId="urn:microsoft.com/office/officeart/2005/8/layout/hierarchy1"/>
    <dgm:cxn modelId="{B5351D67-BA92-4059-BC72-B203E6770DAC}" srcId="{41BD0EA3-9E97-4C63-8844-03496CEA219B}" destId="{935B5545-1B7E-4AFF-B0EC-DB8F8BCF63DA}" srcOrd="0" destOrd="0" parTransId="{D3590ACD-B51F-43D7-B4E7-AAD356E52B21}" sibTransId="{F469BF3D-21BC-476C-BB06-891C05DAEB31}"/>
    <dgm:cxn modelId="{BBC6CB1B-89A2-48CE-ACA2-B615245705AA}" type="presOf" srcId="{B0D90D24-5719-4538-A145-6841C7AAF3DC}" destId="{300305BE-1ED9-4F1F-BE41-25364E2A0CEB}" srcOrd="0" destOrd="0" presId="urn:microsoft.com/office/officeart/2005/8/layout/hierarchy1"/>
    <dgm:cxn modelId="{8F63C14D-375C-463B-848E-BEED82DB4D63}" type="presOf" srcId="{8E098C49-4765-4062-832F-EB791F9CFF92}" destId="{1A23EC46-248A-4C6C-9AF9-92BC086A3753}" srcOrd="0" destOrd="0" presId="urn:microsoft.com/office/officeart/2005/8/layout/hierarchy1"/>
    <dgm:cxn modelId="{D8AB1E06-3A03-4F49-BF3D-1ECF89072749}" srcId="{79A2FB5B-8EEF-41D9-B9F2-E3986DDD28A0}" destId="{34E24363-9910-4100-98A3-5A232F53CCFD}" srcOrd="0" destOrd="0" parTransId="{9AD9B858-DCB9-4EA1-9618-450D98444B0B}" sibTransId="{D97342E1-0323-470D-AAF5-1ADDAE3ADA97}"/>
    <dgm:cxn modelId="{1F4B447F-6396-434A-A2EB-48B95EB08586}" type="presOf" srcId="{9AD9B858-DCB9-4EA1-9618-450D98444B0B}" destId="{BC82CD01-3FEC-4DFF-8354-D6C4A9D0319C}" srcOrd="0" destOrd="0" presId="urn:microsoft.com/office/officeart/2005/8/layout/hierarchy1"/>
    <dgm:cxn modelId="{AFBA31E5-C1E1-4C7E-8074-C44232621BE4}" type="presOf" srcId="{95B1A512-0D9F-4908-BC1B-9D884F928EDA}" destId="{838E6816-8D07-4409-915E-94D13B8AC8B9}" srcOrd="0" destOrd="0" presId="urn:microsoft.com/office/officeart/2005/8/layout/hierarchy1"/>
    <dgm:cxn modelId="{08F23547-F087-49C5-9F83-90336E3090FE}" srcId="{B0D90D24-5719-4538-A145-6841C7AAF3DC}" destId="{8E098C49-4765-4062-832F-EB791F9CFF92}" srcOrd="2" destOrd="0" parTransId="{86FF1A90-344C-4ABF-B021-F707C04D909D}" sibTransId="{7D414D4F-2794-4722-ACAD-230BA832C83E}"/>
    <dgm:cxn modelId="{A3DE7DA3-4F5A-4061-AABA-EA9406568F7A}" type="presOf" srcId="{B677351E-446D-4F73-9E48-B9956B1260F8}" destId="{1655FC4F-7765-46E1-8B45-63AFEC4C43D2}" srcOrd="0" destOrd="0" presId="urn:microsoft.com/office/officeart/2005/8/layout/hierarchy1"/>
    <dgm:cxn modelId="{37BD7F7B-8184-4BE6-81B0-A9BF2CDB9202}" srcId="{95B1A512-0D9F-4908-BC1B-9D884F928EDA}" destId="{A0DFFF20-D8EE-435F-8C53-FDC747B04E38}" srcOrd="1" destOrd="0" parTransId="{7031B50E-89F6-481A-B7A0-E73EC9F368AA}" sibTransId="{18A6297B-CAA2-4395-ACDC-AD72AEE25FF3}"/>
    <dgm:cxn modelId="{5815E031-92F9-4B91-A556-2B9943456B7D}" type="presOf" srcId="{34925325-8B3D-4C9C-B790-E8CFFE9712F0}" destId="{95862587-B8A8-47B9-99A6-848778D6D4BD}" srcOrd="0" destOrd="0" presId="urn:microsoft.com/office/officeart/2005/8/layout/hierarchy1"/>
    <dgm:cxn modelId="{A8A369E4-E8F6-4B92-B627-074543E0AEDF}" type="presOf" srcId="{37004908-9260-436D-9280-31BD7EC96EA6}" destId="{AEF9B38B-60C3-407A-80AF-8C6D30672841}" srcOrd="0" destOrd="0" presId="urn:microsoft.com/office/officeart/2005/8/layout/hierarchy1"/>
    <dgm:cxn modelId="{0D4F16A8-5A9A-41F0-8BF9-2D4BEE808415}" type="presOf" srcId="{86FF1A90-344C-4ABF-B021-F707C04D909D}" destId="{8F16EAF3-67E0-4EE4-8507-65F31648EFE2}" srcOrd="0" destOrd="0" presId="urn:microsoft.com/office/officeart/2005/8/layout/hierarchy1"/>
    <dgm:cxn modelId="{8A94548D-C321-4EEE-AAA9-42A4824279B9}" srcId="{95B1A512-0D9F-4908-BC1B-9D884F928EDA}" destId="{B0D90D24-5719-4538-A145-6841C7AAF3DC}" srcOrd="0" destOrd="0" parTransId="{E6F17995-035B-4D2A-9F69-A2BC07FFA19A}" sibTransId="{9940B660-EB40-442A-B3BD-99C2B44DE8F7}"/>
    <dgm:cxn modelId="{7966D21A-5321-4B78-A369-3E54911EC308}" srcId="{B0D90D24-5719-4538-A145-6841C7AAF3DC}" destId="{37004908-9260-436D-9280-31BD7EC96EA6}" srcOrd="0" destOrd="0" parTransId="{B677351E-446D-4F73-9E48-B9956B1260F8}" sibTransId="{1277E436-BB1C-4EC5-B7CC-6C2E9F1AA288}"/>
    <dgm:cxn modelId="{3D106D97-C27A-4F45-952B-EFB16319C7C3}" srcId="{A0DFFF20-D8EE-435F-8C53-FDC747B04E38}" destId="{41BD0EA3-9E97-4C63-8844-03496CEA219B}" srcOrd="0" destOrd="0" parTransId="{65B8ADB4-D36E-4A52-BD6C-9B2C8E757251}" sibTransId="{AB7F332C-88A1-422F-B6F4-6404B67F7A58}"/>
    <dgm:cxn modelId="{C7AC1B14-17E4-4FE0-820F-B23D46C48B89}" type="presOf" srcId="{79A2FB5B-8EEF-41D9-B9F2-E3986DDD28A0}" destId="{DE9F6E9C-2021-48FE-BE9D-3D50DC758820}" srcOrd="0" destOrd="0" presId="urn:microsoft.com/office/officeart/2005/8/layout/hierarchy1"/>
    <dgm:cxn modelId="{3A6AB742-E90F-4C04-99F6-E28930B8C331}" type="presParOf" srcId="{388A619C-7C79-42D4-B5FD-727641B56533}" destId="{C2C84479-A593-4B2C-A8EF-2B1844BD0868}" srcOrd="0" destOrd="0" presId="urn:microsoft.com/office/officeart/2005/8/layout/hierarchy1"/>
    <dgm:cxn modelId="{BBB00E50-FE88-43DC-8C44-970ECEA62B3F}" type="presParOf" srcId="{C2C84479-A593-4B2C-A8EF-2B1844BD0868}" destId="{306916C3-9FEA-41C3-84DE-EACAFF8FFEE1}" srcOrd="0" destOrd="0" presId="urn:microsoft.com/office/officeart/2005/8/layout/hierarchy1"/>
    <dgm:cxn modelId="{D89895E5-7EEB-4577-9686-310852B131D2}" type="presParOf" srcId="{306916C3-9FEA-41C3-84DE-EACAFF8FFEE1}" destId="{F35AEE68-2FDE-49D7-B53E-C2E6D6EF6816}" srcOrd="0" destOrd="0" presId="urn:microsoft.com/office/officeart/2005/8/layout/hierarchy1"/>
    <dgm:cxn modelId="{CE003A59-F689-4308-AB12-19013CBBBDDC}" type="presParOf" srcId="{306916C3-9FEA-41C3-84DE-EACAFF8FFEE1}" destId="{838E6816-8D07-4409-915E-94D13B8AC8B9}" srcOrd="1" destOrd="0" presId="urn:microsoft.com/office/officeart/2005/8/layout/hierarchy1"/>
    <dgm:cxn modelId="{A246978A-9BC7-457F-8CE8-01AA45E21338}" type="presParOf" srcId="{C2C84479-A593-4B2C-A8EF-2B1844BD0868}" destId="{1A8D09A2-8F34-48C3-8C85-0E0E232DA33B}" srcOrd="1" destOrd="0" presId="urn:microsoft.com/office/officeart/2005/8/layout/hierarchy1"/>
    <dgm:cxn modelId="{AE562BAD-1035-4AB6-8559-F6F7C4C5F1A6}" type="presParOf" srcId="{1A8D09A2-8F34-48C3-8C85-0E0E232DA33B}" destId="{8F7C3A4E-9AE6-4C0D-A7A4-9263BB5B628B}" srcOrd="0" destOrd="0" presId="urn:microsoft.com/office/officeart/2005/8/layout/hierarchy1"/>
    <dgm:cxn modelId="{DA2B43D6-D846-4D2A-986C-AFA9C89F36D3}" type="presParOf" srcId="{1A8D09A2-8F34-48C3-8C85-0E0E232DA33B}" destId="{759A50D3-4270-4152-A39A-3A8BD203438E}" srcOrd="1" destOrd="0" presId="urn:microsoft.com/office/officeart/2005/8/layout/hierarchy1"/>
    <dgm:cxn modelId="{EE44F85B-10E2-4F33-86D9-F7C898DA75A4}" type="presParOf" srcId="{759A50D3-4270-4152-A39A-3A8BD203438E}" destId="{E3330450-ABD8-447A-9660-BB6F0451E00C}" srcOrd="0" destOrd="0" presId="urn:microsoft.com/office/officeart/2005/8/layout/hierarchy1"/>
    <dgm:cxn modelId="{24400FD9-885B-49F9-8EB2-44ADB607A33A}" type="presParOf" srcId="{E3330450-ABD8-447A-9660-BB6F0451E00C}" destId="{C93C9789-522E-4505-BDF3-93CA6485BB6A}" srcOrd="0" destOrd="0" presId="urn:microsoft.com/office/officeart/2005/8/layout/hierarchy1"/>
    <dgm:cxn modelId="{5F6501EF-CCD1-4E71-B8A1-2B7A67404CD7}" type="presParOf" srcId="{E3330450-ABD8-447A-9660-BB6F0451E00C}" destId="{300305BE-1ED9-4F1F-BE41-25364E2A0CEB}" srcOrd="1" destOrd="0" presId="urn:microsoft.com/office/officeart/2005/8/layout/hierarchy1"/>
    <dgm:cxn modelId="{649B641F-229F-4F07-A960-2D1BFBB8BE6F}" type="presParOf" srcId="{759A50D3-4270-4152-A39A-3A8BD203438E}" destId="{3EA420F7-FD4F-40B7-90F5-6939F2DA9AA3}" srcOrd="1" destOrd="0" presId="urn:microsoft.com/office/officeart/2005/8/layout/hierarchy1"/>
    <dgm:cxn modelId="{1F0E3AA0-56F1-46C7-9FD0-85B800756755}" type="presParOf" srcId="{3EA420F7-FD4F-40B7-90F5-6939F2DA9AA3}" destId="{1655FC4F-7765-46E1-8B45-63AFEC4C43D2}" srcOrd="0" destOrd="0" presId="urn:microsoft.com/office/officeart/2005/8/layout/hierarchy1"/>
    <dgm:cxn modelId="{24D58872-383F-4F53-853C-AD5B0D095FDF}" type="presParOf" srcId="{3EA420F7-FD4F-40B7-90F5-6939F2DA9AA3}" destId="{8D634206-5037-4EE4-832E-95FF1518CAED}" srcOrd="1" destOrd="0" presId="urn:microsoft.com/office/officeart/2005/8/layout/hierarchy1"/>
    <dgm:cxn modelId="{C590D328-5F32-4B6D-B23B-6AD456F47C4F}" type="presParOf" srcId="{8D634206-5037-4EE4-832E-95FF1518CAED}" destId="{F60B2AF5-DF87-4B87-980D-2B256CE7F7D2}" srcOrd="0" destOrd="0" presId="urn:microsoft.com/office/officeart/2005/8/layout/hierarchy1"/>
    <dgm:cxn modelId="{6F8030E8-6DFE-4B33-AF0A-F62E1DDCA356}" type="presParOf" srcId="{F60B2AF5-DF87-4B87-980D-2B256CE7F7D2}" destId="{E42A362C-B2CF-4E21-8DE8-CD9734F0D20D}" srcOrd="0" destOrd="0" presId="urn:microsoft.com/office/officeart/2005/8/layout/hierarchy1"/>
    <dgm:cxn modelId="{B3272DB6-B80C-48F0-9802-C6B6748069F7}" type="presParOf" srcId="{F60B2AF5-DF87-4B87-980D-2B256CE7F7D2}" destId="{AEF9B38B-60C3-407A-80AF-8C6D30672841}" srcOrd="1" destOrd="0" presId="urn:microsoft.com/office/officeart/2005/8/layout/hierarchy1"/>
    <dgm:cxn modelId="{DC309B54-A3C0-4D8F-B8BA-B08A778CF66A}" type="presParOf" srcId="{8D634206-5037-4EE4-832E-95FF1518CAED}" destId="{2CADD4C3-1908-42C8-9DC4-BA41BDDF31FC}" srcOrd="1" destOrd="0" presId="urn:microsoft.com/office/officeart/2005/8/layout/hierarchy1"/>
    <dgm:cxn modelId="{B0DED54B-D100-4C9B-B493-700375F828DD}" type="presParOf" srcId="{3EA420F7-FD4F-40B7-90F5-6939F2DA9AA3}" destId="{D5FFE1FB-2353-40CC-8F2C-04CB2EFD25EF}" srcOrd="2" destOrd="0" presId="urn:microsoft.com/office/officeart/2005/8/layout/hierarchy1"/>
    <dgm:cxn modelId="{232B0FE6-D82E-41F3-B5BA-DD375C5DBE4A}" type="presParOf" srcId="{3EA420F7-FD4F-40B7-90F5-6939F2DA9AA3}" destId="{6B2C8872-D4E4-4FC3-9E44-633A7C372E25}" srcOrd="3" destOrd="0" presId="urn:microsoft.com/office/officeart/2005/8/layout/hierarchy1"/>
    <dgm:cxn modelId="{A5AD06D9-64B9-425F-8E79-6FEBCC8E9E65}" type="presParOf" srcId="{6B2C8872-D4E4-4FC3-9E44-633A7C372E25}" destId="{3C5B0DD5-0EE7-40DB-884B-976AC06B1F0A}" srcOrd="0" destOrd="0" presId="urn:microsoft.com/office/officeart/2005/8/layout/hierarchy1"/>
    <dgm:cxn modelId="{98FC93AE-35D6-4632-BCE9-70B47B9E345A}" type="presParOf" srcId="{3C5B0DD5-0EE7-40DB-884B-976AC06B1F0A}" destId="{E3237B59-79CE-4409-82C7-C7304642621F}" srcOrd="0" destOrd="0" presId="urn:microsoft.com/office/officeart/2005/8/layout/hierarchy1"/>
    <dgm:cxn modelId="{1F1016DD-EBEB-426F-8F70-E3388B17B440}" type="presParOf" srcId="{3C5B0DD5-0EE7-40DB-884B-976AC06B1F0A}" destId="{95862587-B8A8-47B9-99A6-848778D6D4BD}" srcOrd="1" destOrd="0" presId="urn:microsoft.com/office/officeart/2005/8/layout/hierarchy1"/>
    <dgm:cxn modelId="{F59C3ED9-DB4E-46AA-A32C-E2F6A2FC425B}" type="presParOf" srcId="{6B2C8872-D4E4-4FC3-9E44-633A7C372E25}" destId="{257C9987-2C34-44BB-8D0C-8A3440335D1C}" srcOrd="1" destOrd="0" presId="urn:microsoft.com/office/officeart/2005/8/layout/hierarchy1"/>
    <dgm:cxn modelId="{DC4EA575-6735-47F3-9CCD-FDB784FC280C}" type="presParOf" srcId="{3EA420F7-FD4F-40B7-90F5-6939F2DA9AA3}" destId="{8F16EAF3-67E0-4EE4-8507-65F31648EFE2}" srcOrd="4" destOrd="0" presId="urn:microsoft.com/office/officeart/2005/8/layout/hierarchy1"/>
    <dgm:cxn modelId="{6063B293-9A78-4569-81FE-A82B30B8CCEA}" type="presParOf" srcId="{3EA420F7-FD4F-40B7-90F5-6939F2DA9AA3}" destId="{861E4995-3614-4004-AEDE-E467E2A9C4DE}" srcOrd="5" destOrd="0" presId="urn:microsoft.com/office/officeart/2005/8/layout/hierarchy1"/>
    <dgm:cxn modelId="{6A32928C-4EB0-4D12-A67D-0F9364B56511}" type="presParOf" srcId="{861E4995-3614-4004-AEDE-E467E2A9C4DE}" destId="{0E1D5032-D09B-478B-9839-C93D45569FE6}" srcOrd="0" destOrd="0" presId="urn:microsoft.com/office/officeart/2005/8/layout/hierarchy1"/>
    <dgm:cxn modelId="{5D4A2125-06D8-4E88-A699-085A153FC422}" type="presParOf" srcId="{0E1D5032-D09B-478B-9839-C93D45569FE6}" destId="{7D4D05B7-FF5C-4C1A-A3A7-E0034652FEA5}" srcOrd="0" destOrd="0" presId="urn:microsoft.com/office/officeart/2005/8/layout/hierarchy1"/>
    <dgm:cxn modelId="{6B4B5028-6E3E-4420-B22B-190D0F7E4863}" type="presParOf" srcId="{0E1D5032-D09B-478B-9839-C93D45569FE6}" destId="{1A23EC46-248A-4C6C-9AF9-92BC086A3753}" srcOrd="1" destOrd="0" presId="urn:microsoft.com/office/officeart/2005/8/layout/hierarchy1"/>
    <dgm:cxn modelId="{252A761B-D4D8-427A-8ABC-D2CBFB6D8AD8}" type="presParOf" srcId="{861E4995-3614-4004-AEDE-E467E2A9C4DE}" destId="{3191FD06-908E-4BD1-B6D3-3A34966B58D0}" srcOrd="1" destOrd="0" presId="urn:microsoft.com/office/officeart/2005/8/layout/hierarchy1"/>
    <dgm:cxn modelId="{D6D795E7-CA53-472B-872F-9DE7D56294D8}" type="presParOf" srcId="{1A8D09A2-8F34-48C3-8C85-0E0E232DA33B}" destId="{00DFCDA5-443E-4FFE-8726-1E46331E7990}" srcOrd="2" destOrd="0" presId="urn:microsoft.com/office/officeart/2005/8/layout/hierarchy1"/>
    <dgm:cxn modelId="{299B6A8A-EF5F-4627-80AB-3AFC4EDE65EC}" type="presParOf" srcId="{1A8D09A2-8F34-48C3-8C85-0E0E232DA33B}" destId="{02819FDF-455A-42EE-AA81-E147DE60397A}" srcOrd="3" destOrd="0" presId="urn:microsoft.com/office/officeart/2005/8/layout/hierarchy1"/>
    <dgm:cxn modelId="{E14EFC62-11A6-4F75-9951-0641292D702A}" type="presParOf" srcId="{02819FDF-455A-42EE-AA81-E147DE60397A}" destId="{21AF790E-8A03-4464-8D23-DC2771E44EBD}" srcOrd="0" destOrd="0" presId="urn:microsoft.com/office/officeart/2005/8/layout/hierarchy1"/>
    <dgm:cxn modelId="{F2A00756-A078-4787-B3D0-6C83034DFEB3}" type="presParOf" srcId="{21AF790E-8A03-4464-8D23-DC2771E44EBD}" destId="{F115F1AF-5892-4422-B43D-55293EE2AFE8}" srcOrd="0" destOrd="0" presId="urn:microsoft.com/office/officeart/2005/8/layout/hierarchy1"/>
    <dgm:cxn modelId="{53FD3EA8-99A0-4A7B-8F10-3C372BF89E6F}" type="presParOf" srcId="{21AF790E-8A03-4464-8D23-DC2771E44EBD}" destId="{4817D61D-59D5-48C7-8C27-EA905CF1276D}" srcOrd="1" destOrd="0" presId="urn:microsoft.com/office/officeart/2005/8/layout/hierarchy1"/>
    <dgm:cxn modelId="{BC7CB1C5-2F07-41FE-B60C-018C1E96F66F}" type="presParOf" srcId="{02819FDF-455A-42EE-AA81-E147DE60397A}" destId="{543E1CD5-2638-4F76-8CD4-23EDCED755C3}" srcOrd="1" destOrd="0" presId="urn:microsoft.com/office/officeart/2005/8/layout/hierarchy1"/>
    <dgm:cxn modelId="{5ABF6348-1901-4F25-84EF-86B4CCEF7276}" type="presParOf" srcId="{543E1CD5-2638-4F76-8CD4-23EDCED755C3}" destId="{C265E423-5F12-4A51-99A9-6E4B8961E307}" srcOrd="0" destOrd="0" presId="urn:microsoft.com/office/officeart/2005/8/layout/hierarchy1"/>
    <dgm:cxn modelId="{A104473F-119F-4839-ADC6-D13C29037C52}" type="presParOf" srcId="{543E1CD5-2638-4F76-8CD4-23EDCED755C3}" destId="{72F05556-5848-4FF0-ADCC-4FDA74CBE298}" srcOrd="1" destOrd="0" presId="urn:microsoft.com/office/officeart/2005/8/layout/hierarchy1"/>
    <dgm:cxn modelId="{16DB76F7-FDF7-4C0F-984E-CED60C4CABAE}" type="presParOf" srcId="{72F05556-5848-4FF0-ADCC-4FDA74CBE298}" destId="{3A213130-B98A-43E7-9B89-E637E0170B2F}" srcOrd="0" destOrd="0" presId="urn:microsoft.com/office/officeart/2005/8/layout/hierarchy1"/>
    <dgm:cxn modelId="{46D20D26-AA83-4F9E-BC03-858A51CD14A7}" type="presParOf" srcId="{3A213130-B98A-43E7-9B89-E637E0170B2F}" destId="{5CB1A480-EE2A-405A-B4BE-EA9BC0AC39D0}" srcOrd="0" destOrd="0" presId="urn:microsoft.com/office/officeart/2005/8/layout/hierarchy1"/>
    <dgm:cxn modelId="{1CFD03D7-7D5E-4109-B3D7-4A8FD9D6DB35}" type="presParOf" srcId="{3A213130-B98A-43E7-9B89-E637E0170B2F}" destId="{7B35606D-74AF-4354-9AFA-E7A9E097ED31}" srcOrd="1" destOrd="0" presId="urn:microsoft.com/office/officeart/2005/8/layout/hierarchy1"/>
    <dgm:cxn modelId="{9210B4CF-A5DE-435B-B454-DE5CB055C3C7}" type="presParOf" srcId="{72F05556-5848-4FF0-ADCC-4FDA74CBE298}" destId="{2BDC28CB-31FC-424E-B7C1-46301251CFE1}" srcOrd="1" destOrd="0" presId="urn:microsoft.com/office/officeart/2005/8/layout/hierarchy1"/>
    <dgm:cxn modelId="{35AC8F2D-1881-455D-BD67-3AF752F64350}" type="presParOf" srcId="{2BDC28CB-31FC-424E-B7C1-46301251CFE1}" destId="{D0DF8E54-04B3-4168-8C56-5F918994F0AC}" srcOrd="0" destOrd="0" presId="urn:microsoft.com/office/officeart/2005/8/layout/hierarchy1"/>
    <dgm:cxn modelId="{66877FE0-2691-46F1-A81E-71E125A52D5D}" type="presParOf" srcId="{2BDC28CB-31FC-424E-B7C1-46301251CFE1}" destId="{9B565C0E-265E-4ABC-96F8-827532C71AEA}" srcOrd="1" destOrd="0" presId="urn:microsoft.com/office/officeart/2005/8/layout/hierarchy1"/>
    <dgm:cxn modelId="{D1762083-AF24-4763-836C-0901EA885348}" type="presParOf" srcId="{9B565C0E-265E-4ABC-96F8-827532C71AEA}" destId="{CD9F93AD-F4BE-493F-B318-34EC1C2E7985}" srcOrd="0" destOrd="0" presId="urn:microsoft.com/office/officeart/2005/8/layout/hierarchy1"/>
    <dgm:cxn modelId="{6DFF3C87-FD79-4CBB-855C-36CC4D977CC9}" type="presParOf" srcId="{CD9F93AD-F4BE-493F-B318-34EC1C2E7985}" destId="{D1E45FE1-30E1-49D8-AFB9-0687D9151557}" srcOrd="0" destOrd="0" presId="urn:microsoft.com/office/officeart/2005/8/layout/hierarchy1"/>
    <dgm:cxn modelId="{F9299CF2-E604-4A9F-8B8C-BF6B4607FFE7}" type="presParOf" srcId="{CD9F93AD-F4BE-493F-B318-34EC1C2E7985}" destId="{B3E5FD04-94B4-4D10-9FC0-FFFC879EF4FE}" srcOrd="1" destOrd="0" presId="urn:microsoft.com/office/officeart/2005/8/layout/hierarchy1"/>
    <dgm:cxn modelId="{C588B27F-59F1-4800-AE71-410F878A948C}" type="presParOf" srcId="{9B565C0E-265E-4ABC-96F8-827532C71AEA}" destId="{5A685C4A-2A89-4677-8B68-E362C3D4BF75}" srcOrd="1" destOrd="0" presId="urn:microsoft.com/office/officeart/2005/8/layout/hierarchy1"/>
    <dgm:cxn modelId="{33D28F96-4B34-40E4-9CCC-3DC6E8E50D44}" type="presParOf" srcId="{543E1CD5-2638-4F76-8CD4-23EDCED755C3}" destId="{CAD8E612-126E-4185-A7B5-4EA357D321B6}" srcOrd="2" destOrd="0" presId="urn:microsoft.com/office/officeart/2005/8/layout/hierarchy1"/>
    <dgm:cxn modelId="{6194EA71-BB57-463F-BA93-1045EA3908F0}" type="presParOf" srcId="{543E1CD5-2638-4F76-8CD4-23EDCED755C3}" destId="{1E746387-A6C7-4A13-AF5E-3211C57B1CF4}" srcOrd="3" destOrd="0" presId="urn:microsoft.com/office/officeart/2005/8/layout/hierarchy1"/>
    <dgm:cxn modelId="{2A61FD3A-3FB5-46AF-99DF-6DFB45EC486A}" type="presParOf" srcId="{1E746387-A6C7-4A13-AF5E-3211C57B1CF4}" destId="{307A4344-7F89-49C6-A651-38AECFFB31D5}" srcOrd="0" destOrd="0" presId="urn:microsoft.com/office/officeart/2005/8/layout/hierarchy1"/>
    <dgm:cxn modelId="{E646A58B-1371-4664-8D12-A18177E1E8EB}" type="presParOf" srcId="{307A4344-7F89-49C6-A651-38AECFFB31D5}" destId="{26CC55A9-606A-4176-860B-CAB7D824333B}" srcOrd="0" destOrd="0" presId="urn:microsoft.com/office/officeart/2005/8/layout/hierarchy1"/>
    <dgm:cxn modelId="{AD4D0FB1-28FB-41A9-B47C-0EF9AE1A2112}" type="presParOf" srcId="{307A4344-7F89-49C6-A651-38AECFFB31D5}" destId="{DE9F6E9C-2021-48FE-BE9D-3D50DC758820}" srcOrd="1" destOrd="0" presId="urn:microsoft.com/office/officeart/2005/8/layout/hierarchy1"/>
    <dgm:cxn modelId="{90D70A39-A982-4747-BFB3-66D4D13CABD5}" type="presParOf" srcId="{1E746387-A6C7-4A13-AF5E-3211C57B1CF4}" destId="{3B952597-0D2E-4CDB-8E75-F9D5AA07A05A}" srcOrd="1" destOrd="0" presId="urn:microsoft.com/office/officeart/2005/8/layout/hierarchy1"/>
    <dgm:cxn modelId="{1A9926DC-1129-4E76-9C95-A9FD1E02364A}" type="presParOf" srcId="{3B952597-0D2E-4CDB-8E75-F9D5AA07A05A}" destId="{BC82CD01-3FEC-4DFF-8354-D6C4A9D0319C}" srcOrd="0" destOrd="0" presId="urn:microsoft.com/office/officeart/2005/8/layout/hierarchy1"/>
    <dgm:cxn modelId="{EA9FAE3C-9327-41DE-8BB7-C2FC7785D6E9}" type="presParOf" srcId="{3B952597-0D2E-4CDB-8E75-F9D5AA07A05A}" destId="{DCC7C9B0-20D8-40A6-9E53-2D3354FF35D7}" srcOrd="1" destOrd="0" presId="urn:microsoft.com/office/officeart/2005/8/layout/hierarchy1"/>
    <dgm:cxn modelId="{FA6C29AD-D5D9-4D4B-B3C7-259E915DCDD6}" type="presParOf" srcId="{DCC7C9B0-20D8-40A6-9E53-2D3354FF35D7}" destId="{1E9C50F0-4458-4CB8-B73B-83A3ACEE18C3}" srcOrd="0" destOrd="0" presId="urn:microsoft.com/office/officeart/2005/8/layout/hierarchy1"/>
    <dgm:cxn modelId="{BC92BFE3-16E8-47DF-97C3-CCF37EFD342A}" type="presParOf" srcId="{1E9C50F0-4458-4CB8-B73B-83A3ACEE18C3}" destId="{38FF0090-1190-4CB0-80A8-3F705D0B35AA}" srcOrd="0" destOrd="0" presId="urn:microsoft.com/office/officeart/2005/8/layout/hierarchy1"/>
    <dgm:cxn modelId="{3FD15056-6217-48A9-978C-637A644C3739}" type="presParOf" srcId="{1E9C50F0-4458-4CB8-B73B-83A3ACEE18C3}" destId="{3979BBF0-82F0-4432-A7A0-0FD198D8A146}" srcOrd="1" destOrd="0" presId="urn:microsoft.com/office/officeart/2005/8/layout/hierarchy1"/>
    <dgm:cxn modelId="{91D0FB0A-AE14-4FBE-B564-E6F661075572}" type="presParOf" srcId="{DCC7C9B0-20D8-40A6-9E53-2D3354FF35D7}" destId="{F93C11F0-92B1-429A-8285-D70BC8EE36DE}" srcOrd="1" destOrd="0" presId="urn:microsoft.com/office/officeart/2005/8/layout/hierarchy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365782-C472-46A9-822E-A54798985DC9}"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1CF01F7C-F763-40B4-A804-172AEBAA0B14}">
      <dgm:prSet phldrT="[Text]" custT="1"/>
      <dgm:spPr>
        <a:ln>
          <a:solidFill>
            <a:srgbClr val="877567"/>
          </a:solidFill>
        </a:ln>
      </dgm:spPr>
      <dgm:t>
        <a:bodyPr/>
        <a:lstStyle/>
        <a:p>
          <a:r>
            <a:rPr lang="vi-VN" sz="30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Luận đề</a:t>
          </a:r>
          <a:r>
            <a:rPr lang="vi-VN" sz="30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000" dirty="0">
              <a:solidFill>
                <a:srgbClr val="000000"/>
              </a:solidFill>
              <a:effectLst/>
              <a:latin typeface="Roboto Condensed "/>
              <a:ea typeface="Times New Roman" panose="02020603050405020304" pitchFamily="18" charset="0"/>
              <a:cs typeface="Noto Sans Symbols"/>
            </a:rPr>
            <a:t>Vấn đề bi kịch của con người </a:t>
          </a:r>
          <a:endParaRPr lang="en-US" sz="30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46DA3A4A-0890-4DDF-AD5A-F3B8543D32C3}" type="parTrans" cxnId="{B3547F62-B3F2-44D0-9AD8-38BCB6CDA9FF}">
      <dgm:prSet/>
      <dgm:spPr/>
      <dgm:t>
        <a:bodyPr/>
        <a:lstStyle/>
        <a:p>
          <a:endParaRPr lang="en-US"/>
        </a:p>
      </dgm:t>
    </dgm:pt>
    <dgm:pt modelId="{21A1FFCD-543A-4029-B847-B23A7F194F44}" type="sibTrans" cxnId="{B3547F62-B3F2-44D0-9AD8-38BCB6CDA9FF}">
      <dgm:prSet/>
      <dgm:spPr/>
      <dgm:t>
        <a:bodyPr/>
        <a:lstStyle/>
        <a:p>
          <a:endParaRPr lang="en-US"/>
        </a:p>
      </dgm:t>
    </dgm:pt>
    <dgm:pt modelId="{150899B0-4A90-4079-87C1-172A02223AF0}">
      <dgm:prSet custT="1"/>
      <dgm:spPr>
        <a:ln>
          <a:solidFill>
            <a:srgbClr val="877567"/>
          </a:solidFill>
        </a:ln>
      </dgm:spPr>
      <dgm:t>
        <a:bodyPr/>
        <a:lstStyle/>
        <a:p>
          <a:endParaRPr lang="en-US" sz="36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E8298245-9301-4574-B176-440FDCED1361}" type="parTrans" cxnId="{534675BD-DE0E-44CF-918A-99CD6234F561}">
      <dgm:prSet/>
      <dgm:spPr>
        <a:ln>
          <a:solidFill>
            <a:srgbClr val="877567"/>
          </a:solidFill>
        </a:ln>
      </dgm:spPr>
      <dgm:t>
        <a:bodyPr/>
        <a:lstStyle/>
        <a:p>
          <a:endParaRPr lang="en-US" sz="36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779EB0EC-E716-46F3-A063-894426BC388F}" type="sibTrans" cxnId="{534675BD-DE0E-44CF-918A-99CD6234F561}">
      <dgm:prSet/>
      <dgm:spPr/>
      <dgm:t>
        <a:bodyPr/>
        <a:lstStyle/>
        <a:p>
          <a:endParaRPr lang="en-US"/>
        </a:p>
      </dgm:t>
    </dgm:pt>
    <dgm:pt modelId="{9CE74EBA-6B12-43B5-8216-BD083079FBBC}">
      <dgm:prSet custT="1"/>
      <dgm:spPr>
        <a:ln>
          <a:solidFill>
            <a:srgbClr val="877567"/>
          </a:solidFill>
        </a:ln>
      </dgm:spPr>
      <dgm:t>
        <a:bodyPr/>
        <a:lstStyle/>
        <a:p>
          <a:endParaRPr lang="en-US" sz="36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44298A76-1F3D-4212-8062-DEBFE7D86EC1}" type="parTrans" cxnId="{ABFE1AD6-C4F3-4C3C-BE79-215A1C5A7D7A}">
      <dgm:prSet/>
      <dgm:spPr>
        <a:ln>
          <a:solidFill>
            <a:srgbClr val="877567"/>
          </a:solidFill>
        </a:ln>
      </dgm:spPr>
      <dgm:t>
        <a:bodyPr/>
        <a:lstStyle/>
        <a:p>
          <a:endParaRPr lang="en-US" sz="36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45451FA7-1FC2-4A78-8C65-A83B0CE6E67F}" type="sibTrans" cxnId="{ABFE1AD6-C4F3-4C3C-BE79-215A1C5A7D7A}">
      <dgm:prSet/>
      <dgm:spPr/>
      <dgm:t>
        <a:bodyPr/>
        <a:lstStyle/>
        <a:p>
          <a:endParaRPr lang="en-US"/>
        </a:p>
      </dgm:t>
    </dgm:pt>
    <dgm:pt modelId="{0B8CB295-F91E-497A-9F10-4019E89D94AD}">
      <dgm:prSet phldrT="[Text]" custT="1"/>
      <dgm:spPr>
        <a:ln>
          <a:solidFill>
            <a:srgbClr val="877567"/>
          </a:solidFill>
        </a:ln>
      </dgm:spPr>
      <dgm:t>
        <a:bodyPr/>
        <a:lstStyle/>
        <a:p>
          <a:endParaRPr lang="en-US" sz="36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732C7FC2-E0B8-4D0B-8129-A0B69FD7113E}" type="sibTrans" cxnId="{13CE4A56-F25F-4718-AFF3-F32E260906AA}">
      <dgm:prSet/>
      <dgm:spPr/>
      <dgm:t>
        <a:bodyPr/>
        <a:lstStyle/>
        <a:p>
          <a:endParaRPr lang="en-US"/>
        </a:p>
      </dgm:t>
    </dgm:pt>
    <dgm:pt modelId="{BB31E9D7-2F22-468F-B3A9-D2AA59A219AB}" type="parTrans" cxnId="{13CE4A56-F25F-4718-AFF3-F32E260906AA}">
      <dgm:prSet/>
      <dgm:spPr>
        <a:ln>
          <a:solidFill>
            <a:srgbClr val="877567"/>
          </a:solidFill>
        </a:ln>
      </dgm:spPr>
      <dgm:t>
        <a:bodyPr/>
        <a:lstStyle/>
        <a:p>
          <a:endParaRPr lang="en-US" sz="36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gm:t>
    </dgm:pt>
    <dgm:pt modelId="{22B7B102-B66D-42AC-94B4-0C392F4F4F90}" type="pres">
      <dgm:prSet presAssocID="{B2365782-C472-46A9-822E-A54798985DC9}" presName="hierChild1" presStyleCnt="0">
        <dgm:presLayoutVars>
          <dgm:chPref val="1"/>
          <dgm:dir/>
          <dgm:animOne val="branch"/>
          <dgm:animLvl val="lvl"/>
          <dgm:resizeHandles/>
        </dgm:presLayoutVars>
      </dgm:prSet>
      <dgm:spPr/>
      <dgm:t>
        <a:bodyPr/>
        <a:lstStyle/>
        <a:p>
          <a:endParaRPr lang="en-US"/>
        </a:p>
      </dgm:t>
    </dgm:pt>
    <dgm:pt modelId="{0CEC4558-B441-4054-9E52-E7D10511F9C2}" type="pres">
      <dgm:prSet presAssocID="{1CF01F7C-F763-40B4-A804-172AEBAA0B14}" presName="hierRoot1" presStyleCnt="0"/>
      <dgm:spPr/>
    </dgm:pt>
    <dgm:pt modelId="{4AD4F9DD-0025-4B22-84EB-1726F62A357A}" type="pres">
      <dgm:prSet presAssocID="{1CF01F7C-F763-40B4-A804-172AEBAA0B14}" presName="composite" presStyleCnt="0"/>
      <dgm:spPr/>
    </dgm:pt>
    <dgm:pt modelId="{1B05A776-6B65-4EEE-B557-41FC04400BF3}" type="pres">
      <dgm:prSet presAssocID="{1CF01F7C-F763-40B4-A804-172AEBAA0B14}" presName="background" presStyleLbl="node0" presStyleIdx="0" presStyleCnt="1"/>
      <dgm:spPr>
        <a:solidFill>
          <a:srgbClr val="877567"/>
        </a:solidFill>
        <a:ln>
          <a:solidFill>
            <a:srgbClr val="877567"/>
          </a:solidFill>
        </a:ln>
      </dgm:spPr>
    </dgm:pt>
    <dgm:pt modelId="{975109AB-0685-4F1E-AA77-D0A5BB65D9C8}" type="pres">
      <dgm:prSet presAssocID="{1CF01F7C-F763-40B4-A804-172AEBAA0B14}" presName="text" presStyleLbl="fgAcc0" presStyleIdx="0" presStyleCnt="1" custScaleY="79905">
        <dgm:presLayoutVars>
          <dgm:chPref val="3"/>
        </dgm:presLayoutVars>
      </dgm:prSet>
      <dgm:spPr/>
      <dgm:t>
        <a:bodyPr/>
        <a:lstStyle/>
        <a:p>
          <a:endParaRPr lang="en-US"/>
        </a:p>
      </dgm:t>
    </dgm:pt>
    <dgm:pt modelId="{4C9A8782-3CA2-40C5-BB79-9C36D6349DBE}" type="pres">
      <dgm:prSet presAssocID="{1CF01F7C-F763-40B4-A804-172AEBAA0B14}" presName="hierChild2" presStyleCnt="0"/>
      <dgm:spPr/>
    </dgm:pt>
    <dgm:pt modelId="{8B10200B-6BFD-4535-96F7-44E49087C2EA}" type="pres">
      <dgm:prSet presAssocID="{E8298245-9301-4574-B176-440FDCED1361}" presName="Name10" presStyleLbl="parChTrans1D2" presStyleIdx="0" presStyleCnt="3"/>
      <dgm:spPr/>
      <dgm:t>
        <a:bodyPr/>
        <a:lstStyle/>
        <a:p>
          <a:endParaRPr lang="en-US"/>
        </a:p>
      </dgm:t>
    </dgm:pt>
    <dgm:pt modelId="{397B6A3A-36E2-4A41-8291-0D149572ED0C}" type="pres">
      <dgm:prSet presAssocID="{150899B0-4A90-4079-87C1-172A02223AF0}" presName="hierRoot2" presStyleCnt="0"/>
      <dgm:spPr/>
    </dgm:pt>
    <dgm:pt modelId="{2412D980-7384-4FCB-B8C5-7726B843ECDC}" type="pres">
      <dgm:prSet presAssocID="{150899B0-4A90-4079-87C1-172A02223AF0}" presName="composite2" presStyleCnt="0"/>
      <dgm:spPr/>
    </dgm:pt>
    <dgm:pt modelId="{4453797B-D952-445C-9608-3A7B46BFD14F}" type="pres">
      <dgm:prSet presAssocID="{150899B0-4A90-4079-87C1-172A02223AF0}" presName="background2" presStyleLbl="node2" presStyleIdx="0" presStyleCnt="3"/>
      <dgm:spPr>
        <a:solidFill>
          <a:srgbClr val="877567"/>
        </a:solidFill>
        <a:ln>
          <a:solidFill>
            <a:srgbClr val="877567"/>
          </a:solidFill>
        </a:ln>
      </dgm:spPr>
    </dgm:pt>
    <dgm:pt modelId="{28FBD28E-87CC-432C-854D-051146CE773E}" type="pres">
      <dgm:prSet presAssocID="{150899B0-4A90-4079-87C1-172A02223AF0}" presName="text2" presStyleLbl="fgAcc2" presStyleIdx="0" presStyleCnt="3">
        <dgm:presLayoutVars>
          <dgm:chPref val="3"/>
        </dgm:presLayoutVars>
      </dgm:prSet>
      <dgm:spPr/>
      <dgm:t>
        <a:bodyPr/>
        <a:lstStyle/>
        <a:p>
          <a:endParaRPr lang="en-US"/>
        </a:p>
      </dgm:t>
    </dgm:pt>
    <dgm:pt modelId="{14AFE475-56F9-441A-98F6-6037B3BBE358}" type="pres">
      <dgm:prSet presAssocID="{150899B0-4A90-4079-87C1-172A02223AF0}" presName="hierChild3" presStyleCnt="0"/>
      <dgm:spPr/>
    </dgm:pt>
    <dgm:pt modelId="{FC4A223F-9BA6-4B4C-8851-40EFCB6C7C0A}" type="pres">
      <dgm:prSet presAssocID="{44298A76-1F3D-4212-8062-DEBFE7D86EC1}" presName="Name10" presStyleLbl="parChTrans1D2" presStyleIdx="1" presStyleCnt="3"/>
      <dgm:spPr/>
      <dgm:t>
        <a:bodyPr/>
        <a:lstStyle/>
        <a:p>
          <a:endParaRPr lang="en-US"/>
        </a:p>
      </dgm:t>
    </dgm:pt>
    <dgm:pt modelId="{C3D77095-90F6-4009-8CA7-D1AAF2E1E350}" type="pres">
      <dgm:prSet presAssocID="{9CE74EBA-6B12-43B5-8216-BD083079FBBC}" presName="hierRoot2" presStyleCnt="0"/>
      <dgm:spPr/>
    </dgm:pt>
    <dgm:pt modelId="{8E7ECB09-88BE-42E2-B5EA-B7FA1A15A986}" type="pres">
      <dgm:prSet presAssocID="{9CE74EBA-6B12-43B5-8216-BD083079FBBC}" presName="composite2" presStyleCnt="0"/>
      <dgm:spPr/>
    </dgm:pt>
    <dgm:pt modelId="{94905EE1-E1B4-453C-BC89-18106388254E}" type="pres">
      <dgm:prSet presAssocID="{9CE74EBA-6B12-43B5-8216-BD083079FBBC}" presName="background2" presStyleLbl="node2" presStyleIdx="1" presStyleCnt="3"/>
      <dgm:spPr>
        <a:solidFill>
          <a:srgbClr val="877567"/>
        </a:solidFill>
        <a:ln>
          <a:solidFill>
            <a:srgbClr val="877567"/>
          </a:solidFill>
        </a:ln>
      </dgm:spPr>
    </dgm:pt>
    <dgm:pt modelId="{5255F3A4-C873-4195-9146-628CB85C3543}" type="pres">
      <dgm:prSet presAssocID="{9CE74EBA-6B12-43B5-8216-BD083079FBBC}" presName="text2" presStyleLbl="fgAcc2" presStyleIdx="1" presStyleCnt="3">
        <dgm:presLayoutVars>
          <dgm:chPref val="3"/>
        </dgm:presLayoutVars>
      </dgm:prSet>
      <dgm:spPr/>
      <dgm:t>
        <a:bodyPr/>
        <a:lstStyle/>
        <a:p>
          <a:endParaRPr lang="en-US"/>
        </a:p>
      </dgm:t>
    </dgm:pt>
    <dgm:pt modelId="{A0976B5E-C574-4BDF-9113-AE3F13B876A9}" type="pres">
      <dgm:prSet presAssocID="{9CE74EBA-6B12-43B5-8216-BD083079FBBC}" presName="hierChild3" presStyleCnt="0"/>
      <dgm:spPr/>
    </dgm:pt>
    <dgm:pt modelId="{E641ACD0-E321-4C45-B4C3-D93AA15FEBE8}" type="pres">
      <dgm:prSet presAssocID="{BB31E9D7-2F22-468F-B3A9-D2AA59A219AB}" presName="Name10" presStyleLbl="parChTrans1D2" presStyleIdx="2" presStyleCnt="3"/>
      <dgm:spPr/>
      <dgm:t>
        <a:bodyPr/>
        <a:lstStyle/>
        <a:p>
          <a:endParaRPr lang="en-US"/>
        </a:p>
      </dgm:t>
    </dgm:pt>
    <dgm:pt modelId="{BD0F9134-DA54-4970-8005-702BBC3F61CB}" type="pres">
      <dgm:prSet presAssocID="{0B8CB295-F91E-497A-9F10-4019E89D94AD}" presName="hierRoot2" presStyleCnt="0"/>
      <dgm:spPr/>
    </dgm:pt>
    <dgm:pt modelId="{E357ABC7-204A-4239-988D-3B34D3BBB2EF}" type="pres">
      <dgm:prSet presAssocID="{0B8CB295-F91E-497A-9F10-4019E89D94AD}" presName="composite2" presStyleCnt="0"/>
      <dgm:spPr/>
    </dgm:pt>
    <dgm:pt modelId="{E8135055-21EB-4366-816C-1191E1E48D3B}" type="pres">
      <dgm:prSet presAssocID="{0B8CB295-F91E-497A-9F10-4019E89D94AD}" presName="background2" presStyleLbl="node2" presStyleIdx="2" presStyleCnt="3"/>
      <dgm:spPr>
        <a:solidFill>
          <a:srgbClr val="877567"/>
        </a:solidFill>
        <a:ln>
          <a:solidFill>
            <a:srgbClr val="877567"/>
          </a:solidFill>
        </a:ln>
      </dgm:spPr>
    </dgm:pt>
    <dgm:pt modelId="{9733C266-6DED-48FE-8BEF-6AF87CA118BB}" type="pres">
      <dgm:prSet presAssocID="{0B8CB295-F91E-497A-9F10-4019E89D94AD}" presName="text2" presStyleLbl="fgAcc2" presStyleIdx="2" presStyleCnt="3">
        <dgm:presLayoutVars>
          <dgm:chPref val="3"/>
        </dgm:presLayoutVars>
      </dgm:prSet>
      <dgm:spPr/>
      <dgm:t>
        <a:bodyPr/>
        <a:lstStyle/>
        <a:p>
          <a:endParaRPr lang="en-US"/>
        </a:p>
      </dgm:t>
    </dgm:pt>
    <dgm:pt modelId="{0CF356ED-FA32-4F0E-AAD2-884428457134}" type="pres">
      <dgm:prSet presAssocID="{0B8CB295-F91E-497A-9F10-4019E89D94AD}" presName="hierChild3" presStyleCnt="0"/>
      <dgm:spPr/>
    </dgm:pt>
  </dgm:ptLst>
  <dgm:cxnLst>
    <dgm:cxn modelId="{AA3641F2-1A7E-43CA-8DE8-8C54FF180F9B}" type="presOf" srcId="{150899B0-4A90-4079-87C1-172A02223AF0}" destId="{28FBD28E-87CC-432C-854D-051146CE773E}" srcOrd="0" destOrd="0" presId="urn:microsoft.com/office/officeart/2005/8/layout/hierarchy1"/>
    <dgm:cxn modelId="{534675BD-DE0E-44CF-918A-99CD6234F561}" srcId="{1CF01F7C-F763-40B4-A804-172AEBAA0B14}" destId="{150899B0-4A90-4079-87C1-172A02223AF0}" srcOrd="0" destOrd="0" parTransId="{E8298245-9301-4574-B176-440FDCED1361}" sibTransId="{779EB0EC-E716-46F3-A063-894426BC388F}"/>
    <dgm:cxn modelId="{AB9C9189-FDE5-4CDA-95D3-AA946222D299}" type="presOf" srcId="{BB31E9D7-2F22-468F-B3A9-D2AA59A219AB}" destId="{E641ACD0-E321-4C45-B4C3-D93AA15FEBE8}" srcOrd="0" destOrd="0" presId="urn:microsoft.com/office/officeart/2005/8/layout/hierarchy1"/>
    <dgm:cxn modelId="{13CE4A56-F25F-4718-AFF3-F32E260906AA}" srcId="{1CF01F7C-F763-40B4-A804-172AEBAA0B14}" destId="{0B8CB295-F91E-497A-9F10-4019E89D94AD}" srcOrd="2" destOrd="0" parTransId="{BB31E9D7-2F22-468F-B3A9-D2AA59A219AB}" sibTransId="{732C7FC2-E0B8-4D0B-8129-A0B69FD7113E}"/>
    <dgm:cxn modelId="{9ABA6F77-4585-48D8-A600-C4EF5080F4B8}" type="presOf" srcId="{44298A76-1F3D-4212-8062-DEBFE7D86EC1}" destId="{FC4A223F-9BA6-4B4C-8851-40EFCB6C7C0A}" srcOrd="0" destOrd="0" presId="urn:microsoft.com/office/officeart/2005/8/layout/hierarchy1"/>
    <dgm:cxn modelId="{A3C6E048-4FA5-4E55-A625-EF7CDED2A937}" type="presOf" srcId="{9CE74EBA-6B12-43B5-8216-BD083079FBBC}" destId="{5255F3A4-C873-4195-9146-628CB85C3543}" srcOrd="0" destOrd="0" presId="urn:microsoft.com/office/officeart/2005/8/layout/hierarchy1"/>
    <dgm:cxn modelId="{5C9F9A51-BD6B-4D00-88F1-FE2798E234DD}" type="presOf" srcId="{1CF01F7C-F763-40B4-A804-172AEBAA0B14}" destId="{975109AB-0685-4F1E-AA77-D0A5BB65D9C8}" srcOrd="0" destOrd="0" presId="urn:microsoft.com/office/officeart/2005/8/layout/hierarchy1"/>
    <dgm:cxn modelId="{C56AA24A-E363-40CC-A997-4E25CC3B16C9}" type="presOf" srcId="{E8298245-9301-4574-B176-440FDCED1361}" destId="{8B10200B-6BFD-4535-96F7-44E49087C2EA}" srcOrd="0" destOrd="0" presId="urn:microsoft.com/office/officeart/2005/8/layout/hierarchy1"/>
    <dgm:cxn modelId="{A707852F-1F9A-4F7B-BB64-D58DD2E91FB6}" type="presOf" srcId="{B2365782-C472-46A9-822E-A54798985DC9}" destId="{22B7B102-B66D-42AC-94B4-0C392F4F4F90}" srcOrd="0" destOrd="0" presId="urn:microsoft.com/office/officeart/2005/8/layout/hierarchy1"/>
    <dgm:cxn modelId="{ABFE1AD6-C4F3-4C3C-BE79-215A1C5A7D7A}" srcId="{1CF01F7C-F763-40B4-A804-172AEBAA0B14}" destId="{9CE74EBA-6B12-43B5-8216-BD083079FBBC}" srcOrd="1" destOrd="0" parTransId="{44298A76-1F3D-4212-8062-DEBFE7D86EC1}" sibTransId="{45451FA7-1FC2-4A78-8C65-A83B0CE6E67F}"/>
    <dgm:cxn modelId="{0EA41E6B-6932-4704-9892-1D2D5EE4B468}" type="presOf" srcId="{0B8CB295-F91E-497A-9F10-4019E89D94AD}" destId="{9733C266-6DED-48FE-8BEF-6AF87CA118BB}" srcOrd="0" destOrd="0" presId="urn:microsoft.com/office/officeart/2005/8/layout/hierarchy1"/>
    <dgm:cxn modelId="{B3547F62-B3F2-44D0-9AD8-38BCB6CDA9FF}" srcId="{B2365782-C472-46A9-822E-A54798985DC9}" destId="{1CF01F7C-F763-40B4-A804-172AEBAA0B14}" srcOrd="0" destOrd="0" parTransId="{46DA3A4A-0890-4DDF-AD5A-F3B8543D32C3}" sibTransId="{21A1FFCD-543A-4029-B847-B23A7F194F44}"/>
    <dgm:cxn modelId="{8E43AA5D-4D9F-4798-AB0B-02F4EFF1DE1D}" type="presParOf" srcId="{22B7B102-B66D-42AC-94B4-0C392F4F4F90}" destId="{0CEC4558-B441-4054-9E52-E7D10511F9C2}" srcOrd="0" destOrd="0" presId="urn:microsoft.com/office/officeart/2005/8/layout/hierarchy1"/>
    <dgm:cxn modelId="{02F97D2A-5654-4F04-BB68-422B1BA2F8BA}" type="presParOf" srcId="{0CEC4558-B441-4054-9E52-E7D10511F9C2}" destId="{4AD4F9DD-0025-4B22-84EB-1726F62A357A}" srcOrd="0" destOrd="0" presId="urn:microsoft.com/office/officeart/2005/8/layout/hierarchy1"/>
    <dgm:cxn modelId="{930C0041-AB5A-4F84-9808-0377742D5030}" type="presParOf" srcId="{4AD4F9DD-0025-4B22-84EB-1726F62A357A}" destId="{1B05A776-6B65-4EEE-B557-41FC04400BF3}" srcOrd="0" destOrd="0" presId="urn:microsoft.com/office/officeart/2005/8/layout/hierarchy1"/>
    <dgm:cxn modelId="{012DBF83-EE0C-45F2-A54F-5E1BAB7F359C}" type="presParOf" srcId="{4AD4F9DD-0025-4B22-84EB-1726F62A357A}" destId="{975109AB-0685-4F1E-AA77-D0A5BB65D9C8}" srcOrd="1" destOrd="0" presId="urn:microsoft.com/office/officeart/2005/8/layout/hierarchy1"/>
    <dgm:cxn modelId="{14EF7609-C0B6-46E1-92D8-72DEC374E73B}" type="presParOf" srcId="{0CEC4558-B441-4054-9E52-E7D10511F9C2}" destId="{4C9A8782-3CA2-40C5-BB79-9C36D6349DBE}" srcOrd="1" destOrd="0" presId="urn:microsoft.com/office/officeart/2005/8/layout/hierarchy1"/>
    <dgm:cxn modelId="{AB17BC05-1C52-4291-9BF1-93AECA2AAFD5}" type="presParOf" srcId="{4C9A8782-3CA2-40C5-BB79-9C36D6349DBE}" destId="{8B10200B-6BFD-4535-96F7-44E49087C2EA}" srcOrd="0" destOrd="0" presId="urn:microsoft.com/office/officeart/2005/8/layout/hierarchy1"/>
    <dgm:cxn modelId="{97629023-3705-4096-A0BC-3550BE6FB215}" type="presParOf" srcId="{4C9A8782-3CA2-40C5-BB79-9C36D6349DBE}" destId="{397B6A3A-36E2-4A41-8291-0D149572ED0C}" srcOrd="1" destOrd="0" presId="urn:microsoft.com/office/officeart/2005/8/layout/hierarchy1"/>
    <dgm:cxn modelId="{D9620AEC-8960-4122-ADB0-9897B7BC1AFC}" type="presParOf" srcId="{397B6A3A-36E2-4A41-8291-0D149572ED0C}" destId="{2412D980-7384-4FCB-B8C5-7726B843ECDC}" srcOrd="0" destOrd="0" presId="urn:microsoft.com/office/officeart/2005/8/layout/hierarchy1"/>
    <dgm:cxn modelId="{D90C3A4C-0C9B-4645-9C58-1EA00C7463D3}" type="presParOf" srcId="{2412D980-7384-4FCB-B8C5-7726B843ECDC}" destId="{4453797B-D952-445C-9608-3A7B46BFD14F}" srcOrd="0" destOrd="0" presId="urn:microsoft.com/office/officeart/2005/8/layout/hierarchy1"/>
    <dgm:cxn modelId="{38B094CD-8881-4119-BE11-3D3AFE3554F5}" type="presParOf" srcId="{2412D980-7384-4FCB-B8C5-7726B843ECDC}" destId="{28FBD28E-87CC-432C-854D-051146CE773E}" srcOrd="1" destOrd="0" presId="urn:microsoft.com/office/officeart/2005/8/layout/hierarchy1"/>
    <dgm:cxn modelId="{F33C6E63-344D-4AFB-B933-55DA55694EDE}" type="presParOf" srcId="{397B6A3A-36E2-4A41-8291-0D149572ED0C}" destId="{14AFE475-56F9-441A-98F6-6037B3BBE358}" srcOrd="1" destOrd="0" presId="urn:microsoft.com/office/officeart/2005/8/layout/hierarchy1"/>
    <dgm:cxn modelId="{EEFDF2C4-C320-4817-8ED2-C3E95AA97616}" type="presParOf" srcId="{4C9A8782-3CA2-40C5-BB79-9C36D6349DBE}" destId="{FC4A223F-9BA6-4B4C-8851-40EFCB6C7C0A}" srcOrd="2" destOrd="0" presId="urn:microsoft.com/office/officeart/2005/8/layout/hierarchy1"/>
    <dgm:cxn modelId="{123BB91B-4357-4B7C-8986-494E22296764}" type="presParOf" srcId="{4C9A8782-3CA2-40C5-BB79-9C36D6349DBE}" destId="{C3D77095-90F6-4009-8CA7-D1AAF2E1E350}" srcOrd="3" destOrd="0" presId="urn:microsoft.com/office/officeart/2005/8/layout/hierarchy1"/>
    <dgm:cxn modelId="{12DE4E85-ADC7-497D-943A-FEAF9F1C1C05}" type="presParOf" srcId="{C3D77095-90F6-4009-8CA7-D1AAF2E1E350}" destId="{8E7ECB09-88BE-42E2-B5EA-B7FA1A15A986}" srcOrd="0" destOrd="0" presId="urn:microsoft.com/office/officeart/2005/8/layout/hierarchy1"/>
    <dgm:cxn modelId="{B1B42551-B263-4CD6-A1EA-D25EB4D09944}" type="presParOf" srcId="{8E7ECB09-88BE-42E2-B5EA-B7FA1A15A986}" destId="{94905EE1-E1B4-453C-BC89-18106388254E}" srcOrd="0" destOrd="0" presId="urn:microsoft.com/office/officeart/2005/8/layout/hierarchy1"/>
    <dgm:cxn modelId="{A843659D-63A3-423C-B2EF-0BEF22F863AA}" type="presParOf" srcId="{8E7ECB09-88BE-42E2-B5EA-B7FA1A15A986}" destId="{5255F3A4-C873-4195-9146-628CB85C3543}" srcOrd="1" destOrd="0" presId="urn:microsoft.com/office/officeart/2005/8/layout/hierarchy1"/>
    <dgm:cxn modelId="{8FF09134-0C2A-4F80-AA2F-DE2C55D6BFA0}" type="presParOf" srcId="{C3D77095-90F6-4009-8CA7-D1AAF2E1E350}" destId="{A0976B5E-C574-4BDF-9113-AE3F13B876A9}" srcOrd="1" destOrd="0" presId="urn:microsoft.com/office/officeart/2005/8/layout/hierarchy1"/>
    <dgm:cxn modelId="{D6B3915D-97CC-4707-9DE8-B1A6CC918B33}" type="presParOf" srcId="{4C9A8782-3CA2-40C5-BB79-9C36D6349DBE}" destId="{E641ACD0-E321-4C45-B4C3-D93AA15FEBE8}" srcOrd="4" destOrd="0" presId="urn:microsoft.com/office/officeart/2005/8/layout/hierarchy1"/>
    <dgm:cxn modelId="{F99B85B5-8BE5-4E5E-A868-BDF6A42297BF}" type="presParOf" srcId="{4C9A8782-3CA2-40C5-BB79-9C36D6349DBE}" destId="{BD0F9134-DA54-4970-8005-702BBC3F61CB}" srcOrd="5" destOrd="0" presId="urn:microsoft.com/office/officeart/2005/8/layout/hierarchy1"/>
    <dgm:cxn modelId="{6D2EC8B1-F015-4CA7-A778-D4899F31FB6E}" type="presParOf" srcId="{BD0F9134-DA54-4970-8005-702BBC3F61CB}" destId="{E357ABC7-204A-4239-988D-3B34D3BBB2EF}" srcOrd="0" destOrd="0" presId="urn:microsoft.com/office/officeart/2005/8/layout/hierarchy1"/>
    <dgm:cxn modelId="{F527AB63-95A1-40D8-A92C-676767104B76}" type="presParOf" srcId="{E357ABC7-204A-4239-988D-3B34D3BBB2EF}" destId="{E8135055-21EB-4366-816C-1191E1E48D3B}" srcOrd="0" destOrd="0" presId="urn:microsoft.com/office/officeart/2005/8/layout/hierarchy1"/>
    <dgm:cxn modelId="{F2DFBE5F-7EF6-4352-8F4D-121C1BBD9147}" type="presParOf" srcId="{E357ABC7-204A-4239-988D-3B34D3BBB2EF}" destId="{9733C266-6DED-48FE-8BEF-6AF87CA118BB}" srcOrd="1" destOrd="0" presId="urn:microsoft.com/office/officeart/2005/8/layout/hierarchy1"/>
    <dgm:cxn modelId="{C503889F-21FC-477A-8399-213C84854941}" type="presParOf" srcId="{BD0F9134-DA54-4970-8005-702BBC3F61CB}" destId="{0CF356ED-FA32-4F0E-AAD2-884428457134}" srcOrd="1" destOrd="0" presId="urn:microsoft.com/office/officeart/2005/8/layout/hierarchy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A5083-695E-4F52-8671-CF0F798E5D14}">
      <dsp:nvSpPr>
        <dsp:cNvPr id="0" name=""/>
        <dsp:cNvSpPr/>
      </dsp:nvSpPr>
      <dsp:spPr>
        <a:xfrm>
          <a:off x="14137345" y="4636093"/>
          <a:ext cx="91440" cy="542183"/>
        </a:xfrm>
        <a:custGeom>
          <a:avLst/>
          <a:gdLst/>
          <a:ahLst/>
          <a:cxnLst/>
          <a:rect l="0" t="0" r="0" b="0"/>
          <a:pathLst>
            <a:path>
              <a:moveTo>
                <a:pt x="45720" y="0"/>
              </a:moveTo>
              <a:lnTo>
                <a:pt x="4572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77BF4A-AEA5-499E-96F5-690A7292C8E9}">
      <dsp:nvSpPr>
        <dsp:cNvPr id="0" name=""/>
        <dsp:cNvSpPr/>
      </dsp:nvSpPr>
      <dsp:spPr>
        <a:xfrm>
          <a:off x="10082531" y="2910115"/>
          <a:ext cx="4100533" cy="542183"/>
        </a:xfrm>
        <a:custGeom>
          <a:avLst/>
          <a:gdLst/>
          <a:ahLst/>
          <a:cxnLst/>
          <a:rect l="0" t="0" r="0" b="0"/>
          <a:pathLst>
            <a:path>
              <a:moveTo>
                <a:pt x="0" y="0"/>
              </a:moveTo>
              <a:lnTo>
                <a:pt x="0" y="369482"/>
              </a:lnTo>
              <a:lnTo>
                <a:pt x="4100533" y="369482"/>
              </a:lnTo>
              <a:lnTo>
                <a:pt x="4100533"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EA4408-B91C-479A-94CF-7F832F5D7AF8}">
      <dsp:nvSpPr>
        <dsp:cNvPr id="0" name=""/>
        <dsp:cNvSpPr/>
      </dsp:nvSpPr>
      <dsp:spPr>
        <a:xfrm>
          <a:off x="10085920" y="4636093"/>
          <a:ext cx="1270800" cy="542183"/>
        </a:xfrm>
        <a:custGeom>
          <a:avLst/>
          <a:gdLst/>
          <a:ahLst/>
          <a:cxnLst/>
          <a:rect l="0" t="0" r="0" b="0"/>
          <a:pathLst>
            <a:path>
              <a:moveTo>
                <a:pt x="0" y="0"/>
              </a:moveTo>
              <a:lnTo>
                <a:pt x="0" y="369482"/>
              </a:lnTo>
              <a:lnTo>
                <a:pt x="1270800" y="369482"/>
              </a:lnTo>
              <a:lnTo>
                <a:pt x="127080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E5E62-D071-44D1-A932-B49ED07694FE}">
      <dsp:nvSpPr>
        <dsp:cNvPr id="0" name=""/>
        <dsp:cNvSpPr/>
      </dsp:nvSpPr>
      <dsp:spPr>
        <a:xfrm>
          <a:off x="8815119" y="4636093"/>
          <a:ext cx="1270800" cy="542183"/>
        </a:xfrm>
        <a:custGeom>
          <a:avLst/>
          <a:gdLst/>
          <a:ahLst/>
          <a:cxnLst/>
          <a:rect l="0" t="0" r="0" b="0"/>
          <a:pathLst>
            <a:path>
              <a:moveTo>
                <a:pt x="1270800" y="0"/>
              </a:moveTo>
              <a:lnTo>
                <a:pt x="1270800" y="369482"/>
              </a:lnTo>
              <a:lnTo>
                <a:pt x="0" y="369482"/>
              </a:lnTo>
              <a:lnTo>
                <a:pt x="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35D717-EF8A-4BCF-A25F-5036E2DD96FC}">
      <dsp:nvSpPr>
        <dsp:cNvPr id="0" name=""/>
        <dsp:cNvSpPr/>
      </dsp:nvSpPr>
      <dsp:spPr>
        <a:xfrm>
          <a:off x="10036811" y="2910115"/>
          <a:ext cx="91440" cy="542183"/>
        </a:xfrm>
        <a:custGeom>
          <a:avLst/>
          <a:gdLst/>
          <a:ahLst/>
          <a:cxnLst/>
          <a:rect l="0" t="0" r="0" b="0"/>
          <a:pathLst>
            <a:path>
              <a:moveTo>
                <a:pt x="45720" y="0"/>
              </a:moveTo>
              <a:lnTo>
                <a:pt x="45720" y="369482"/>
              </a:lnTo>
              <a:lnTo>
                <a:pt x="49108" y="369482"/>
              </a:lnTo>
              <a:lnTo>
                <a:pt x="49108"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693DD2-BF24-42D8-9BD4-883104C1E547}">
      <dsp:nvSpPr>
        <dsp:cNvPr id="0" name=""/>
        <dsp:cNvSpPr/>
      </dsp:nvSpPr>
      <dsp:spPr>
        <a:xfrm>
          <a:off x="5936278" y="4636093"/>
          <a:ext cx="91440" cy="542183"/>
        </a:xfrm>
        <a:custGeom>
          <a:avLst/>
          <a:gdLst/>
          <a:ahLst/>
          <a:cxnLst/>
          <a:rect l="0" t="0" r="0" b="0"/>
          <a:pathLst>
            <a:path>
              <a:moveTo>
                <a:pt x="45720" y="0"/>
              </a:moveTo>
              <a:lnTo>
                <a:pt x="4572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34F224-3E25-4732-876B-0A75ED666C51}">
      <dsp:nvSpPr>
        <dsp:cNvPr id="0" name=""/>
        <dsp:cNvSpPr/>
      </dsp:nvSpPr>
      <dsp:spPr>
        <a:xfrm>
          <a:off x="5981998" y="2910115"/>
          <a:ext cx="4100533" cy="542183"/>
        </a:xfrm>
        <a:custGeom>
          <a:avLst/>
          <a:gdLst/>
          <a:ahLst/>
          <a:cxnLst/>
          <a:rect l="0" t="0" r="0" b="0"/>
          <a:pathLst>
            <a:path>
              <a:moveTo>
                <a:pt x="4100533" y="0"/>
              </a:moveTo>
              <a:lnTo>
                <a:pt x="4100533" y="369482"/>
              </a:lnTo>
              <a:lnTo>
                <a:pt x="0" y="369482"/>
              </a:lnTo>
              <a:lnTo>
                <a:pt x="0"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43C501-3F5C-415A-8AFE-2B263C54996B}">
      <dsp:nvSpPr>
        <dsp:cNvPr id="0" name=""/>
        <dsp:cNvSpPr/>
      </dsp:nvSpPr>
      <dsp:spPr>
        <a:xfrm>
          <a:off x="6853241" y="1174039"/>
          <a:ext cx="3229290" cy="552281"/>
        </a:xfrm>
        <a:custGeom>
          <a:avLst/>
          <a:gdLst/>
          <a:ahLst/>
          <a:cxnLst/>
          <a:rect l="0" t="0" r="0" b="0"/>
          <a:pathLst>
            <a:path>
              <a:moveTo>
                <a:pt x="0" y="0"/>
              </a:moveTo>
              <a:lnTo>
                <a:pt x="0" y="379580"/>
              </a:lnTo>
              <a:lnTo>
                <a:pt x="3229290" y="379580"/>
              </a:lnTo>
              <a:lnTo>
                <a:pt x="3229290" y="552281"/>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2C8B57-B036-4EA0-AF70-D92EDFC615B1}">
      <dsp:nvSpPr>
        <dsp:cNvPr id="0" name=""/>
        <dsp:cNvSpPr/>
      </dsp:nvSpPr>
      <dsp:spPr>
        <a:xfrm>
          <a:off x="2705961" y="2910115"/>
          <a:ext cx="91440" cy="542183"/>
        </a:xfrm>
        <a:custGeom>
          <a:avLst/>
          <a:gdLst/>
          <a:ahLst/>
          <a:cxnLst/>
          <a:rect l="0" t="0" r="0" b="0"/>
          <a:pathLst>
            <a:path>
              <a:moveTo>
                <a:pt x="45720" y="0"/>
              </a:moveTo>
              <a:lnTo>
                <a:pt x="45720"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B073A3-74E9-44B2-8343-471835212D5B}">
      <dsp:nvSpPr>
        <dsp:cNvPr id="0" name=""/>
        <dsp:cNvSpPr/>
      </dsp:nvSpPr>
      <dsp:spPr>
        <a:xfrm>
          <a:off x="2751681" y="1174039"/>
          <a:ext cx="4101560" cy="552281"/>
        </a:xfrm>
        <a:custGeom>
          <a:avLst/>
          <a:gdLst/>
          <a:ahLst/>
          <a:cxnLst/>
          <a:rect l="0" t="0" r="0" b="0"/>
          <a:pathLst>
            <a:path>
              <a:moveTo>
                <a:pt x="4101560" y="0"/>
              </a:moveTo>
              <a:lnTo>
                <a:pt x="4101560" y="379580"/>
              </a:lnTo>
              <a:lnTo>
                <a:pt x="0" y="379580"/>
              </a:lnTo>
              <a:lnTo>
                <a:pt x="0" y="552281"/>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B3C284-C487-46B1-9A69-F6FD6F34AA1C}">
      <dsp:nvSpPr>
        <dsp:cNvPr id="0" name=""/>
        <dsp:cNvSpPr/>
      </dsp:nvSpPr>
      <dsp:spPr>
        <a:xfrm>
          <a:off x="3210101" y="-9753"/>
          <a:ext cx="7286279" cy="1183793"/>
        </a:xfrm>
        <a:prstGeom prst="roundRect">
          <a:avLst>
            <a:gd name="adj" fmla="val 10000"/>
          </a:avLst>
        </a:prstGeom>
        <a:gradFill rotWithShape="0">
          <a:gsLst>
            <a:gs pos="0">
              <a:schemeClr val="accent2">
                <a:alpha val="80000"/>
                <a:hueOff val="0"/>
                <a:satOff val="0"/>
                <a:lumOff val="0"/>
                <a:alphaOff val="0"/>
                <a:tint val="50000"/>
                <a:satMod val="300000"/>
              </a:schemeClr>
            </a:gs>
            <a:gs pos="35000">
              <a:schemeClr val="accent2">
                <a:alpha val="80000"/>
                <a:hueOff val="0"/>
                <a:satOff val="0"/>
                <a:lumOff val="0"/>
                <a:alphaOff val="0"/>
                <a:tint val="37000"/>
                <a:satMod val="300000"/>
              </a:schemeClr>
            </a:gs>
            <a:gs pos="100000">
              <a:schemeClr val="accent2">
                <a:alpha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4DEC0B5-5115-45BD-A971-2C16B14123F5}">
      <dsp:nvSpPr>
        <dsp:cNvPr id="0" name=""/>
        <dsp:cNvSpPr/>
      </dsp:nvSpPr>
      <dsp:spPr>
        <a:xfrm>
          <a:off x="3417239" y="187027"/>
          <a:ext cx="7286279"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Văn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bản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nghị</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viết</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3451911" y="221699"/>
        <a:ext cx="7216935" cy="1114449"/>
      </dsp:txXfrm>
    </dsp:sp>
    <dsp:sp modelId="{6350EB93-95AB-4733-B4DD-C0491E30674F}">
      <dsp:nvSpPr>
        <dsp:cNvPr id="0" name=""/>
        <dsp:cNvSpPr/>
      </dsp:nvSpPr>
      <dsp:spPr>
        <a:xfrm>
          <a:off x="1404132" y="1726321"/>
          <a:ext cx="2695098" cy="1183793"/>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57D2C64-8920-4B6E-9127-AC6A61BFA4C1}">
      <dsp:nvSpPr>
        <dsp:cNvPr id="0" name=""/>
        <dsp:cNvSpPr/>
      </dsp:nvSpPr>
      <dsp:spPr>
        <a:xfrm>
          <a:off x="1611270" y="1923102"/>
          <a:ext cx="269509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a:latin typeface="Roboto Condensed" panose="02000000000000000000" pitchFamily="2" charset="0"/>
              <a:ea typeface="Roboto Condensed" panose="02000000000000000000" pitchFamily="2" charset="0"/>
              <a:cs typeface="Roboto Condensed" panose="02000000000000000000" pitchFamily="2" charset="0"/>
            </a:rPr>
            <a:t>Khái niệm</a:t>
          </a:r>
        </a:p>
      </dsp:txBody>
      <dsp:txXfrm>
        <a:off x="1645942" y="1957774"/>
        <a:ext cx="2625754" cy="1114449"/>
      </dsp:txXfrm>
    </dsp:sp>
    <dsp:sp modelId="{E1C1EE4B-376D-4CB2-999F-E820BA980584}">
      <dsp:nvSpPr>
        <dsp:cNvPr id="0" name=""/>
        <dsp:cNvSpPr/>
      </dsp:nvSpPr>
      <dsp:spPr>
        <a:xfrm>
          <a:off x="1438704" y="3452299"/>
          <a:ext cx="2625953" cy="379439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3148D72-F103-4971-9A65-9B70D757558C}">
      <dsp:nvSpPr>
        <dsp:cNvPr id="0" name=""/>
        <dsp:cNvSpPr/>
      </dsp:nvSpPr>
      <dsp:spPr>
        <a:xfrm>
          <a:off x="1645842" y="3649080"/>
          <a:ext cx="2625953" cy="379439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722754" y="3725992"/>
        <a:ext cx="2472129" cy="3640567"/>
      </dsp:txXfrm>
    </dsp:sp>
    <dsp:sp modelId="{24E07B5C-A44E-481C-916D-EAE11911B82D}">
      <dsp:nvSpPr>
        <dsp:cNvPr id="0" name=""/>
        <dsp:cNvSpPr/>
      </dsp:nvSpPr>
      <dsp:spPr>
        <a:xfrm>
          <a:off x="8414454" y="1726321"/>
          <a:ext cx="3336155" cy="1183793"/>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95476AF-ACA9-439F-A54D-3D72F08F15BF}">
      <dsp:nvSpPr>
        <dsp:cNvPr id="0" name=""/>
        <dsp:cNvSpPr/>
      </dsp:nvSpPr>
      <dsp:spPr>
        <a:xfrm>
          <a:off x="8621592" y="1923102"/>
          <a:ext cx="3336155"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30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kern="1200"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30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kern="1200" dirty="0" err="1">
              <a:latin typeface="Roboto Condensed" panose="02000000000000000000" pitchFamily="2" charset="0"/>
              <a:ea typeface="Roboto Condensed" panose="02000000000000000000" pitchFamily="2" charset="0"/>
              <a:cs typeface="Roboto Condensed" panose="02000000000000000000" pitchFamily="2" charset="0"/>
            </a:rPr>
            <a:t>đặc</a:t>
          </a:r>
          <a:r>
            <a:rPr lang="en-US" sz="30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1" kern="1200" dirty="0" err="1">
              <a:latin typeface="Roboto Condensed" panose="02000000000000000000" pitchFamily="2" charset="0"/>
              <a:ea typeface="Roboto Condensed" panose="02000000000000000000" pitchFamily="2" charset="0"/>
              <a:cs typeface="Roboto Condensed" panose="02000000000000000000" pitchFamily="2" charset="0"/>
            </a:rPr>
            <a:t>điểm</a:t>
          </a:r>
          <a:endParaRPr lang="en-US" sz="3000" b="1" i="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656264" y="1957774"/>
        <a:ext cx="3266811" cy="1114449"/>
      </dsp:txXfrm>
    </dsp:sp>
    <dsp:sp modelId="{CCD4C979-50F1-4479-8208-F4D586BD320F}">
      <dsp:nvSpPr>
        <dsp:cNvPr id="0" name=""/>
        <dsp:cNvSpPr/>
      </dsp:nvSpPr>
      <dsp:spPr>
        <a:xfrm>
          <a:off x="4478934"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0DC5A69-7888-43CB-A8F4-6AE72F38E4F3}">
      <dsp:nvSpPr>
        <dsp:cNvPr id="0" name=""/>
        <dsp:cNvSpPr/>
      </dsp:nvSpPr>
      <dsp:spPr>
        <a:xfrm>
          <a:off x="4686072"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Mục đích</a:t>
          </a:r>
        </a:p>
      </dsp:txBody>
      <dsp:txXfrm>
        <a:off x="4720744" y="3683752"/>
        <a:ext cx="2936784" cy="1114449"/>
      </dsp:txXfrm>
    </dsp:sp>
    <dsp:sp modelId="{EC628678-F768-45B9-878A-8CDDFA804866}">
      <dsp:nvSpPr>
        <dsp:cNvPr id="0" name=""/>
        <dsp:cNvSpPr/>
      </dsp:nvSpPr>
      <dsp:spPr>
        <a:xfrm>
          <a:off x="4626815" y="5178277"/>
          <a:ext cx="2710366" cy="2363681"/>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E661061-7904-43EE-8BAD-2FEBDE2C244E}">
      <dsp:nvSpPr>
        <dsp:cNvPr id="0" name=""/>
        <dsp:cNvSpPr/>
      </dsp:nvSpPr>
      <dsp:spPr>
        <a:xfrm>
          <a:off x="4833953" y="5375058"/>
          <a:ext cx="2710366" cy="2363681"/>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4903183" y="5444288"/>
        <a:ext cx="2571906" cy="2225221"/>
      </dsp:txXfrm>
    </dsp:sp>
    <dsp:sp modelId="{60353478-9A6B-4ECE-A436-32A5A120D424}">
      <dsp:nvSpPr>
        <dsp:cNvPr id="0" name=""/>
        <dsp:cNvSpPr/>
      </dsp:nvSpPr>
      <dsp:spPr>
        <a:xfrm>
          <a:off x="8582855"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BBD293B-C3AF-48AF-9890-84A097DBD3D0}">
      <dsp:nvSpPr>
        <dsp:cNvPr id="0" name=""/>
        <dsp:cNvSpPr/>
      </dsp:nvSpPr>
      <dsp:spPr>
        <a:xfrm>
          <a:off x="8789994"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Lập luận</a:t>
          </a:r>
        </a:p>
      </dsp:txBody>
      <dsp:txXfrm>
        <a:off x="8824666" y="3683752"/>
        <a:ext cx="2936784" cy="1114449"/>
      </dsp:txXfrm>
    </dsp:sp>
    <dsp:sp modelId="{5578FA9A-6433-4A88-85AE-59858FAA5256}">
      <dsp:nvSpPr>
        <dsp:cNvPr id="0" name=""/>
        <dsp:cNvSpPr/>
      </dsp:nvSpPr>
      <dsp:spPr>
        <a:xfrm>
          <a:off x="7751457" y="5178277"/>
          <a:ext cx="2127324" cy="2395430"/>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2CC088D-B97A-4A95-8CC5-B449F22CFBC1}">
      <dsp:nvSpPr>
        <dsp:cNvPr id="0" name=""/>
        <dsp:cNvSpPr/>
      </dsp:nvSpPr>
      <dsp:spPr>
        <a:xfrm>
          <a:off x="7958595" y="5375058"/>
          <a:ext cx="2127324" cy="2395430"/>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020902" y="5437365"/>
        <a:ext cx="2002710" cy="2270816"/>
      </dsp:txXfrm>
    </dsp:sp>
    <dsp:sp modelId="{BC063120-7B95-4320-9A62-56D70AB97D55}">
      <dsp:nvSpPr>
        <dsp:cNvPr id="0" name=""/>
        <dsp:cNvSpPr/>
      </dsp:nvSpPr>
      <dsp:spPr>
        <a:xfrm>
          <a:off x="10293058" y="5178277"/>
          <a:ext cx="2127324" cy="2395430"/>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608BF0B-5B43-49A3-BED8-30150543CFAB}">
      <dsp:nvSpPr>
        <dsp:cNvPr id="0" name=""/>
        <dsp:cNvSpPr/>
      </dsp:nvSpPr>
      <dsp:spPr>
        <a:xfrm>
          <a:off x="10500196" y="5375058"/>
          <a:ext cx="2127324" cy="2395430"/>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0562503" y="5437365"/>
        <a:ext cx="2002710" cy="2270816"/>
      </dsp:txXfrm>
    </dsp:sp>
    <dsp:sp modelId="{8B9CA5DA-6591-4156-8CA9-D003D3B79EE8}">
      <dsp:nvSpPr>
        <dsp:cNvPr id="0" name=""/>
        <dsp:cNvSpPr/>
      </dsp:nvSpPr>
      <dsp:spPr>
        <a:xfrm>
          <a:off x="12680001"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7BC413C-A9D7-401F-B2B0-86284C5E9BD4}">
      <dsp:nvSpPr>
        <dsp:cNvPr id="0" name=""/>
        <dsp:cNvSpPr/>
      </dsp:nvSpPr>
      <dsp:spPr>
        <a:xfrm>
          <a:off x="12887139"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Phạm</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vi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tích</a:t>
          </a: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2921811" y="3683752"/>
        <a:ext cx="2936784" cy="1114449"/>
      </dsp:txXfrm>
    </dsp:sp>
    <dsp:sp modelId="{EE14627A-41AC-4484-BECD-5442F8ADF090}">
      <dsp:nvSpPr>
        <dsp:cNvPr id="0" name=""/>
        <dsp:cNvSpPr/>
      </dsp:nvSpPr>
      <dsp:spPr>
        <a:xfrm>
          <a:off x="12834658" y="5178277"/>
          <a:ext cx="2696813" cy="2370156"/>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80FFEE7-8275-4DA3-BA82-BD585A9A1146}">
      <dsp:nvSpPr>
        <dsp:cNvPr id="0" name=""/>
        <dsp:cNvSpPr/>
      </dsp:nvSpPr>
      <dsp:spPr>
        <a:xfrm>
          <a:off x="13041796" y="5375058"/>
          <a:ext cx="2696813" cy="2370156"/>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3111215" y="5444477"/>
        <a:ext cx="2557975" cy="22313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4A5083-695E-4F52-8671-CF0F798E5D14}">
      <dsp:nvSpPr>
        <dsp:cNvPr id="0" name=""/>
        <dsp:cNvSpPr/>
      </dsp:nvSpPr>
      <dsp:spPr>
        <a:xfrm>
          <a:off x="15127546" y="4636093"/>
          <a:ext cx="91440" cy="542183"/>
        </a:xfrm>
        <a:custGeom>
          <a:avLst/>
          <a:gdLst/>
          <a:ahLst/>
          <a:cxnLst/>
          <a:rect l="0" t="0" r="0" b="0"/>
          <a:pathLst>
            <a:path>
              <a:moveTo>
                <a:pt x="45720" y="0"/>
              </a:moveTo>
              <a:lnTo>
                <a:pt x="4572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77BF4A-AEA5-499E-96F5-690A7292C8E9}">
      <dsp:nvSpPr>
        <dsp:cNvPr id="0" name=""/>
        <dsp:cNvSpPr/>
      </dsp:nvSpPr>
      <dsp:spPr>
        <a:xfrm>
          <a:off x="10179449" y="2910115"/>
          <a:ext cx="4993817" cy="542183"/>
        </a:xfrm>
        <a:custGeom>
          <a:avLst/>
          <a:gdLst/>
          <a:ahLst/>
          <a:cxnLst/>
          <a:rect l="0" t="0" r="0" b="0"/>
          <a:pathLst>
            <a:path>
              <a:moveTo>
                <a:pt x="0" y="0"/>
              </a:moveTo>
              <a:lnTo>
                <a:pt x="0" y="369482"/>
              </a:lnTo>
              <a:lnTo>
                <a:pt x="4993817" y="369482"/>
              </a:lnTo>
              <a:lnTo>
                <a:pt x="4993817"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EA4408-B91C-479A-94CF-7F832F5D7AF8}">
      <dsp:nvSpPr>
        <dsp:cNvPr id="0" name=""/>
        <dsp:cNvSpPr/>
      </dsp:nvSpPr>
      <dsp:spPr>
        <a:xfrm>
          <a:off x="10089956" y="4636093"/>
          <a:ext cx="1595262" cy="542183"/>
        </a:xfrm>
        <a:custGeom>
          <a:avLst/>
          <a:gdLst/>
          <a:ahLst/>
          <a:cxnLst/>
          <a:rect l="0" t="0" r="0" b="0"/>
          <a:pathLst>
            <a:path>
              <a:moveTo>
                <a:pt x="0" y="0"/>
              </a:moveTo>
              <a:lnTo>
                <a:pt x="0" y="369482"/>
              </a:lnTo>
              <a:lnTo>
                <a:pt x="1595262" y="369482"/>
              </a:lnTo>
              <a:lnTo>
                <a:pt x="1595262"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EFE5E62-D071-44D1-A932-B49ED07694FE}">
      <dsp:nvSpPr>
        <dsp:cNvPr id="0" name=""/>
        <dsp:cNvSpPr/>
      </dsp:nvSpPr>
      <dsp:spPr>
        <a:xfrm>
          <a:off x="8494693" y="4636093"/>
          <a:ext cx="1595262" cy="542183"/>
        </a:xfrm>
        <a:custGeom>
          <a:avLst/>
          <a:gdLst/>
          <a:ahLst/>
          <a:cxnLst/>
          <a:rect l="0" t="0" r="0" b="0"/>
          <a:pathLst>
            <a:path>
              <a:moveTo>
                <a:pt x="1595262" y="0"/>
              </a:moveTo>
              <a:lnTo>
                <a:pt x="1595262" y="369482"/>
              </a:lnTo>
              <a:lnTo>
                <a:pt x="0" y="369482"/>
              </a:lnTo>
              <a:lnTo>
                <a:pt x="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E35D717-EF8A-4BCF-A25F-5036E2DD96FC}">
      <dsp:nvSpPr>
        <dsp:cNvPr id="0" name=""/>
        <dsp:cNvSpPr/>
      </dsp:nvSpPr>
      <dsp:spPr>
        <a:xfrm>
          <a:off x="10044236" y="2910115"/>
          <a:ext cx="91440" cy="542183"/>
        </a:xfrm>
        <a:custGeom>
          <a:avLst/>
          <a:gdLst/>
          <a:ahLst/>
          <a:cxnLst/>
          <a:rect l="0" t="0" r="0" b="0"/>
          <a:pathLst>
            <a:path>
              <a:moveTo>
                <a:pt x="135212" y="0"/>
              </a:moveTo>
              <a:lnTo>
                <a:pt x="135212" y="369482"/>
              </a:lnTo>
              <a:lnTo>
                <a:pt x="45720" y="369482"/>
              </a:lnTo>
              <a:lnTo>
                <a:pt x="45720"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693DD2-BF24-42D8-9BD4-883104C1E547}">
      <dsp:nvSpPr>
        <dsp:cNvPr id="0" name=""/>
        <dsp:cNvSpPr/>
      </dsp:nvSpPr>
      <dsp:spPr>
        <a:xfrm>
          <a:off x="5139911" y="4636093"/>
          <a:ext cx="91440" cy="542183"/>
        </a:xfrm>
        <a:custGeom>
          <a:avLst/>
          <a:gdLst/>
          <a:ahLst/>
          <a:cxnLst/>
          <a:rect l="0" t="0" r="0" b="0"/>
          <a:pathLst>
            <a:path>
              <a:moveTo>
                <a:pt x="45720" y="0"/>
              </a:moveTo>
              <a:lnTo>
                <a:pt x="45720" y="542183"/>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34F224-3E25-4732-876B-0A75ED666C51}">
      <dsp:nvSpPr>
        <dsp:cNvPr id="0" name=""/>
        <dsp:cNvSpPr/>
      </dsp:nvSpPr>
      <dsp:spPr>
        <a:xfrm>
          <a:off x="5185631" y="2910115"/>
          <a:ext cx="4993817" cy="542183"/>
        </a:xfrm>
        <a:custGeom>
          <a:avLst/>
          <a:gdLst/>
          <a:ahLst/>
          <a:cxnLst/>
          <a:rect l="0" t="0" r="0" b="0"/>
          <a:pathLst>
            <a:path>
              <a:moveTo>
                <a:pt x="4993817" y="0"/>
              </a:moveTo>
              <a:lnTo>
                <a:pt x="4993817" y="369482"/>
              </a:lnTo>
              <a:lnTo>
                <a:pt x="0" y="369482"/>
              </a:lnTo>
              <a:lnTo>
                <a:pt x="0"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43C501-3F5C-415A-8AFE-2B263C54996B}">
      <dsp:nvSpPr>
        <dsp:cNvPr id="0" name=""/>
        <dsp:cNvSpPr/>
      </dsp:nvSpPr>
      <dsp:spPr>
        <a:xfrm>
          <a:off x="6390697" y="1184137"/>
          <a:ext cx="3788751" cy="542183"/>
        </a:xfrm>
        <a:custGeom>
          <a:avLst/>
          <a:gdLst/>
          <a:ahLst/>
          <a:cxnLst/>
          <a:rect l="0" t="0" r="0" b="0"/>
          <a:pathLst>
            <a:path>
              <a:moveTo>
                <a:pt x="0" y="0"/>
              </a:moveTo>
              <a:lnTo>
                <a:pt x="0" y="369482"/>
              </a:lnTo>
              <a:lnTo>
                <a:pt x="3788751" y="369482"/>
              </a:lnTo>
              <a:lnTo>
                <a:pt x="3788751" y="542183"/>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F2C8B57-B036-4EA0-AF70-D92EDFC615B1}">
      <dsp:nvSpPr>
        <dsp:cNvPr id="0" name=""/>
        <dsp:cNvSpPr/>
      </dsp:nvSpPr>
      <dsp:spPr>
        <a:xfrm>
          <a:off x="1702300" y="2910115"/>
          <a:ext cx="91440" cy="542183"/>
        </a:xfrm>
        <a:custGeom>
          <a:avLst/>
          <a:gdLst/>
          <a:ahLst/>
          <a:cxnLst/>
          <a:rect l="0" t="0" r="0" b="0"/>
          <a:pathLst>
            <a:path>
              <a:moveTo>
                <a:pt x="45720" y="0"/>
              </a:moveTo>
              <a:lnTo>
                <a:pt x="45720" y="542183"/>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B073A3-74E9-44B2-8343-471835212D5B}">
      <dsp:nvSpPr>
        <dsp:cNvPr id="0" name=""/>
        <dsp:cNvSpPr/>
      </dsp:nvSpPr>
      <dsp:spPr>
        <a:xfrm>
          <a:off x="1748020" y="1184137"/>
          <a:ext cx="4642677" cy="542183"/>
        </a:xfrm>
        <a:custGeom>
          <a:avLst/>
          <a:gdLst/>
          <a:ahLst/>
          <a:cxnLst/>
          <a:rect l="0" t="0" r="0" b="0"/>
          <a:pathLst>
            <a:path>
              <a:moveTo>
                <a:pt x="4642677" y="0"/>
              </a:moveTo>
              <a:lnTo>
                <a:pt x="4642677" y="369482"/>
              </a:lnTo>
              <a:lnTo>
                <a:pt x="0" y="369482"/>
              </a:lnTo>
              <a:lnTo>
                <a:pt x="0" y="542183"/>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CB3C284-C487-46B1-9A69-F6FD6F34AA1C}">
      <dsp:nvSpPr>
        <dsp:cNvPr id="0" name=""/>
        <dsp:cNvSpPr/>
      </dsp:nvSpPr>
      <dsp:spPr>
        <a:xfrm>
          <a:off x="2474762" y="343"/>
          <a:ext cx="7831869" cy="1183793"/>
        </a:xfrm>
        <a:prstGeom prst="roundRect">
          <a:avLst>
            <a:gd name="adj" fmla="val 10000"/>
          </a:avLst>
        </a:prstGeom>
        <a:gradFill rotWithShape="0">
          <a:gsLst>
            <a:gs pos="0">
              <a:schemeClr val="accent2">
                <a:alpha val="80000"/>
                <a:hueOff val="0"/>
                <a:satOff val="0"/>
                <a:lumOff val="0"/>
                <a:alphaOff val="0"/>
                <a:tint val="50000"/>
                <a:satMod val="300000"/>
              </a:schemeClr>
            </a:gs>
            <a:gs pos="35000">
              <a:schemeClr val="accent2">
                <a:alpha val="80000"/>
                <a:hueOff val="0"/>
                <a:satOff val="0"/>
                <a:lumOff val="0"/>
                <a:alphaOff val="0"/>
                <a:tint val="37000"/>
                <a:satMod val="300000"/>
              </a:schemeClr>
            </a:gs>
            <a:gs pos="100000">
              <a:schemeClr val="accent2">
                <a:alpha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4DEC0B5-5115-45BD-A971-2C16B14123F5}">
      <dsp:nvSpPr>
        <dsp:cNvPr id="0" name=""/>
        <dsp:cNvSpPr/>
      </dsp:nvSpPr>
      <dsp:spPr>
        <a:xfrm>
          <a:off x="2681900" y="197124"/>
          <a:ext cx="7831869"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Văn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bản</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nghị</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viết</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28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kern="1200"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2800" b="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2716572" y="231796"/>
        <a:ext cx="7762525" cy="1114449"/>
      </dsp:txXfrm>
    </dsp:sp>
    <dsp:sp modelId="{6350EB93-95AB-4733-B4DD-C0491E30674F}">
      <dsp:nvSpPr>
        <dsp:cNvPr id="0" name=""/>
        <dsp:cNvSpPr/>
      </dsp:nvSpPr>
      <dsp:spPr>
        <a:xfrm>
          <a:off x="400470" y="1726321"/>
          <a:ext cx="2695098" cy="1183793"/>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57D2C64-8920-4B6E-9127-AC6A61BFA4C1}">
      <dsp:nvSpPr>
        <dsp:cNvPr id="0" name=""/>
        <dsp:cNvSpPr/>
      </dsp:nvSpPr>
      <dsp:spPr>
        <a:xfrm>
          <a:off x="607609" y="1923102"/>
          <a:ext cx="269509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i="1" kern="1200">
              <a:latin typeface="Roboto Condensed" panose="02000000000000000000" pitchFamily="2" charset="0"/>
              <a:ea typeface="Roboto Condensed" panose="02000000000000000000" pitchFamily="2" charset="0"/>
              <a:cs typeface="Roboto Condensed" panose="02000000000000000000" pitchFamily="2" charset="0"/>
            </a:rPr>
            <a:t>Khái niệm</a:t>
          </a:r>
        </a:p>
      </dsp:txBody>
      <dsp:txXfrm>
        <a:off x="642281" y="1957774"/>
        <a:ext cx="2625754" cy="1114449"/>
      </dsp:txXfrm>
    </dsp:sp>
    <dsp:sp modelId="{E1C1EE4B-376D-4CB2-999F-E820BA980584}">
      <dsp:nvSpPr>
        <dsp:cNvPr id="0" name=""/>
        <dsp:cNvSpPr/>
      </dsp:nvSpPr>
      <dsp:spPr>
        <a:xfrm>
          <a:off x="231346" y="3452299"/>
          <a:ext cx="3033346" cy="379439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3148D72-F103-4971-9A65-9B70D757558C}">
      <dsp:nvSpPr>
        <dsp:cNvPr id="0" name=""/>
        <dsp:cNvSpPr/>
      </dsp:nvSpPr>
      <dsp:spPr>
        <a:xfrm>
          <a:off x="438484" y="3649080"/>
          <a:ext cx="3033346" cy="379439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a:latin typeface="Roboto Condensed" panose="02000000000000000000" pitchFamily="2" charset="0"/>
              <a:ea typeface="Roboto Condensed" panose="02000000000000000000" pitchFamily="2" charset="0"/>
              <a:cs typeface="Roboto Condensed" panose="02000000000000000000" pitchFamily="2" charset="0"/>
            </a:rPr>
            <a:t>Là một dạng bài nghị luận văn học phổ biến, chủ yếu sử dụng thao tác phân tích, chỉ ra cái hay, cái đẹp về nội dung và sự độc đáo về hình thức của một tác phẩm văn học.</a:t>
          </a:r>
        </a:p>
      </dsp:txBody>
      <dsp:txXfrm>
        <a:off x="527328" y="3737924"/>
        <a:ext cx="2855658" cy="3616703"/>
      </dsp:txXfrm>
    </dsp:sp>
    <dsp:sp modelId="{24E07B5C-A44E-481C-916D-EAE11911B82D}">
      <dsp:nvSpPr>
        <dsp:cNvPr id="0" name=""/>
        <dsp:cNvSpPr/>
      </dsp:nvSpPr>
      <dsp:spPr>
        <a:xfrm>
          <a:off x="7977974" y="1726321"/>
          <a:ext cx="4402949" cy="1183793"/>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295476AF-ACA9-439F-A54D-3D72F08F15BF}">
      <dsp:nvSpPr>
        <dsp:cNvPr id="0" name=""/>
        <dsp:cNvSpPr/>
      </dsp:nvSpPr>
      <dsp:spPr>
        <a:xfrm>
          <a:off x="8185112" y="1923102"/>
          <a:ext cx="4402949"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i="1" kern="12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kern="1200"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28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kern="1200" dirty="0" err="1">
              <a:latin typeface="Roboto Condensed" panose="02000000000000000000" pitchFamily="2" charset="0"/>
              <a:ea typeface="Roboto Condensed" panose="02000000000000000000" pitchFamily="2" charset="0"/>
              <a:cs typeface="Roboto Condensed" panose="02000000000000000000" pitchFamily="2" charset="0"/>
            </a:rPr>
            <a:t>đặc</a:t>
          </a:r>
          <a:r>
            <a:rPr lang="en-US" sz="2800" b="1" i="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b="1" i="1" kern="1200" dirty="0" err="1">
              <a:latin typeface="Roboto Condensed" panose="02000000000000000000" pitchFamily="2" charset="0"/>
              <a:ea typeface="Roboto Condensed" panose="02000000000000000000" pitchFamily="2" charset="0"/>
              <a:cs typeface="Roboto Condensed" panose="02000000000000000000" pitchFamily="2" charset="0"/>
            </a:rPr>
            <a:t>điểm</a:t>
          </a:r>
          <a:endParaRPr lang="en-US" sz="2800" b="1" i="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219784" y="1957774"/>
        <a:ext cx="4333605" cy="1114449"/>
      </dsp:txXfrm>
    </dsp:sp>
    <dsp:sp modelId="{CCD4C979-50F1-4479-8208-F4D586BD320F}">
      <dsp:nvSpPr>
        <dsp:cNvPr id="0" name=""/>
        <dsp:cNvSpPr/>
      </dsp:nvSpPr>
      <dsp:spPr>
        <a:xfrm>
          <a:off x="3682567"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0DC5A69-7888-43CB-A8F4-6AE72F38E4F3}">
      <dsp:nvSpPr>
        <dsp:cNvPr id="0" name=""/>
        <dsp:cNvSpPr/>
      </dsp:nvSpPr>
      <dsp:spPr>
        <a:xfrm>
          <a:off x="3889705"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a:latin typeface="Roboto Condensed" panose="02000000000000000000" pitchFamily="2" charset="0"/>
              <a:ea typeface="Roboto Condensed" panose="02000000000000000000" pitchFamily="2" charset="0"/>
              <a:cs typeface="Roboto Condensed" panose="02000000000000000000" pitchFamily="2" charset="0"/>
            </a:rPr>
            <a:t>Mục đích</a:t>
          </a:r>
        </a:p>
      </dsp:txBody>
      <dsp:txXfrm>
        <a:off x="3924377" y="3683752"/>
        <a:ext cx="2936784" cy="1114449"/>
      </dsp:txXfrm>
    </dsp:sp>
    <dsp:sp modelId="{EC628678-F768-45B9-878A-8CDDFA804866}">
      <dsp:nvSpPr>
        <dsp:cNvPr id="0" name=""/>
        <dsp:cNvSpPr/>
      </dsp:nvSpPr>
      <dsp:spPr>
        <a:xfrm>
          <a:off x="3678969" y="5178277"/>
          <a:ext cx="3013324" cy="2363681"/>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E661061-7904-43EE-8BAD-2FEBDE2C244E}">
      <dsp:nvSpPr>
        <dsp:cNvPr id="0" name=""/>
        <dsp:cNvSpPr/>
      </dsp:nvSpPr>
      <dsp:spPr>
        <a:xfrm>
          <a:off x="3886107" y="5375058"/>
          <a:ext cx="3013324" cy="2363681"/>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a:latin typeface="Roboto Condensed" panose="02000000000000000000" pitchFamily="2" charset="0"/>
              <a:ea typeface="Roboto Condensed" panose="02000000000000000000" pitchFamily="2" charset="0"/>
              <a:cs typeface="Roboto Condensed" panose="02000000000000000000" pitchFamily="2" charset="0"/>
            </a:rPr>
            <a:t>Khám phá, chỉ ra cái hay, cái đẹp về nội dung và sự độc đáo về hình thức của tác phẩm văn học</a:t>
          </a:r>
        </a:p>
      </dsp:txBody>
      <dsp:txXfrm>
        <a:off x="3955337" y="5444288"/>
        <a:ext cx="2874864" cy="2225221"/>
      </dsp:txXfrm>
    </dsp:sp>
    <dsp:sp modelId="{60353478-9A6B-4ECE-A436-32A5A120D424}">
      <dsp:nvSpPr>
        <dsp:cNvPr id="0" name=""/>
        <dsp:cNvSpPr/>
      </dsp:nvSpPr>
      <dsp:spPr>
        <a:xfrm>
          <a:off x="8586892"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BBD293B-C3AF-48AF-9890-84A097DBD3D0}">
      <dsp:nvSpPr>
        <dsp:cNvPr id="0" name=""/>
        <dsp:cNvSpPr/>
      </dsp:nvSpPr>
      <dsp:spPr>
        <a:xfrm>
          <a:off x="8794030"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a:latin typeface="Roboto Condensed" panose="02000000000000000000" pitchFamily="2" charset="0"/>
              <a:ea typeface="Roboto Condensed" panose="02000000000000000000" pitchFamily="2" charset="0"/>
              <a:cs typeface="Roboto Condensed" panose="02000000000000000000" pitchFamily="2" charset="0"/>
            </a:rPr>
            <a:t>Lập luận</a:t>
          </a:r>
        </a:p>
      </dsp:txBody>
      <dsp:txXfrm>
        <a:off x="8828702" y="3683752"/>
        <a:ext cx="2936784" cy="1114449"/>
      </dsp:txXfrm>
    </dsp:sp>
    <dsp:sp modelId="{5578FA9A-6433-4A88-85AE-59858FAA5256}">
      <dsp:nvSpPr>
        <dsp:cNvPr id="0" name=""/>
        <dsp:cNvSpPr/>
      </dsp:nvSpPr>
      <dsp:spPr>
        <a:xfrm>
          <a:off x="7106569" y="5178277"/>
          <a:ext cx="2776248" cy="2395430"/>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02CC088D-B97A-4A95-8CC5-B449F22CFBC1}">
      <dsp:nvSpPr>
        <dsp:cNvPr id="0" name=""/>
        <dsp:cNvSpPr/>
      </dsp:nvSpPr>
      <dsp:spPr>
        <a:xfrm>
          <a:off x="7313707" y="5375058"/>
          <a:ext cx="2776248" cy="2395430"/>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a:latin typeface="Roboto Condensed" panose="02000000000000000000" pitchFamily="2" charset="0"/>
              <a:ea typeface="Roboto Condensed" panose="02000000000000000000" pitchFamily="2" charset="0"/>
              <a:cs typeface="Roboto Condensed" panose="02000000000000000000" pitchFamily="2" charset="0"/>
            </a:rPr>
            <a:t>Hệ thống luận điểm rõ ràng, mạch lạc, dựa trên lí lẽ, bằng chứng thuyết phục. </a:t>
          </a:r>
        </a:p>
      </dsp:txBody>
      <dsp:txXfrm>
        <a:off x="7383867" y="5445218"/>
        <a:ext cx="2635928" cy="2255110"/>
      </dsp:txXfrm>
    </dsp:sp>
    <dsp:sp modelId="{BC063120-7B95-4320-9A62-56D70AB97D55}">
      <dsp:nvSpPr>
        <dsp:cNvPr id="0" name=""/>
        <dsp:cNvSpPr/>
      </dsp:nvSpPr>
      <dsp:spPr>
        <a:xfrm>
          <a:off x="10297094" y="5178277"/>
          <a:ext cx="2776248" cy="2395430"/>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5608BF0B-5B43-49A3-BED8-30150543CFAB}">
      <dsp:nvSpPr>
        <dsp:cNvPr id="0" name=""/>
        <dsp:cNvSpPr/>
      </dsp:nvSpPr>
      <dsp:spPr>
        <a:xfrm>
          <a:off x="10504232" y="5375058"/>
          <a:ext cx="2776248" cy="2395430"/>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Trình</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tự</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tích</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có</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từ</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nội</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dung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khái</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quát</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chỉ</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ra</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các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biểu</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hiện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cụ</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hoặc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ngược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lại</a:t>
          </a:r>
          <a:endParaRPr lang="en-US" sz="28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0574392" y="5445218"/>
        <a:ext cx="2635928" cy="2255110"/>
      </dsp:txXfrm>
    </dsp:sp>
    <dsp:sp modelId="{8B9CA5DA-6591-4156-8CA9-D003D3B79EE8}">
      <dsp:nvSpPr>
        <dsp:cNvPr id="0" name=""/>
        <dsp:cNvSpPr/>
      </dsp:nvSpPr>
      <dsp:spPr>
        <a:xfrm>
          <a:off x="13670202" y="3452299"/>
          <a:ext cx="3006128" cy="1183793"/>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7BC413C-A9D7-401F-B2B0-86284C5E9BD4}">
      <dsp:nvSpPr>
        <dsp:cNvPr id="0" name=""/>
        <dsp:cNvSpPr/>
      </dsp:nvSpPr>
      <dsp:spPr>
        <a:xfrm>
          <a:off x="13877340" y="3649080"/>
          <a:ext cx="3006128" cy="1183793"/>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Phạm</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vi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phân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tích</a:t>
          </a:r>
          <a:endParaRPr lang="en-US" sz="28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3912012" y="3683752"/>
        <a:ext cx="2936784" cy="1114449"/>
      </dsp:txXfrm>
    </dsp:sp>
    <dsp:sp modelId="{EE14627A-41AC-4484-BECD-5442F8ADF090}">
      <dsp:nvSpPr>
        <dsp:cNvPr id="0" name=""/>
        <dsp:cNvSpPr/>
      </dsp:nvSpPr>
      <dsp:spPr>
        <a:xfrm>
          <a:off x="13487618" y="5178277"/>
          <a:ext cx="3371296" cy="2370156"/>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80FFEE7-8275-4DA3-BA82-BD585A9A1146}">
      <dsp:nvSpPr>
        <dsp:cNvPr id="0" name=""/>
        <dsp:cNvSpPr/>
      </dsp:nvSpPr>
      <dsp:spPr>
        <a:xfrm>
          <a:off x="13694756" y="5375058"/>
          <a:ext cx="3371296" cy="2370156"/>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Có</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thể</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đi</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sâu</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vào</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một</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số</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khía</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cạnh</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nổi</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bật</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hoặc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bàn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luận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toàn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diện</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về</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2800"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2800" kern="1200" dirty="0">
              <a:latin typeface="Roboto Condensed" panose="02000000000000000000" pitchFamily="2" charset="0"/>
              <a:ea typeface="Roboto Condensed" panose="02000000000000000000" pitchFamily="2" charset="0"/>
              <a:cs typeface="Roboto Condensed" panose="02000000000000000000" pitchFamily="2" charset="0"/>
            </a:rPr>
            <a:t>.</a:t>
          </a:r>
        </a:p>
      </dsp:txBody>
      <dsp:txXfrm>
        <a:off x="13764175" y="5444477"/>
        <a:ext cx="3232458" cy="22313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950C57-B1AE-4BD5-AD36-40C72777AE70}">
      <dsp:nvSpPr>
        <dsp:cNvPr id="0" name=""/>
        <dsp:cNvSpPr/>
      </dsp:nvSpPr>
      <dsp:spPr>
        <a:xfrm>
          <a:off x="13656555" y="5637002"/>
          <a:ext cx="91440" cy="956097"/>
        </a:xfrm>
        <a:custGeom>
          <a:avLst/>
          <a:gdLst/>
          <a:ahLst/>
          <a:cxnLst/>
          <a:rect l="0" t="0" r="0" b="0"/>
          <a:pathLst>
            <a:path>
              <a:moveTo>
                <a:pt x="45720" y="0"/>
              </a:moveTo>
              <a:lnTo>
                <a:pt x="45720"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4484DF15-8A46-4AE6-BF98-31936D4B68DD}">
      <dsp:nvSpPr>
        <dsp:cNvPr id="0" name=""/>
        <dsp:cNvSpPr/>
      </dsp:nvSpPr>
      <dsp:spPr>
        <a:xfrm>
          <a:off x="8679796" y="2593380"/>
          <a:ext cx="5022479" cy="956097"/>
        </a:xfrm>
        <a:custGeom>
          <a:avLst/>
          <a:gdLst/>
          <a:ahLst/>
          <a:cxnLst/>
          <a:rect l="0" t="0" r="0" b="0"/>
          <a:pathLst>
            <a:path>
              <a:moveTo>
                <a:pt x="0" y="0"/>
              </a:moveTo>
              <a:lnTo>
                <a:pt x="0" y="651552"/>
              </a:lnTo>
              <a:lnTo>
                <a:pt x="5022479" y="651552"/>
              </a:lnTo>
              <a:lnTo>
                <a:pt x="5022479"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2F280B70-FAD2-47E8-A989-FA4AFE1A68D2}">
      <dsp:nvSpPr>
        <dsp:cNvPr id="0" name=""/>
        <dsp:cNvSpPr/>
      </dsp:nvSpPr>
      <dsp:spPr>
        <a:xfrm>
          <a:off x="9638572" y="5637002"/>
          <a:ext cx="91440" cy="956097"/>
        </a:xfrm>
        <a:custGeom>
          <a:avLst/>
          <a:gdLst/>
          <a:ahLst/>
          <a:cxnLst/>
          <a:rect l="0" t="0" r="0" b="0"/>
          <a:pathLst>
            <a:path>
              <a:moveTo>
                <a:pt x="45720" y="0"/>
              </a:moveTo>
              <a:lnTo>
                <a:pt x="45720"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9C6E3EA9-E876-42A0-AB05-9BBA8B2A33D1}">
      <dsp:nvSpPr>
        <dsp:cNvPr id="0" name=""/>
        <dsp:cNvSpPr/>
      </dsp:nvSpPr>
      <dsp:spPr>
        <a:xfrm>
          <a:off x="8679796" y="2593380"/>
          <a:ext cx="1004495" cy="956097"/>
        </a:xfrm>
        <a:custGeom>
          <a:avLst/>
          <a:gdLst/>
          <a:ahLst/>
          <a:cxnLst/>
          <a:rect l="0" t="0" r="0" b="0"/>
          <a:pathLst>
            <a:path>
              <a:moveTo>
                <a:pt x="0" y="0"/>
              </a:moveTo>
              <a:lnTo>
                <a:pt x="0" y="651552"/>
              </a:lnTo>
              <a:lnTo>
                <a:pt x="1004495" y="651552"/>
              </a:lnTo>
              <a:lnTo>
                <a:pt x="1004495"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9C2005AC-1DEA-408A-8F63-C41822F0AD8A}">
      <dsp:nvSpPr>
        <dsp:cNvPr id="0" name=""/>
        <dsp:cNvSpPr/>
      </dsp:nvSpPr>
      <dsp:spPr>
        <a:xfrm>
          <a:off x="3657316" y="5637002"/>
          <a:ext cx="2008991" cy="956097"/>
        </a:xfrm>
        <a:custGeom>
          <a:avLst/>
          <a:gdLst/>
          <a:ahLst/>
          <a:cxnLst/>
          <a:rect l="0" t="0" r="0" b="0"/>
          <a:pathLst>
            <a:path>
              <a:moveTo>
                <a:pt x="0" y="0"/>
              </a:moveTo>
              <a:lnTo>
                <a:pt x="0" y="651552"/>
              </a:lnTo>
              <a:lnTo>
                <a:pt x="2008991" y="651552"/>
              </a:lnTo>
              <a:lnTo>
                <a:pt x="2008991"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9EBA7C15-1CAC-4C52-8A78-AD5AE05FCEA8}">
      <dsp:nvSpPr>
        <dsp:cNvPr id="0" name=""/>
        <dsp:cNvSpPr/>
      </dsp:nvSpPr>
      <dsp:spPr>
        <a:xfrm>
          <a:off x="1648324" y="5637002"/>
          <a:ext cx="2008991" cy="956097"/>
        </a:xfrm>
        <a:custGeom>
          <a:avLst/>
          <a:gdLst/>
          <a:ahLst/>
          <a:cxnLst/>
          <a:rect l="0" t="0" r="0" b="0"/>
          <a:pathLst>
            <a:path>
              <a:moveTo>
                <a:pt x="2008991" y="0"/>
              </a:moveTo>
              <a:lnTo>
                <a:pt x="2008991" y="651552"/>
              </a:lnTo>
              <a:lnTo>
                <a:pt x="0" y="651552"/>
              </a:lnTo>
              <a:lnTo>
                <a:pt x="0"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C05A3C5B-659A-4F63-9E8A-327A47003F49}">
      <dsp:nvSpPr>
        <dsp:cNvPr id="0" name=""/>
        <dsp:cNvSpPr/>
      </dsp:nvSpPr>
      <dsp:spPr>
        <a:xfrm>
          <a:off x="3657316" y="2593380"/>
          <a:ext cx="5022479" cy="956097"/>
        </a:xfrm>
        <a:custGeom>
          <a:avLst/>
          <a:gdLst/>
          <a:ahLst/>
          <a:cxnLst/>
          <a:rect l="0" t="0" r="0" b="0"/>
          <a:pathLst>
            <a:path>
              <a:moveTo>
                <a:pt x="5022479" y="0"/>
              </a:moveTo>
              <a:lnTo>
                <a:pt x="5022479" y="651552"/>
              </a:lnTo>
              <a:lnTo>
                <a:pt x="0" y="651552"/>
              </a:lnTo>
              <a:lnTo>
                <a:pt x="0" y="956097"/>
              </a:lnTo>
            </a:path>
          </a:pathLst>
        </a:custGeom>
        <a:noFill/>
        <a:ln w="25400" cap="flat" cmpd="sng" algn="ctr">
          <a:solidFill>
            <a:srgbClr val="7D6B5D"/>
          </a:solidFill>
          <a:prstDash val="solid"/>
        </a:ln>
        <a:effectLst/>
      </dsp:spPr>
      <dsp:style>
        <a:lnRef idx="2">
          <a:scrgbClr r="0" g="0" b="0"/>
        </a:lnRef>
        <a:fillRef idx="0">
          <a:scrgbClr r="0" g="0" b="0"/>
        </a:fillRef>
        <a:effectRef idx="0">
          <a:scrgbClr r="0" g="0" b="0"/>
        </a:effectRef>
        <a:fontRef idx="minor"/>
      </dsp:style>
    </dsp:sp>
    <dsp:sp modelId="{0EC2B8B9-2316-4BF9-AF72-8E4CE5FBE289}">
      <dsp:nvSpPr>
        <dsp:cNvPr id="0" name=""/>
        <dsp:cNvSpPr/>
      </dsp:nvSpPr>
      <dsp:spPr>
        <a:xfrm>
          <a:off x="7036075" y="505854"/>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3575AEE8-9545-4A28-93C1-6D156624DBAD}">
      <dsp:nvSpPr>
        <dsp:cNvPr id="0" name=""/>
        <dsp:cNvSpPr/>
      </dsp:nvSpPr>
      <dsp:spPr>
        <a:xfrm>
          <a:off x="7401346" y="852862"/>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Luận đề</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7462488" y="914004"/>
        <a:ext cx="3165157" cy="1965241"/>
      </dsp:txXfrm>
    </dsp:sp>
    <dsp:sp modelId="{61448A1B-BA7D-4658-84AB-081FC4AFD8CF}">
      <dsp:nvSpPr>
        <dsp:cNvPr id="0" name=""/>
        <dsp:cNvSpPr/>
      </dsp:nvSpPr>
      <dsp:spPr>
        <a:xfrm>
          <a:off x="2013596" y="3549477"/>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DD93F930-0C80-47D5-BB4D-63F7CD18C913}">
      <dsp:nvSpPr>
        <dsp:cNvPr id="0" name=""/>
        <dsp:cNvSpPr/>
      </dsp:nvSpPr>
      <dsp:spPr>
        <a:xfrm>
          <a:off x="2378867" y="3896485"/>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Luận điểm 1</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2440009" y="3957627"/>
        <a:ext cx="3165157" cy="1965241"/>
      </dsp:txXfrm>
    </dsp:sp>
    <dsp:sp modelId="{A99CB610-3EC8-437A-B2A5-61539F79A5AE}">
      <dsp:nvSpPr>
        <dsp:cNvPr id="0" name=""/>
        <dsp:cNvSpPr/>
      </dsp:nvSpPr>
      <dsp:spPr>
        <a:xfrm>
          <a:off x="4604" y="6593100"/>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BECA7B6F-B87B-49F1-92B1-7BCE0A0A2D9B}">
      <dsp:nvSpPr>
        <dsp:cNvPr id="0" name=""/>
        <dsp:cNvSpPr/>
      </dsp:nvSpPr>
      <dsp:spPr>
        <a:xfrm>
          <a:off x="369875" y="6940107"/>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Lí Lẽ  + Bằng chứng </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431017" y="7001249"/>
        <a:ext cx="3165157" cy="1965241"/>
      </dsp:txXfrm>
    </dsp:sp>
    <dsp:sp modelId="{D6E83D54-297E-49A1-97CA-86828B2B6B19}">
      <dsp:nvSpPr>
        <dsp:cNvPr id="0" name=""/>
        <dsp:cNvSpPr/>
      </dsp:nvSpPr>
      <dsp:spPr>
        <a:xfrm>
          <a:off x="4022587" y="6593100"/>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287BD96A-C206-4899-B2D1-E21DBF893E89}">
      <dsp:nvSpPr>
        <dsp:cNvPr id="0" name=""/>
        <dsp:cNvSpPr/>
      </dsp:nvSpPr>
      <dsp:spPr>
        <a:xfrm>
          <a:off x="4387859" y="6940107"/>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Lí lẽ + </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Bằng chứng </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4449001" y="7001249"/>
        <a:ext cx="3165157" cy="1965241"/>
      </dsp:txXfrm>
    </dsp:sp>
    <dsp:sp modelId="{009EB3F0-C013-40CC-ACC8-4EAA5A1AF6B7}">
      <dsp:nvSpPr>
        <dsp:cNvPr id="0" name=""/>
        <dsp:cNvSpPr/>
      </dsp:nvSpPr>
      <dsp:spPr>
        <a:xfrm>
          <a:off x="8040571" y="3549477"/>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902B05D1-5BB3-4C7D-9B48-A5D09711EA43}">
      <dsp:nvSpPr>
        <dsp:cNvPr id="0" name=""/>
        <dsp:cNvSpPr/>
      </dsp:nvSpPr>
      <dsp:spPr>
        <a:xfrm>
          <a:off x="8405842" y="3896485"/>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Luận điểm 2</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466984" y="3957627"/>
        <a:ext cx="3165157" cy="1965241"/>
      </dsp:txXfrm>
    </dsp:sp>
    <dsp:sp modelId="{64CE485E-B75C-4826-B278-9F5D1393C119}">
      <dsp:nvSpPr>
        <dsp:cNvPr id="0" name=""/>
        <dsp:cNvSpPr/>
      </dsp:nvSpPr>
      <dsp:spPr>
        <a:xfrm>
          <a:off x="8040571" y="6593100"/>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D47B4654-7898-4B22-AE39-F2EE40649970}">
      <dsp:nvSpPr>
        <dsp:cNvPr id="0" name=""/>
        <dsp:cNvSpPr/>
      </dsp:nvSpPr>
      <dsp:spPr>
        <a:xfrm>
          <a:off x="8405842" y="6940107"/>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Lí lẽ + </a:t>
          </a:r>
        </a:p>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Bằng chứng</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466984" y="7001249"/>
        <a:ext cx="3165157" cy="1965241"/>
      </dsp:txXfrm>
    </dsp:sp>
    <dsp:sp modelId="{0FB2D00E-6C86-490F-B608-F8850E719067}">
      <dsp:nvSpPr>
        <dsp:cNvPr id="0" name=""/>
        <dsp:cNvSpPr/>
      </dsp:nvSpPr>
      <dsp:spPr>
        <a:xfrm>
          <a:off x="12058555" y="3549477"/>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35FA074F-8913-4C50-9ED3-64F5807B8AD2}">
      <dsp:nvSpPr>
        <dsp:cNvPr id="0" name=""/>
        <dsp:cNvSpPr/>
      </dsp:nvSpPr>
      <dsp:spPr>
        <a:xfrm>
          <a:off x="12423826" y="3896485"/>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Luận điểm </a:t>
          </a:r>
          <a:r>
            <a:rPr lang="en-US" sz="4400" kern="1200" dirty="0">
              <a:latin typeface="Roboto Condensed" panose="02000000000000000000" pitchFamily="2" charset="0"/>
              <a:ea typeface="Roboto Condensed" panose="02000000000000000000" pitchFamily="2" charset="0"/>
              <a:cs typeface="Roboto Condensed" panose="02000000000000000000" pitchFamily="2" charset="0"/>
            </a:rPr>
            <a:t>3</a:t>
          </a:r>
        </a:p>
      </dsp:txBody>
      <dsp:txXfrm>
        <a:off x="12484968" y="3957627"/>
        <a:ext cx="3165157" cy="1965241"/>
      </dsp:txXfrm>
    </dsp:sp>
    <dsp:sp modelId="{65A6B737-3F06-4882-9FC4-EA703A93AB75}">
      <dsp:nvSpPr>
        <dsp:cNvPr id="0" name=""/>
        <dsp:cNvSpPr/>
      </dsp:nvSpPr>
      <dsp:spPr>
        <a:xfrm>
          <a:off x="12058555" y="6593100"/>
          <a:ext cx="3287441" cy="2087525"/>
        </a:xfrm>
        <a:prstGeom prst="roundRect">
          <a:avLst>
            <a:gd name="adj" fmla="val 10000"/>
          </a:avLst>
        </a:prstGeom>
        <a:solidFill>
          <a:srgbClr val="9E8C7E"/>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a:schemeClr val="lt1"/>
        </a:fontRef>
      </dsp:style>
    </dsp:sp>
    <dsp:sp modelId="{207B924B-C288-436E-BB19-2586B2767129}">
      <dsp:nvSpPr>
        <dsp:cNvPr id="0" name=""/>
        <dsp:cNvSpPr/>
      </dsp:nvSpPr>
      <dsp:spPr>
        <a:xfrm>
          <a:off x="12423826" y="6940107"/>
          <a:ext cx="3287441" cy="2087525"/>
        </a:xfrm>
        <a:prstGeom prst="roundRect">
          <a:avLst>
            <a:gd name="adj" fmla="val 10000"/>
          </a:avLst>
        </a:prstGeom>
        <a:solidFill>
          <a:schemeClr val="lt1">
            <a:alpha val="90000"/>
            <a:hueOff val="0"/>
            <a:satOff val="0"/>
            <a:lumOff val="0"/>
            <a:alphaOff val="0"/>
          </a:schemeClr>
        </a:solidFill>
        <a:ln w="25400" cap="flat" cmpd="sng" algn="ctr">
          <a:solidFill>
            <a:srgbClr val="7D6B5D"/>
          </a:solidFill>
          <a:prstDash val="solid"/>
        </a:ln>
        <a:effectLst/>
      </dsp:spPr>
      <dsp:style>
        <a:lnRef idx="2">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Lí lẽ + </a:t>
          </a:r>
        </a:p>
        <a:p>
          <a:pPr lvl="0" algn="ctr" defTabSz="1955800">
            <a:lnSpc>
              <a:spcPct val="90000"/>
            </a:lnSpc>
            <a:spcBef>
              <a:spcPct val="0"/>
            </a:spcBef>
            <a:spcAft>
              <a:spcPct val="35000"/>
            </a:spcAft>
          </a:pPr>
          <a:r>
            <a:rPr lang="vi-VN" sz="4400" kern="1200" dirty="0">
              <a:latin typeface="Roboto Condensed" panose="02000000000000000000" pitchFamily="2" charset="0"/>
              <a:ea typeface="Roboto Condensed" panose="02000000000000000000" pitchFamily="2" charset="0"/>
              <a:cs typeface="Roboto Condensed" panose="02000000000000000000" pitchFamily="2" charset="0"/>
            </a:rPr>
            <a:t>Bằng chứng</a:t>
          </a:r>
          <a:endParaRPr lang="en-US" sz="44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2484968" y="7001249"/>
        <a:ext cx="3165157" cy="19652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2CD01-3FEC-4DFF-8354-D6C4A9D0319C}">
      <dsp:nvSpPr>
        <dsp:cNvPr id="0" name=""/>
        <dsp:cNvSpPr/>
      </dsp:nvSpPr>
      <dsp:spPr>
        <a:xfrm>
          <a:off x="14434911" y="4581974"/>
          <a:ext cx="91440" cy="535839"/>
        </a:xfrm>
        <a:custGeom>
          <a:avLst/>
          <a:gdLst/>
          <a:ahLst/>
          <a:cxnLst/>
          <a:rect l="0" t="0" r="0" b="0"/>
          <a:pathLst>
            <a:path>
              <a:moveTo>
                <a:pt x="45720" y="0"/>
              </a:moveTo>
              <a:lnTo>
                <a:pt x="45720" y="535839"/>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D8E612-126E-4185-A7B5-4EA357D321B6}">
      <dsp:nvSpPr>
        <dsp:cNvPr id="0" name=""/>
        <dsp:cNvSpPr/>
      </dsp:nvSpPr>
      <dsp:spPr>
        <a:xfrm>
          <a:off x="12311088" y="2876193"/>
          <a:ext cx="2169543" cy="535839"/>
        </a:xfrm>
        <a:custGeom>
          <a:avLst/>
          <a:gdLst/>
          <a:ahLst/>
          <a:cxnLst/>
          <a:rect l="0" t="0" r="0" b="0"/>
          <a:pathLst>
            <a:path>
              <a:moveTo>
                <a:pt x="0" y="0"/>
              </a:moveTo>
              <a:lnTo>
                <a:pt x="0" y="365158"/>
              </a:lnTo>
              <a:lnTo>
                <a:pt x="2169543" y="365158"/>
              </a:lnTo>
              <a:lnTo>
                <a:pt x="2169543"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DF8E54-04B3-4168-8C56-5F918994F0AC}">
      <dsp:nvSpPr>
        <dsp:cNvPr id="0" name=""/>
        <dsp:cNvSpPr/>
      </dsp:nvSpPr>
      <dsp:spPr>
        <a:xfrm>
          <a:off x="10095824" y="4581974"/>
          <a:ext cx="91440" cy="535839"/>
        </a:xfrm>
        <a:custGeom>
          <a:avLst/>
          <a:gdLst/>
          <a:ahLst/>
          <a:cxnLst/>
          <a:rect l="0" t="0" r="0" b="0"/>
          <a:pathLst>
            <a:path>
              <a:moveTo>
                <a:pt x="45720" y="0"/>
              </a:moveTo>
              <a:lnTo>
                <a:pt x="45720" y="535839"/>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65E423-5F12-4A51-99A9-6E4B8961E307}">
      <dsp:nvSpPr>
        <dsp:cNvPr id="0" name=""/>
        <dsp:cNvSpPr/>
      </dsp:nvSpPr>
      <dsp:spPr>
        <a:xfrm>
          <a:off x="10141544" y="2876193"/>
          <a:ext cx="2169543" cy="535839"/>
        </a:xfrm>
        <a:custGeom>
          <a:avLst/>
          <a:gdLst/>
          <a:ahLst/>
          <a:cxnLst/>
          <a:rect l="0" t="0" r="0" b="0"/>
          <a:pathLst>
            <a:path>
              <a:moveTo>
                <a:pt x="2169543" y="0"/>
              </a:moveTo>
              <a:lnTo>
                <a:pt x="2169543" y="365158"/>
              </a:lnTo>
              <a:lnTo>
                <a:pt x="0" y="365158"/>
              </a:lnTo>
              <a:lnTo>
                <a:pt x="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DFCDA5-443E-4FFE-8726-1E46331E7990}">
      <dsp:nvSpPr>
        <dsp:cNvPr id="0" name=""/>
        <dsp:cNvSpPr/>
      </dsp:nvSpPr>
      <dsp:spPr>
        <a:xfrm>
          <a:off x="8892720" y="1170412"/>
          <a:ext cx="3418367" cy="535839"/>
        </a:xfrm>
        <a:custGeom>
          <a:avLst/>
          <a:gdLst/>
          <a:ahLst/>
          <a:cxnLst/>
          <a:rect l="0" t="0" r="0" b="0"/>
          <a:pathLst>
            <a:path>
              <a:moveTo>
                <a:pt x="0" y="0"/>
              </a:moveTo>
              <a:lnTo>
                <a:pt x="0" y="365158"/>
              </a:lnTo>
              <a:lnTo>
                <a:pt x="3418367" y="365158"/>
              </a:lnTo>
              <a:lnTo>
                <a:pt x="3418367" y="535839"/>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16EAF3-67E0-4EE4-8507-65F31648EFE2}">
      <dsp:nvSpPr>
        <dsp:cNvPr id="0" name=""/>
        <dsp:cNvSpPr/>
      </dsp:nvSpPr>
      <dsp:spPr>
        <a:xfrm>
          <a:off x="4594216" y="2876193"/>
          <a:ext cx="2251856" cy="535839"/>
        </a:xfrm>
        <a:custGeom>
          <a:avLst/>
          <a:gdLst/>
          <a:ahLst/>
          <a:cxnLst/>
          <a:rect l="0" t="0" r="0" b="0"/>
          <a:pathLst>
            <a:path>
              <a:moveTo>
                <a:pt x="0" y="0"/>
              </a:moveTo>
              <a:lnTo>
                <a:pt x="0" y="365158"/>
              </a:lnTo>
              <a:lnTo>
                <a:pt x="2251856" y="365158"/>
              </a:lnTo>
              <a:lnTo>
                <a:pt x="2251856"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FFE1FB-2353-40CC-8F2C-04CB2EFD25EF}">
      <dsp:nvSpPr>
        <dsp:cNvPr id="0" name=""/>
        <dsp:cNvSpPr/>
      </dsp:nvSpPr>
      <dsp:spPr>
        <a:xfrm>
          <a:off x="4548496" y="2876193"/>
          <a:ext cx="91440" cy="535839"/>
        </a:xfrm>
        <a:custGeom>
          <a:avLst/>
          <a:gdLst/>
          <a:ahLst/>
          <a:cxnLst/>
          <a:rect l="0" t="0" r="0" b="0"/>
          <a:pathLst>
            <a:path>
              <a:moveTo>
                <a:pt x="45720" y="0"/>
              </a:moveTo>
              <a:lnTo>
                <a:pt x="4572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55FC4F-7765-46E1-8B45-63AFEC4C43D2}">
      <dsp:nvSpPr>
        <dsp:cNvPr id="0" name=""/>
        <dsp:cNvSpPr/>
      </dsp:nvSpPr>
      <dsp:spPr>
        <a:xfrm>
          <a:off x="2342360" y="2876193"/>
          <a:ext cx="2251856" cy="535839"/>
        </a:xfrm>
        <a:custGeom>
          <a:avLst/>
          <a:gdLst/>
          <a:ahLst/>
          <a:cxnLst/>
          <a:rect l="0" t="0" r="0" b="0"/>
          <a:pathLst>
            <a:path>
              <a:moveTo>
                <a:pt x="2251856" y="0"/>
              </a:moveTo>
              <a:lnTo>
                <a:pt x="2251856" y="365158"/>
              </a:lnTo>
              <a:lnTo>
                <a:pt x="0" y="365158"/>
              </a:lnTo>
              <a:lnTo>
                <a:pt x="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7C3A4E-9AE6-4C0D-A7A4-9263BB5B628B}">
      <dsp:nvSpPr>
        <dsp:cNvPr id="0" name=""/>
        <dsp:cNvSpPr/>
      </dsp:nvSpPr>
      <dsp:spPr>
        <a:xfrm>
          <a:off x="4594216" y="1170412"/>
          <a:ext cx="4298504" cy="535839"/>
        </a:xfrm>
        <a:custGeom>
          <a:avLst/>
          <a:gdLst/>
          <a:ahLst/>
          <a:cxnLst/>
          <a:rect l="0" t="0" r="0" b="0"/>
          <a:pathLst>
            <a:path>
              <a:moveTo>
                <a:pt x="4298504" y="0"/>
              </a:moveTo>
              <a:lnTo>
                <a:pt x="4298504" y="365158"/>
              </a:lnTo>
              <a:lnTo>
                <a:pt x="0" y="365158"/>
              </a:lnTo>
              <a:lnTo>
                <a:pt x="0" y="535839"/>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5AEE68-2FDE-49D7-B53E-C2E6D6EF6816}">
      <dsp:nvSpPr>
        <dsp:cNvPr id="0" name=""/>
        <dsp:cNvSpPr/>
      </dsp:nvSpPr>
      <dsp:spPr>
        <a:xfrm>
          <a:off x="5252359" y="470"/>
          <a:ext cx="7280721" cy="1169941"/>
        </a:xfrm>
        <a:prstGeom prst="roundRect">
          <a:avLst>
            <a:gd name="adj" fmla="val 10000"/>
          </a:avLst>
        </a:prstGeom>
        <a:gradFill rotWithShape="0">
          <a:gsLst>
            <a:gs pos="0">
              <a:schemeClr val="accent2">
                <a:alpha val="80000"/>
                <a:hueOff val="0"/>
                <a:satOff val="0"/>
                <a:lumOff val="0"/>
                <a:alphaOff val="0"/>
                <a:tint val="50000"/>
                <a:satMod val="300000"/>
              </a:schemeClr>
            </a:gs>
            <a:gs pos="35000">
              <a:schemeClr val="accent2">
                <a:alpha val="80000"/>
                <a:hueOff val="0"/>
                <a:satOff val="0"/>
                <a:lumOff val="0"/>
                <a:alphaOff val="0"/>
                <a:tint val="37000"/>
                <a:satMod val="300000"/>
              </a:schemeClr>
            </a:gs>
            <a:gs pos="100000">
              <a:schemeClr val="accent2">
                <a:alpha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38E6816-8D07-4409-915E-94D13B8AC8B9}">
      <dsp:nvSpPr>
        <dsp:cNvPr id="0" name=""/>
        <dsp:cNvSpPr/>
      </dsp:nvSpPr>
      <dsp:spPr>
        <a:xfrm>
          <a:off x="5457074" y="194948"/>
          <a:ext cx="7280721"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Người</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đọc</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và</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tiếp</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nhận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p>
        <a:p>
          <a:pPr lvl="0" algn="ctr" defTabSz="1333500">
            <a:lnSpc>
              <a:spcPct val="90000"/>
            </a:lnSpc>
            <a:spcBef>
              <a:spcPct val="0"/>
            </a:spcBef>
            <a:spcAft>
              <a:spcPct val="35000"/>
            </a:spcAft>
          </a:pP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5491340" y="229214"/>
        <a:ext cx="7212189" cy="1101409"/>
      </dsp:txXfrm>
    </dsp:sp>
    <dsp:sp modelId="{C93C9789-522E-4505-BDF3-93CA6485BB6A}">
      <dsp:nvSpPr>
        <dsp:cNvPr id="0" name=""/>
        <dsp:cNvSpPr/>
      </dsp:nvSpPr>
      <dsp:spPr>
        <a:xfrm>
          <a:off x="2237208" y="1706251"/>
          <a:ext cx="4714017" cy="1169941"/>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00305BE-1ED9-4F1F-BE41-25364E2A0CEB}">
      <dsp:nvSpPr>
        <dsp:cNvPr id="0" name=""/>
        <dsp:cNvSpPr/>
      </dsp:nvSpPr>
      <dsp:spPr>
        <a:xfrm>
          <a:off x="2441922" y="1900729"/>
          <a:ext cx="4714017"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a:latin typeface="Roboto Condensed" panose="02000000000000000000" pitchFamily="2" charset="0"/>
              <a:ea typeface="Roboto Condensed" panose="02000000000000000000" pitchFamily="2" charset="0"/>
              <a:cs typeface="Roboto Condensed" panose="02000000000000000000" pitchFamily="2" charset="0"/>
            </a:rPr>
            <a:t>Vai trò của người đọc</a:t>
          </a:r>
        </a:p>
      </dsp:txBody>
      <dsp:txXfrm>
        <a:off x="2476188" y="1934995"/>
        <a:ext cx="4645485" cy="1101409"/>
      </dsp:txXfrm>
    </dsp:sp>
    <dsp:sp modelId="{E42A362C-B2CF-4E21-8DE8-CD9734F0D20D}">
      <dsp:nvSpPr>
        <dsp:cNvPr id="0" name=""/>
        <dsp:cNvSpPr/>
      </dsp:nvSpPr>
      <dsp:spPr>
        <a:xfrm>
          <a:off x="1421146"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EF9B38B-60C3-407A-80AF-8C6D30672841}">
      <dsp:nvSpPr>
        <dsp:cNvPr id="0" name=""/>
        <dsp:cNvSpPr/>
      </dsp:nvSpPr>
      <dsp:spPr>
        <a:xfrm>
          <a:off x="1625860"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679823" y="3660473"/>
        <a:ext cx="1734501" cy="3878088"/>
      </dsp:txXfrm>
    </dsp:sp>
    <dsp:sp modelId="{E3237B59-79CE-4409-82C7-C7304642621F}">
      <dsp:nvSpPr>
        <dsp:cNvPr id="0" name=""/>
        <dsp:cNvSpPr/>
      </dsp:nvSpPr>
      <dsp:spPr>
        <a:xfrm>
          <a:off x="3673002"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5862587-B8A8-47B9-99A6-848778D6D4BD}">
      <dsp:nvSpPr>
        <dsp:cNvPr id="0" name=""/>
        <dsp:cNvSpPr/>
      </dsp:nvSpPr>
      <dsp:spPr>
        <a:xfrm>
          <a:off x="3877716"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3931679" y="3660473"/>
        <a:ext cx="1734501" cy="3878088"/>
      </dsp:txXfrm>
    </dsp:sp>
    <dsp:sp modelId="{7D4D05B7-FF5C-4C1A-A3A7-E0034652FEA5}">
      <dsp:nvSpPr>
        <dsp:cNvPr id="0" name=""/>
        <dsp:cNvSpPr/>
      </dsp:nvSpPr>
      <dsp:spPr>
        <a:xfrm>
          <a:off x="5924858"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A23EC46-248A-4C6C-9AF9-92BC086A3753}">
      <dsp:nvSpPr>
        <dsp:cNvPr id="0" name=""/>
        <dsp:cNvSpPr/>
      </dsp:nvSpPr>
      <dsp:spPr>
        <a:xfrm>
          <a:off x="6129573"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6183536" y="3660473"/>
        <a:ext cx="1734501" cy="3878088"/>
      </dsp:txXfrm>
    </dsp:sp>
    <dsp:sp modelId="{F115F1AF-5892-4422-B43D-55293EE2AFE8}">
      <dsp:nvSpPr>
        <dsp:cNvPr id="0" name=""/>
        <dsp:cNvSpPr/>
      </dsp:nvSpPr>
      <dsp:spPr>
        <a:xfrm>
          <a:off x="9073942" y="1706251"/>
          <a:ext cx="6474291" cy="1169941"/>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817D61D-59D5-48C7-8C27-EA905CF1276D}">
      <dsp:nvSpPr>
        <dsp:cNvPr id="0" name=""/>
        <dsp:cNvSpPr/>
      </dsp:nvSpPr>
      <dsp:spPr>
        <a:xfrm>
          <a:off x="9278656" y="1900729"/>
          <a:ext cx="6474291"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a:latin typeface="Roboto Condensed" panose="02000000000000000000" pitchFamily="2" charset="0"/>
              <a:ea typeface="Roboto Condensed" panose="02000000000000000000" pitchFamily="2" charset="0"/>
              <a:cs typeface="Roboto Condensed" panose="02000000000000000000" pitchFamily="2" charset="0"/>
            </a:rPr>
            <a:t>Bối cảnh tiếp nhận</a:t>
          </a:r>
        </a:p>
      </dsp:txBody>
      <dsp:txXfrm>
        <a:off x="9312922" y="1934995"/>
        <a:ext cx="6405759" cy="1101409"/>
      </dsp:txXfrm>
    </dsp:sp>
    <dsp:sp modelId="{5CB1A480-EE2A-405A-B4BE-EA9BC0AC39D0}">
      <dsp:nvSpPr>
        <dsp:cNvPr id="0" name=""/>
        <dsp:cNvSpPr/>
      </dsp:nvSpPr>
      <dsp:spPr>
        <a:xfrm>
          <a:off x="8244120" y="3412032"/>
          <a:ext cx="3794848" cy="116994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B35606D-74AF-4354-9AFA-E7A9E097ED31}">
      <dsp:nvSpPr>
        <dsp:cNvPr id="0" name=""/>
        <dsp:cNvSpPr/>
      </dsp:nvSpPr>
      <dsp:spPr>
        <a:xfrm>
          <a:off x="8448834" y="3606510"/>
          <a:ext cx="3794848"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thời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đại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XH</a:t>
          </a:r>
        </a:p>
      </dsp:txBody>
      <dsp:txXfrm>
        <a:off x="8483100" y="3640776"/>
        <a:ext cx="3726316" cy="1101409"/>
      </dsp:txXfrm>
    </dsp:sp>
    <dsp:sp modelId="{D1E45FE1-30E1-49D8-AFB9-0687D9151557}">
      <dsp:nvSpPr>
        <dsp:cNvPr id="0" name=""/>
        <dsp:cNvSpPr/>
      </dsp:nvSpPr>
      <dsp:spPr>
        <a:xfrm>
          <a:off x="8176715" y="5117813"/>
          <a:ext cx="3929658" cy="2402147"/>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3E5FD04-94B4-4D10-9FC0-FFFC879EF4FE}">
      <dsp:nvSpPr>
        <dsp:cNvPr id="0" name=""/>
        <dsp:cNvSpPr/>
      </dsp:nvSpPr>
      <dsp:spPr>
        <a:xfrm>
          <a:off x="8381429" y="5312292"/>
          <a:ext cx="3929658" cy="2402147"/>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451785" y="5382648"/>
        <a:ext cx="3788946" cy="2261435"/>
      </dsp:txXfrm>
    </dsp:sp>
    <dsp:sp modelId="{26CC55A9-606A-4176-860B-CAB7D824333B}">
      <dsp:nvSpPr>
        <dsp:cNvPr id="0" name=""/>
        <dsp:cNvSpPr/>
      </dsp:nvSpPr>
      <dsp:spPr>
        <a:xfrm>
          <a:off x="12583207" y="3412032"/>
          <a:ext cx="3794848" cy="116994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E9F6E9C-2021-48FE-BE9D-3D50DC758820}">
      <dsp:nvSpPr>
        <dsp:cNvPr id="0" name=""/>
        <dsp:cNvSpPr/>
      </dsp:nvSpPr>
      <dsp:spPr>
        <a:xfrm>
          <a:off x="12787921" y="3606510"/>
          <a:ext cx="3794848"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Hoàn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riêng</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p>
        <a:p>
          <a:pPr lvl="0" algn="ctr" defTabSz="1333500">
            <a:lnSpc>
              <a:spcPct val="90000"/>
            </a:lnSpc>
            <a:spcBef>
              <a:spcPct val="0"/>
            </a:spcBef>
            <a:spcAft>
              <a:spcPct val="35000"/>
            </a:spcAft>
          </a:pP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mỗi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cá</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nhân</a:t>
          </a: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2822187" y="3640776"/>
        <a:ext cx="3726316" cy="1101409"/>
      </dsp:txXfrm>
    </dsp:sp>
    <dsp:sp modelId="{38FF0090-1190-4CB0-80A8-3F705D0B35AA}">
      <dsp:nvSpPr>
        <dsp:cNvPr id="0" name=""/>
        <dsp:cNvSpPr/>
      </dsp:nvSpPr>
      <dsp:spPr>
        <a:xfrm>
          <a:off x="12515802" y="5117813"/>
          <a:ext cx="3929658" cy="2402147"/>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979BBF0-82F0-4432-A7A0-0FD198D8A146}">
      <dsp:nvSpPr>
        <dsp:cNvPr id="0" name=""/>
        <dsp:cNvSpPr/>
      </dsp:nvSpPr>
      <dsp:spPr>
        <a:xfrm>
          <a:off x="12720516" y="5312292"/>
          <a:ext cx="3929658" cy="2402147"/>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2790872" y="5382648"/>
        <a:ext cx="3788946" cy="226143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2CD01-3FEC-4DFF-8354-D6C4A9D0319C}">
      <dsp:nvSpPr>
        <dsp:cNvPr id="0" name=""/>
        <dsp:cNvSpPr/>
      </dsp:nvSpPr>
      <dsp:spPr>
        <a:xfrm>
          <a:off x="14434911" y="4581974"/>
          <a:ext cx="91440" cy="535839"/>
        </a:xfrm>
        <a:custGeom>
          <a:avLst/>
          <a:gdLst/>
          <a:ahLst/>
          <a:cxnLst/>
          <a:rect l="0" t="0" r="0" b="0"/>
          <a:pathLst>
            <a:path>
              <a:moveTo>
                <a:pt x="45720" y="0"/>
              </a:moveTo>
              <a:lnTo>
                <a:pt x="45720" y="535839"/>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AD8E612-126E-4185-A7B5-4EA357D321B6}">
      <dsp:nvSpPr>
        <dsp:cNvPr id="0" name=""/>
        <dsp:cNvSpPr/>
      </dsp:nvSpPr>
      <dsp:spPr>
        <a:xfrm>
          <a:off x="12311088" y="2876193"/>
          <a:ext cx="2169543" cy="535839"/>
        </a:xfrm>
        <a:custGeom>
          <a:avLst/>
          <a:gdLst/>
          <a:ahLst/>
          <a:cxnLst/>
          <a:rect l="0" t="0" r="0" b="0"/>
          <a:pathLst>
            <a:path>
              <a:moveTo>
                <a:pt x="0" y="0"/>
              </a:moveTo>
              <a:lnTo>
                <a:pt x="0" y="365158"/>
              </a:lnTo>
              <a:lnTo>
                <a:pt x="2169543" y="365158"/>
              </a:lnTo>
              <a:lnTo>
                <a:pt x="2169543"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DF8E54-04B3-4168-8C56-5F918994F0AC}">
      <dsp:nvSpPr>
        <dsp:cNvPr id="0" name=""/>
        <dsp:cNvSpPr/>
      </dsp:nvSpPr>
      <dsp:spPr>
        <a:xfrm>
          <a:off x="10095824" y="4581974"/>
          <a:ext cx="91440" cy="535839"/>
        </a:xfrm>
        <a:custGeom>
          <a:avLst/>
          <a:gdLst/>
          <a:ahLst/>
          <a:cxnLst/>
          <a:rect l="0" t="0" r="0" b="0"/>
          <a:pathLst>
            <a:path>
              <a:moveTo>
                <a:pt x="45720" y="0"/>
              </a:moveTo>
              <a:lnTo>
                <a:pt x="45720" y="535839"/>
              </a:lnTo>
            </a:path>
          </a:pathLst>
        </a:custGeom>
        <a:noFill/>
        <a:ln w="25400" cap="flat" cmpd="sng" algn="ctr">
          <a:solidFill>
            <a:schemeClr val="accent2">
              <a:tint val="5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65E423-5F12-4A51-99A9-6E4B8961E307}">
      <dsp:nvSpPr>
        <dsp:cNvPr id="0" name=""/>
        <dsp:cNvSpPr/>
      </dsp:nvSpPr>
      <dsp:spPr>
        <a:xfrm>
          <a:off x="10141544" y="2876193"/>
          <a:ext cx="2169543" cy="535839"/>
        </a:xfrm>
        <a:custGeom>
          <a:avLst/>
          <a:gdLst/>
          <a:ahLst/>
          <a:cxnLst/>
          <a:rect l="0" t="0" r="0" b="0"/>
          <a:pathLst>
            <a:path>
              <a:moveTo>
                <a:pt x="2169543" y="0"/>
              </a:moveTo>
              <a:lnTo>
                <a:pt x="2169543" y="365158"/>
              </a:lnTo>
              <a:lnTo>
                <a:pt x="0" y="365158"/>
              </a:lnTo>
              <a:lnTo>
                <a:pt x="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0DFCDA5-443E-4FFE-8726-1E46331E7990}">
      <dsp:nvSpPr>
        <dsp:cNvPr id="0" name=""/>
        <dsp:cNvSpPr/>
      </dsp:nvSpPr>
      <dsp:spPr>
        <a:xfrm>
          <a:off x="8892720" y="1170412"/>
          <a:ext cx="3418367" cy="535839"/>
        </a:xfrm>
        <a:custGeom>
          <a:avLst/>
          <a:gdLst/>
          <a:ahLst/>
          <a:cxnLst/>
          <a:rect l="0" t="0" r="0" b="0"/>
          <a:pathLst>
            <a:path>
              <a:moveTo>
                <a:pt x="0" y="0"/>
              </a:moveTo>
              <a:lnTo>
                <a:pt x="0" y="365158"/>
              </a:lnTo>
              <a:lnTo>
                <a:pt x="3418367" y="365158"/>
              </a:lnTo>
              <a:lnTo>
                <a:pt x="3418367" y="535839"/>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16EAF3-67E0-4EE4-8507-65F31648EFE2}">
      <dsp:nvSpPr>
        <dsp:cNvPr id="0" name=""/>
        <dsp:cNvSpPr/>
      </dsp:nvSpPr>
      <dsp:spPr>
        <a:xfrm>
          <a:off x="4594216" y="2876193"/>
          <a:ext cx="2251856" cy="535839"/>
        </a:xfrm>
        <a:custGeom>
          <a:avLst/>
          <a:gdLst/>
          <a:ahLst/>
          <a:cxnLst/>
          <a:rect l="0" t="0" r="0" b="0"/>
          <a:pathLst>
            <a:path>
              <a:moveTo>
                <a:pt x="0" y="0"/>
              </a:moveTo>
              <a:lnTo>
                <a:pt x="0" y="365158"/>
              </a:lnTo>
              <a:lnTo>
                <a:pt x="2251856" y="365158"/>
              </a:lnTo>
              <a:lnTo>
                <a:pt x="2251856"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5FFE1FB-2353-40CC-8F2C-04CB2EFD25EF}">
      <dsp:nvSpPr>
        <dsp:cNvPr id="0" name=""/>
        <dsp:cNvSpPr/>
      </dsp:nvSpPr>
      <dsp:spPr>
        <a:xfrm>
          <a:off x="4548496" y="2876193"/>
          <a:ext cx="91440" cy="535839"/>
        </a:xfrm>
        <a:custGeom>
          <a:avLst/>
          <a:gdLst/>
          <a:ahLst/>
          <a:cxnLst/>
          <a:rect l="0" t="0" r="0" b="0"/>
          <a:pathLst>
            <a:path>
              <a:moveTo>
                <a:pt x="45720" y="0"/>
              </a:moveTo>
              <a:lnTo>
                <a:pt x="4572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655FC4F-7765-46E1-8B45-63AFEC4C43D2}">
      <dsp:nvSpPr>
        <dsp:cNvPr id="0" name=""/>
        <dsp:cNvSpPr/>
      </dsp:nvSpPr>
      <dsp:spPr>
        <a:xfrm>
          <a:off x="2342360" y="2876193"/>
          <a:ext cx="2251856" cy="535839"/>
        </a:xfrm>
        <a:custGeom>
          <a:avLst/>
          <a:gdLst/>
          <a:ahLst/>
          <a:cxnLst/>
          <a:rect l="0" t="0" r="0" b="0"/>
          <a:pathLst>
            <a:path>
              <a:moveTo>
                <a:pt x="2251856" y="0"/>
              </a:moveTo>
              <a:lnTo>
                <a:pt x="2251856" y="365158"/>
              </a:lnTo>
              <a:lnTo>
                <a:pt x="0" y="365158"/>
              </a:lnTo>
              <a:lnTo>
                <a:pt x="0" y="535839"/>
              </a:lnTo>
            </a:path>
          </a:pathLst>
        </a:custGeom>
        <a:noFill/>
        <a:ln w="25400" cap="flat" cmpd="sng" algn="ctr">
          <a:solidFill>
            <a:schemeClr val="accent2">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7C3A4E-9AE6-4C0D-A7A4-9263BB5B628B}">
      <dsp:nvSpPr>
        <dsp:cNvPr id="0" name=""/>
        <dsp:cNvSpPr/>
      </dsp:nvSpPr>
      <dsp:spPr>
        <a:xfrm>
          <a:off x="4594216" y="1170412"/>
          <a:ext cx="4298504" cy="535839"/>
        </a:xfrm>
        <a:custGeom>
          <a:avLst/>
          <a:gdLst/>
          <a:ahLst/>
          <a:cxnLst/>
          <a:rect l="0" t="0" r="0" b="0"/>
          <a:pathLst>
            <a:path>
              <a:moveTo>
                <a:pt x="4298504" y="0"/>
              </a:moveTo>
              <a:lnTo>
                <a:pt x="4298504" y="365158"/>
              </a:lnTo>
              <a:lnTo>
                <a:pt x="0" y="365158"/>
              </a:lnTo>
              <a:lnTo>
                <a:pt x="0" y="535839"/>
              </a:lnTo>
            </a:path>
          </a:pathLst>
        </a:custGeom>
        <a:noFill/>
        <a:ln w="25400" cap="flat" cmpd="sng" algn="ctr">
          <a:solidFill>
            <a:schemeClr val="accent2">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5AEE68-2FDE-49D7-B53E-C2E6D6EF6816}">
      <dsp:nvSpPr>
        <dsp:cNvPr id="0" name=""/>
        <dsp:cNvSpPr/>
      </dsp:nvSpPr>
      <dsp:spPr>
        <a:xfrm>
          <a:off x="5252359" y="470"/>
          <a:ext cx="7280721" cy="1169941"/>
        </a:xfrm>
        <a:prstGeom prst="roundRect">
          <a:avLst>
            <a:gd name="adj" fmla="val 10000"/>
          </a:avLst>
        </a:prstGeom>
        <a:gradFill rotWithShape="0">
          <a:gsLst>
            <a:gs pos="0">
              <a:schemeClr val="accent2">
                <a:alpha val="80000"/>
                <a:hueOff val="0"/>
                <a:satOff val="0"/>
                <a:lumOff val="0"/>
                <a:alphaOff val="0"/>
                <a:tint val="50000"/>
                <a:satMod val="300000"/>
              </a:schemeClr>
            </a:gs>
            <a:gs pos="35000">
              <a:schemeClr val="accent2">
                <a:alpha val="80000"/>
                <a:hueOff val="0"/>
                <a:satOff val="0"/>
                <a:lumOff val="0"/>
                <a:alphaOff val="0"/>
                <a:tint val="37000"/>
                <a:satMod val="300000"/>
              </a:schemeClr>
            </a:gs>
            <a:gs pos="100000">
              <a:schemeClr val="accent2">
                <a:alpha val="8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38E6816-8D07-4409-915E-94D13B8AC8B9}">
      <dsp:nvSpPr>
        <dsp:cNvPr id="0" name=""/>
        <dsp:cNvSpPr/>
      </dsp:nvSpPr>
      <dsp:spPr>
        <a:xfrm>
          <a:off x="5457074" y="194948"/>
          <a:ext cx="7280721"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shade val="8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Người</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đọc</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và</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tiếp</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nhận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p>
        <a:p>
          <a:pPr lvl="0" algn="ctr" defTabSz="1333500">
            <a:lnSpc>
              <a:spcPct val="90000"/>
            </a:lnSpc>
            <a:spcBef>
              <a:spcPct val="0"/>
            </a:spcBef>
            <a:spcAft>
              <a:spcPct val="35000"/>
            </a:spcAft>
          </a:pP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tác</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phẩm</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văn</a:t>
          </a:r>
          <a:r>
            <a:rPr lang="en-US" sz="3000" b="1"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b="1" kern="1200" dirty="0" err="1">
              <a:latin typeface="Roboto Condensed" panose="02000000000000000000" pitchFamily="2" charset="0"/>
              <a:ea typeface="Roboto Condensed" panose="02000000000000000000" pitchFamily="2" charset="0"/>
              <a:cs typeface="Roboto Condensed" panose="02000000000000000000" pitchFamily="2" charset="0"/>
            </a:rPr>
            <a:t>học</a:t>
          </a:r>
          <a:endParaRPr lang="en-US" sz="3000" b="1"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5491340" y="229214"/>
        <a:ext cx="7212189" cy="1101409"/>
      </dsp:txXfrm>
    </dsp:sp>
    <dsp:sp modelId="{C93C9789-522E-4505-BDF3-93CA6485BB6A}">
      <dsp:nvSpPr>
        <dsp:cNvPr id="0" name=""/>
        <dsp:cNvSpPr/>
      </dsp:nvSpPr>
      <dsp:spPr>
        <a:xfrm>
          <a:off x="2237208" y="1706251"/>
          <a:ext cx="4714017" cy="1169941"/>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00305BE-1ED9-4F1F-BE41-25364E2A0CEB}">
      <dsp:nvSpPr>
        <dsp:cNvPr id="0" name=""/>
        <dsp:cNvSpPr/>
      </dsp:nvSpPr>
      <dsp:spPr>
        <a:xfrm>
          <a:off x="2441922" y="1900729"/>
          <a:ext cx="4714017"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a:latin typeface="Roboto Condensed" panose="02000000000000000000" pitchFamily="2" charset="0"/>
              <a:ea typeface="Roboto Condensed" panose="02000000000000000000" pitchFamily="2" charset="0"/>
              <a:cs typeface="Roboto Condensed" panose="02000000000000000000" pitchFamily="2" charset="0"/>
            </a:rPr>
            <a:t>Vai trò của người đọc</a:t>
          </a:r>
        </a:p>
      </dsp:txBody>
      <dsp:txXfrm>
        <a:off x="2476188" y="1934995"/>
        <a:ext cx="4645485" cy="1101409"/>
      </dsp:txXfrm>
    </dsp:sp>
    <dsp:sp modelId="{E42A362C-B2CF-4E21-8DE8-CD9734F0D20D}">
      <dsp:nvSpPr>
        <dsp:cNvPr id="0" name=""/>
        <dsp:cNvSpPr/>
      </dsp:nvSpPr>
      <dsp:spPr>
        <a:xfrm>
          <a:off x="1421146"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EF9B38B-60C3-407A-80AF-8C6D30672841}">
      <dsp:nvSpPr>
        <dsp:cNvPr id="0" name=""/>
        <dsp:cNvSpPr/>
      </dsp:nvSpPr>
      <dsp:spPr>
        <a:xfrm>
          <a:off x="1625860"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Làm phong phú thêm ý nghĩa của tác phẩm văn học</a:t>
          </a:r>
        </a:p>
      </dsp:txBody>
      <dsp:txXfrm>
        <a:off x="1679823" y="3660473"/>
        <a:ext cx="1734501" cy="3878088"/>
      </dsp:txXfrm>
    </dsp:sp>
    <dsp:sp modelId="{E3237B59-79CE-4409-82C7-C7304642621F}">
      <dsp:nvSpPr>
        <dsp:cNvPr id="0" name=""/>
        <dsp:cNvSpPr/>
      </dsp:nvSpPr>
      <dsp:spPr>
        <a:xfrm>
          <a:off x="3673002"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95862587-B8A8-47B9-99A6-848778D6D4BD}">
      <dsp:nvSpPr>
        <dsp:cNvPr id="0" name=""/>
        <dsp:cNvSpPr/>
      </dsp:nvSpPr>
      <dsp:spPr>
        <a:xfrm>
          <a:off x="3877716"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Tạo nên lịch sử tiếp nhận tác phẩm</a:t>
          </a:r>
        </a:p>
      </dsp:txBody>
      <dsp:txXfrm>
        <a:off x="3931679" y="3660473"/>
        <a:ext cx="1734501" cy="3878088"/>
      </dsp:txXfrm>
    </dsp:sp>
    <dsp:sp modelId="{7D4D05B7-FF5C-4C1A-A3A7-E0034652FEA5}">
      <dsp:nvSpPr>
        <dsp:cNvPr id="0" name=""/>
        <dsp:cNvSpPr/>
      </dsp:nvSpPr>
      <dsp:spPr>
        <a:xfrm>
          <a:off x="5924858" y="3412032"/>
          <a:ext cx="1842427" cy="3986014"/>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1A23EC46-248A-4C6C-9AF9-92BC086A3753}">
      <dsp:nvSpPr>
        <dsp:cNvPr id="0" name=""/>
        <dsp:cNvSpPr/>
      </dsp:nvSpPr>
      <dsp:spPr>
        <a:xfrm>
          <a:off x="6129573" y="3606510"/>
          <a:ext cx="1842427" cy="3986014"/>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Tác động trở lại đối với hoạt động sáng tạo của nhà văn</a:t>
          </a:r>
        </a:p>
      </dsp:txBody>
      <dsp:txXfrm>
        <a:off x="6183536" y="3660473"/>
        <a:ext cx="1734501" cy="3878088"/>
      </dsp:txXfrm>
    </dsp:sp>
    <dsp:sp modelId="{F115F1AF-5892-4422-B43D-55293EE2AFE8}">
      <dsp:nvSpPr>
        <dsp:cNvPr id="0" name=""/>
        <dsp:cNvSpPr/>
      </dsp:nvSpPr>
      <dsp:spPr>
        <a:xfrm>
          <a:off x="9073942" y="1706251"/>
          <a:ext cx="6474291" cy="1169941"/>
        </a:xfrm>
        <a:prstGeom prst="roundRect">
          <a:avLst>
            <a:gd name="adj" fmla="val 10000"/>
          </a:avLst>
        </a:prstGeom>
        <a:gradFill rotWithShape="0">
          <a:gsLst>
            <a:gs pos="0">
              <a:schemeClr val="accent2">
                <a:alpha val="70000"/>
                <a:hueOff val="0"/>
                <a:satOff val="0"/>
                <a:lumOff val="0"/>
                <a:alphaOff val="0"/>
                <a:tint val="50000"/>
                <a:satMod val="300000"/>
              </a:schemeClr>
            </a:gs>
            <a:gs pos="35000">
              <a:schemeClr val="accent2">
                <a:alpha val="70000"/>
                <a:hueOff val="0"/>
                <a:satOff val="0"/>
                <a:lumOff val="0"/>
                <a:alphaOff val="0"/>
                <a:tint val="37000"/>
                <a:satMod val="300000"/>
              </a:schemeClr>
            </a:gs>
            <a:gs pos="100000">
              <a:schemeClr val="accent2">
                <a:alpha val="7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4817D61D-59D5-48C7-8C27-EA905CF1276D}">
      <dsp:nvSpPr>
        <dsp:cNvPr id="0" name=""/>
        <dsp:cNvSpPr/>
      </dsp:nvSpPr>
      <dsp:spPr>
        <a:xfrm>
          <a:off x="9278656" y="1900729"/>
          <a:ext cx="6474291"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b="1" i="1" kern="1200">
              <a:latin typeface="Roboto Condensed" panose="02000000000000000000" pitchFamily="2" charset="0"/>
              <a:ea typeface="Roboto Condensed" panose="02000000000000000000" pitchFamily="2" charset="0"/>
              <a:cs typeface="Roboto Condensed" panose="02000000000000000000" pitchFamily="2" charset="0"/>
            </a:rPr>
            <a:t>Bối cảnh tiếp nhận</a:t>
          </a:r>
        </a:p>
      </dsp:txBody>
      <dsp:txXfrm>
        <a:off x="9312922" y="1934995"/>
        <a:ext cx="6405759" cy="1101409"/>
      </dsp:txXfrm>
    </dsp:sp>
    <dsp:sp modelId="{5CB1A480-EE2A-405A-B4BE-EA9BC0AC39D0}">
      <dsp:nvSpPr>
        <dsp:cNvPr id="0" name=""/>
        <dsp:cNvSpPr/>
      </dsp:nvSpPr>
      <dsp:spPr>
        <a:xfrm>
          <a:off x="8244120" y="3412032"/>
          <a:ext cx="3794848" cy="116994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B35606D-74AF-4354-9AFA-E7A9E097ED31}">
      <dsp:nvSpPr>
        <dsp:cNvPr id="0" name=""/>
        <dsp:cNvSpPr/>
      </dsp:nvSpPr>
      <dsp:spPr>
        <a:xfrm>
          <a:off x="8448834" y="3606510"/>
          <a:ext cx="3794848"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Bối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thời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đại</a:t>
          </a:r>
          <a:r>
            <a:rPr lang="en-US" sz="3000" kern="1200">
              <a:latin typeface="Roboto Condensed" panose="02000000000000000000" pitchFamily="2" charset="0"/>
              <a:ea typeface="Roboto Condensed" panose="02000000000000000000" pitchFamily="2" charset="0"/>
              <a:cs typeface="Roboto Condensed" panose="02000000000000000000" pitchFamily="2" charset="0"/>
            </a:rPr>
            <a:t>, XH</a:t>
          </a: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8483100" y="3640776"/>
        <a:ext cx="3726316" cy="1101409"/>
      </dsp:txXfrm>
    </dsp:sp>
    <dsp:sp modelId="{D1E45FE1-30E1-49D8-AFB9-0687D9151557}">
      <dsp:nvSpPr>
        <dsp:cNvPr id="0" name=""/>
        <dsp:cNvSpPr/>
      </dsp:nvSpPr>
      <dsp:spPr>
        <a:xfrm>
          <a:off x="8176715" y="5117813"/>
          <a:ext cx="3929658" cy="2402147"/>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B3E5FD04-94B4-4D10-9FC0-FFFC879EF4FE}">
      <dsp:nvSpPr>
        <dsp:cNvPr id="0" name=""/>
        <dsp:cNvSpPr/>
      </dsp:nvSpPr>
      <dsp:spPr>
        <a:xfrm>
          <a:off x="8381429" y="5312292"/>
          <a:ext cx="3929658" cy="2402147"/>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Chi phối hoạt động tiếp nhận tác phẩm văn học, góp phần ảnh hướng đến định hướng giá trị, trình độ tiếp nhận của người đọc</a:t>
          </a:r>
        </a:p>
      </dsp:txBody>
      <dsp:txXfrm>
        <a:off x="8451785" y="5382648"/>
        <a:ext cx="3788946" cy="2261435"/>
      </dsp:txXfrm>
    </dsp:sp>
    <dsp:sp modelId="{26CC55A9-606A-4176-860B-CAB7D824333B}">
      <dsp:nvSpPr>
        <dsp:cNvPr id="0" name=""/>
        <dsp:cNvSpPr/>
      </dsp:nvSpPr>
      <dsp:spPr>
        <a:xfrm>
          <a:off x="12583207" y="3412032"/>
          <a:ext cx="3794848" cy="1169941"/>
        </a:xfrm>
        <a:prstGeom prst="roundRect">
          <a:avLst>
            <a:gd name="adj" fmla="val 10000"/>
          </a:avLst>
        </a:prstGeom>
        <a:gradFill rotWithShape="0">
          <a:gsLst>
            <a:gs pos="0">
              <a:schemeClr val="accent2">
                <a:alpha val="50000"/>
                <a:hueOff val="0"/>
                <a:satOff val="0"/>
                <a:lumOff val="0"/>
                <a:alphaOff val="0"/>
                <a:tint val="50000"/>
                <a:satMod val="300000"/>
              </a:schemeClr>
            </a:gs>
            <a:gs pos="35000">
              <a:schemeClr val="accent2">
                <a:alpha val="50000"/>
                <a:hueOff val="0"/>
                <a:satOff val="0"/>
                <a:lumOff val="0"/>
                <a:alphaOff val="0"/>
                <a:tint val="37000"/>
                <a:satMod val="300000"/>
              </a:schemeClr>
            </a:gs>
            <a:gs pos="100000">
              <a:schemeClr val="accent2">
                <a:alpha val="5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DE9F6E9C-2021-48FE-BE9D-3D50DC758820}">
      <dsp:nvSpPr>
        <dsp:cNvPr id="0" name=""/>
        <dsp:cNvSpPr/>
      </dsp:nvSpPr>
      <dsp:spPr>
        <a:xfrm>
          <a:off x="12787921" y="3606510"/>
          <a:ext cx="3794848" cy="1169941"/>
        </a:xfrm>
        <a:prstGeom prst="roundRect">
          <a:avLst>
            <a:gd name="adj" fmla="val 10000"/>
          </a:avLst>
        </a:prstGeom>
        <a:solidFill>
          <a:schemeClr val="lt1">
            <a:alpha val="90000"/>
            <a:hueOff val="0"/>
            <a:satOff val="0"/>
            <a:lumOff val="0"/>
            <a:alphaOff val="0"/>
          </a:schemeClr>
        </a:solidFill>
        <a:ln w="9525" cap="flat" cmpd="sng" algn="ctr">
          <a:solidFill>
            <a:schemeClr val="accent2">
              <a:tint val="7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Hoàn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cảnh</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riêng</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p>
        <a:p>
          <a:pPr lvl="0" algn="ctr" defTabSz="1333500">
            <a:lnSpc>
              <a:spcPct val="90000"/>
            </a:lnSpc>
            <a:spcBef>
              <a:spcPct val="0"/>
            </a:spcBef>
            <a:spcAft>
              <a:spcPct val="35000"/>
            </a:spcAft>
          </a:pP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mỗi</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cá</a:t>
          </a:r>
          <a:r>
            <a:rPr lang="en-US" sz="3000" kern="1200" dirty="0">
              <a:latin typeface="Roboto Condensed" panose="02000000000000000000" pitchFamily="2" charset="0"/>
              <a:ea typeface="Roboto Condensed" panose="02000000000000000000" pitchFamily="2" charset="0"/>
              <a:cs typeface="Roboto Condensed" panose="02000000000000000000" pitchFamily="2" charset="0"/>
            </a:rPr>
            <a:t> </a:t>
          </a:r>
          <a:r>
            <a:rPr lang="en-US" sz="3000" kern="1200" dirty="0" err="1">
              <a:latin typeface="Roboto Condensed" panose="02000000000000000000" pitchFamily="2" charset="0"/>
              <a:ea typeface="Roboto Condensed" panose="02000000000000000000" pitchFamily="2" charset="0"/>
              <a:cs typeface="Roboto Condensed" panose="02000000000000000000" pitchFamily="2" charset="0"/>
            </a:rPr>
            <a:t>nhân</a:t>
          </a:r>
          <a:endParaRPr lang="en-US" sz="3000" kern="1200" dirty="0">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2822187" y="3640776"/>
        <a:ext cx="3726316" cy="1101409"/>
      </dsp:txXfrm>
    </dsp:sp>
    <dsp:sp modelId="{38FF0090-1190-4CB0-80A8-3F705D0B35AA}">
      <dsp:nvSpPr>
        <dsp:cNvPr id="0" name=""/>
        <dsp:cNvSpPr/>
      </dsp:nvSpPr>
      <dsp:spPr>
        <a:xfrm>
          <a:off x="12515802" y="5117813"/>
          <a:ext cx="3929658" cy="2402147"/>
        </a:xfrm>
        <a:prstGeom prst="roundRect">
          <a:avLst>
            <a:gd name="adj" fmla="val 10000"/>
          </a:avLst>
        </a:prstGeom>
        <a:gradFill rotWithShape="0">
          <a:gsLst>
            <a:gs pos="0">
              <a:schemeClr val="accent2">
                <a:alpha val="30000"/>
                <a:hueOff val="0"/>
                <a:satOff val="0"/>
                <a:lumOff val="0"/>
                <a:alphaOff val="0"/>
                <a:tint val="50000"/>
                <a:satMod val="300000"/>
              </a:schemeClr>
            </a:gs>
            <a:gs pos="35000">
              <a:schemeClr val="accent2">
                <a:alpha val="30000"/>
                <a:hueOff val="0"/>
                <a:satOff val="0"/>
                <a:lumOff val="0"/>
                <a:alphaOff val="0"/>
                <a:tint val="37000"/>
                <a:satMod val="300000"/>
              </a:schemeClr>
            </a:gs>
            <a:gs pos="100000">
              <a:schemeClr val="accent2">
                <a:alpha val="3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3979BBF0-82F0-4432-A7A0-0FD198D8A146}">
      <dsp:nvSpPr>
        <dsp:cNvPr id="0" name=""/>
        <dsp:cNvSpPr/>
      </dsp:nvSpPr>
      <dsp:spPr>
        <a:xfrm>
          <a:off x="12720516" y="5312292"/>
          <a:ext cx="3929658" cy="2402147"/>
        </a:xfrm>
        <a:prstGeom prst="roundRect">
          <a:avLst>
            <a:gd name="adj" fmla="val 10000"/>
          </a:avLst>
        </a:prstGeom>
        <a:solidFill>
          <a:schemeClr val="lt1">
            <a:alpha val="90000"/>
            <a:hueOff val="0"/>
            <a:satOff val="0"/>
            <a:lumOff val="0"/>
            <a:alphaOff val="0"/>
          </a:schemeClr>
        </a:solidFill>
        <a:ln w="9525" cap="flat" cmpd="sng" algn="ctr">
          <a:solidFill>
            <a:schemeClr val="accent2">
              <a:tint val="5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US" sz="3000" kern="1200">
              <a:latin typeface="Roboto Condensed" panose="02000000000000000000" pitchFamily="2" charset="0"/>
              <a:ea typeface="Roboto Condensed" panose="02000000000000000000" pitchFamily="2" charset="0"/>
              <a:cs typeface="Roboto Condensed" panose="02000000000000000000" pitchFamily="2" charset="0"/>
            </a:rPr>
            <a:t>Ảnh hưởng đến tâm thế tiếp nhận</a:t>
          </a:r>
        </a:p>
      </dsp:txBody>
      <dsp:txXfrm>
        <a:off x="12790872" y="5382648"/>
        <a:ext cx="3788946" cy="22614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41ACD0-E321-4C45-B4C3-D93AA15FEBE8}">
      <dsp:nvSpPr>
        <dsp:cNvPr id="0" name=""/>
        <dsp:cNvSpPr/>
      </dsp:nvSpPr>
      <dsp:spPr>
        <a:xfrm>
          <a:off x="7167760" y="2188248"/>
          <a:ext cx="5086797" cy="1210426"/>
        </a:xfrm>
        <a:custGeom>
          <a:avLst/>
          <a:gdLst/>
          <a:ahLst/>
          <a:cxnLst/>
          <a:rect l="0" t="0" r="0" b="0"/>
          <a:pathLst>
            <a:path>
              <a:moveTo>
                <a:pt x="0" y="0"/>
              </a:moveTo>
              <a:lnTo>
                <a:pt x="0" y="824870"/>
              </a:lnTo>
              <a:lnTo>
                <a:pt x="5086797" y="824870"/>
              </a:lnTo>
              <a:lnTo>
                <a:pt x="5086797" y="1210426"/>
              </a:lnTo>
            </a:path>
          </a:pathLst>
        </a:custGeom>
        <a:noFill/>
        <a:ln w="25400" cap="flat" cmpd="sng" algn="ctr">
          <a:solidFill>
            <a:srgbClr val="877567"/>
          </a:solidFill>
          <a:prstDash val="solid"/>
        </a:ln>
        <a:effectLst/>
      </dsp:spPr>
      <dsp:style>
        <a:lnRef idx="2">
          <a:scrgbClr r="0" g="0" b="0"/>
        </a:lnRef>
        <a:fillRef idx="0">
          <a:scrgbClr r="0" g="0" b="0"/>
        </a:fillRef>
        <a:effectRef idx="0">
          <a:scrgbClr r="0" g="0" b="0"/>
        </a:effectRef>
        <a:fontRef idx="minor"/>
      </dsp:style>
    </dsp:sp>
    <dsp:sp modelId="{FC4A223F-9BA6-4B4C-8851-40EFCB6C7C0A}">
      <dsp:nvSpPr>
        <dsp:cNvPr id="0" name=""/>
        <dsp:cNvSpPr/>
      </dsp:nvSpPr>
      <dsp:spPr>
        <a:xfrm>
          <a:off x="7122040" y="2188248"/>
          <a:ext cx="91440" cy="1210426"/>
        </a:xfrm>
        <a:custGeom>
          <a:avLst/>
          <a:gdLst/>
          <a:ahLst/>
          <a:cxnLst/>
          <a:rect l="0" t="0" r="0" b="0"/>
          <a:pathLst>
            <a:path>
              <a:moveTo>
                <a:pt x="45720" y="0"/>
              </a:moveTo>
              <a:lnTo>
                <a:pt x="45720" y="1210426"/>
              </a:lnTo>
            </a:path>
          </a:pathLst>
        </a:custGeom>
        <a:noFill/>
        <a:ln w="25400" cap="flat" cmpd="sng" algn="ctr">
          <a:solidFill>
            <a:srgbClr val="877567"/>
          </a:solidFill>
          <a:prstDash val="solid"/>
        </a:ln>
        <a:effectLst/>
      </dsp:spPr>
      <dsp:style>
        <a:lnRef idx="2">
          <a:scrgbClr r="0" g="0" b="0"/>
        </a:lnRef>
        <a:fillRef idx="0">
          <a:scrgbClr r="0" g="0" b="0"/>
        </a:fillRef>
        <a:effectRef idx="0">
          <a:scrgbClr r="0" g="0" b="0"/>
        </a:effectRef>
        <a:fontRef idx="minor"/>
      </dsp:style>
    </dsp:sp>
    <dsp:sp modelId="{8B10200B-6BFD-4535-96F7-44E49087C2EA}">
      <dsp:nvSpPr>
        <dsp:cNvPr id="0" name=""/>
        <dsp:cNvSpPr/>
      </dsp:nvSpPr>
      <dsp:spPr>
        <a:xfrm>
          <a:off x="2080962" y="2188248"/>
          <a:ext cx="5086797" cy="1210426"/>
        </a:xfrm>
        <a:custGeom>
          <a:avLst/>
          <a:gdLst/>
          <a:ahLst/>
          <a:cxnLst/>
          <a:rect l="0" t="0" r="0" b="0"/>
          <a:pathLst>
            <a:path>
              <a:moveTo>
                <a:pt x="5086797" y="0"/>
              </a:moveTo>
              <a:lnTo>
                <a:pt x="5086797" y="824870"/>
              </a:lnTo>
              <a:lnTo>
                <a:pt x="0" y="824870"/>
              </a:lnTo>
              <a:lnTo>
                <a:pt x="0" y="1210426"/>
              </a:lnTo>
            </a:path>
          </a:pathLst>
        </a:custGeom>
        <a:noFill/>
        <a:ln w="25400" cap="flat" cmpd="sng" algn="ctr">
          <a:solidFill>
            <a:srgbClr val="877567"/>
          </a:solidFill>
          <a:prstDash val="solid"/>
        </a:ln>
        <a:effectLst/>
      </dsp:spPr>
      <dsp:style>
        <a:lnRef idx="2">
          <a:scrgbClr r="0" g="0" b="0"/>
        </a:lnRef>
        <a:fillRef idx="0">
          <a:scrgbClr r="0" g="0" b="0"/>
        </a:fillRef>
        <a:effectRef idx="0">
          <a:scrgbClr r="0" g="0" b="0"/>
        </a:effectRef>
        <a:fontRef idx="minor"/>
      </dsp:style>
    </dsp:sp>
    <dsp:sp modelId="{1B05A776-6B65-4EEE-B557-41FC04400BF3}">
      <dsp:nvSpPr>
        <dsp:cNvPr id="0" name=""/>
        <dsp:cNvSpPr/>
      </dsp:nvSpPr>
      <dsp:spPr>
        <a:xfrm>
          <a:off x="5086797" y="76501"/>
          <a:ext cx="4161925" cy="2111747"/>
        </a:xfrm>
        <a:prstGeom prst="roundRect">
          <a:avLst>
            <a:gd name="adj" fmla="val 10000"/>
          </a:avLst>
        </a:prstGeom>
        <a:solidFill>
          <a:srgbClr val="877567"/>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a:schemeClr val="lt1"/>
        </a:fontRef>
      </dsp:style>
    </dsp:sp>
    <dsp:sp modelId="{975109AB-0685-4F1E-AA77-D0A5BB65D9C8}">
      <dsp:nvSpPr>
        <dsp:cNvPr id="0" name=""/>
        <dsp:cNvSpPr/>
      </dsp:nvSpPr>
      <dsp:spPr>
        <a:xfrm>
          <a:off x="5549233" y="515815"/>
          <a:ext cx="4161925" cy="2111747"/>
        </a:xfrm>
        <a:prstGeom prst="roundRect">
          <a:avLst>
            <a:gd name="adj" fmla="val 10000"/>
          </a:avLst>
        </a:prstGeom>
        <a:solidFill>
          <a:schemeClr val="lt1">
            <a:alpha val="90000"/>
            <a:hueOff val="0"/>
            <a:satOff val="0"/>
            <a:lumOff val="0"/>
            <a:alphaOff val="0"/>
          </a:schemeClr>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vi-VN" sz="3000" b="1" kern="12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Luận đề</a:t>
          </a:r>
          <a:r>
            <a:rPr lang="vi-VN" sz="3000" kern="12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000" kern="1200" dirty="0">
              <a:solidFill>
                <a:srgbClr val="000000"/>
              </a:solidFill>
              <a:effectLst/>
              <a:latin typeface="Roboto Condensed "/>
              <a:ea typeface="Times New Roman" panose="02020603050405020304" pitchFamily="18" charset="0"/>
              <a:cs typeface="Noto Sans Symbols"/>
            </a:rPr>
            <a:t>Vấn đề bi kịch của con người </a:t>
          </a:r>
          <a:endParaRPr lang="en-US" sz="3000" kern="12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sp:txBody>
      <dsp:txXfrm>
        <a:off x="5611084" y="577666"/>
        <a:ext cx="4038223" cy="1988045"/>
      </dsp:txXfrm>
    </dsp:sp>
    <dsp:sp modelId="{4453797B-D952-445C-9608-3A7B46BFD14F}">
      <dsp:nvSpPr>
        <dsp:cNvPr id="0" name=""/>
        <dsp:cNvSpPr/>
      </dsp:nvSpPr>
      <dsp:spPr>
        <a:xfrm>
          <a:off x="0" y="3398675"/>
          <a:ext cx="4161925" cy="2642822"/>
        </a:xfrm>
        <a:prstGeom prst="roundRect">
          <a:avLst>
            <a:gd name="adj" fmla="val 10000"/>
          </a:avLst>
        </a:prstGeom>
        <a:solidFill>
          <a:srgbClr val="877567"/>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a:schemeClr val="lt1"/>
        </a:fontRef>
      </dsp:style>
    </dsp:sp>
    <dsp:sp modelId="{28FBD28E-87CC-432C-854D-051146CE773E}">
      <dsp:nvSpPr>
        <dsp:cNvPr id="0" name=""/>
        <dsp:cNvSpPr/>
      </dsp:nvSpPr>
      <dsp:spPr>
        <a:xfrm>
          <a:off x="462436" y="3837989"/>
          <a:ext cx="4161925" cy="2642822"/>
        </a:xfrm>
        <a:prstGeom prst="roundRect">
          <a:avLst>
            <a:gd name="adj" fmla="val 10000"/>
          </a:avLst>
        </a:prstGeom>
        <a:solidFill>
          <a:schemeClr val="lt1">
            <a:alpha val="90000"/>
            <a:hueOff val="0"/>
            <a:satOff val="0"/>
            <a:lumOff val="0"/>
            <a:alphaOff val="0"/>
          </a:schemeClr>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en-US" sz="3600" kern="12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sp:txBody>
      <dsp:txXfrm>
        <a:off x="539842" y="3915395"/>
        <a:ext cx="4007113" cy="2488010"/>
      </dsp:txXfrm>
    </dsp:sp>
    <dsp:sp modelId="{94905EE1-E1B4-453C-BC89-18106388254E}">
      <dsp:nvSpPr>
        <dsp:cNvPr id="0" name=""/>
        <dsp:cNvSpPr/>
      </dsp:nvSpPr>
      <dsp:spPr>
        <a:xfrm>
          <a:off x="5086797" y="3398675"/>
          <a:ext cx="4161925" cy="2642822"/>
        </a:xfrm>
        <a:prstGeom prst="roundRect">
          <a:avLst>
            <a:gd name="adj" fmla="val 10000"/>
          </a:avLst>
        </a:prstGeom>
        <a:solidFill>
          <a:srgbClr val="877567"/>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a:schemeClr val="lt1"/>
        </a:fontRef>
      </dsp:style>
    </dsp:sp>
    <dsp:sp modelId="{5255F3A4-C873-4195-9146-628CB85C3543}">
      <dsp:nvSpPr>
        <dsp:cNvPr id="0" name=""/>
        <dsp:cNvSpPr/>
      </dsp:nvSpPr>
      <dsp:spPr>
        <a:xfrm>
          <a:off x="5549233" y="3837989"/>
          <a:ext cx="4161925" cy="2642822"/>
        </a:xfrm>
        <a:prstGeom prst="roundRect">
          <a:avLst>
            <a:gd name="adj" fmla="val 10000"/>
          </a:avLst>
        </a:prstGeom>
        <a:solidFill>
          <a:schemeClr val="lt1">
            <a:alpha val="90000"/>
            <a:hueOff val="0"/>
            <a:satOff val="0"/>
            <a:lumOff val="0"/>
            <a:alphaOff val="0"/>
          </a:schemeClr>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en-US" sz="3600" kern="120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sp:txBody>
      <dsp:txXfrm>
        <a:off x="5626639" y="3915395"/>
        <a:ext cx="4007113" cy="2488010"/>
      </dsp:txXfrm>
    </dsp:sp>
    <dsp:sp modelId="{E8135055-21EB-4366-816C-1191E1E48D3B}">
      <dsp:nvSpPr>
        <dsp:cNvPr id="0" name=""/>
        <dsp:cNvSpPr/>
      </dsp:nvSpPr>
      <dsp:spPr>
        <a:xfrm>
          <a:off x="10173595" y="3398675"/>
          <a:ext cx="4161925" cy="2642822"/>
        </a:xfrm>
        <a:prstGeom prst="roundRect">
          <a:avLst>
            <a:gd name="adj" fmla="val 10000"/>
          </a:avLst>
        </a:prstGeom>
        <a:solidFill>
          <a:srgbClr val="877567"/>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a:schemeClr val="lt1"/>
        </a:fontRef>
      </dsp:style>
    </dsp:sp>
    <dsp:sp modelId="{9733C266-6DED-48FE-8BEF-6AF87CA118BB}">
      <dsp:nvSpPr>
        <dsp:cNvPr id="0" name=""/>
        <dsp:cNvSpPr/>
      </dsp:nvSpPr>
      <dsp:spPr>
        <a:xfrm>
          <a:off x="10636031" y="3837989"/>
          <a:ext cx="4161925" cy="2642822"/>
        </a:xfrm>
        <a:prstGeom prst="roundRect">
          <a:avLst>
            <a:gd name="adj" fmla="val 10000"/>
          </a:avLst>
        </a:prstGeom>
        <a:solidFill>
          <a:schemeClr val="lt1">
            <a:alpha val="90000"/>
            <a:hueOff val="0"/>
            <a:satOff val="0"/>
            <a:lumOff val="0"/>
            <a:alphaOff val="0"/>
          </a:schemeClr>
        </a:solidFill>
        <a:ln w="25400" cap="flat" cmpd="sng" algn="ctr">
          <a:solidFill>
            <a:srgbClr val="877567"/>
          </a:solidFill>
          <a:prstDash val="solid"/>
        </a:ln>
        <a:effectLst/>
      </dsp:spPr>
      <dsp:style>
        <a:lnRef idx="2">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endParaRPr lang="en-US" sz="3600" kern="12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endParaRPr>
        </a:p>
      </dsp:txBody>
      <dsp:txXfrm>
        <a:off x="10713437" y="3915395"/>
        <a:ext cx="4007113" cy="248801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11.05.2025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3061060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77523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569463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554596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096968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741133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0698313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3041277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6105137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4616831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70206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612723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436664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4438511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4514138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5857051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982653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491725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3657814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2307322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467524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9954578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974611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3688214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1468511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2118322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933658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8234149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47982308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903879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12</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06562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2652765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1072719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8766170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9114636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3223803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4559598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056436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6097849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5571520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40596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image" Target="../media/image1.png"/><Relationship Id="rId7" Type="http://schemas.openxmlformats.org/officeDocument/2006/relationships/image" Target="../media/image25.svg"/><Relationship Id="rId12"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diagramColors" Target="../diagrams/colors4.xml"/><Relationship Id="rId5" Type="http://schemas.openxmlformats.org/officeDocument/2006/relationships/image" Target="../media/image5.png"/><Relationship Id="rId10" Type="http://schemas.openxmlformats.org/officeDocument/2006/relationships/diagramQuickStyle" Target="../diagrams/quickStyle4.xml"/><Relationship Id="rId4" Type="http://schemas.openxmlformats.org/officeDocument/2006/relationships/image" Target="../media/image4.png"/><Relationship Id="rId9" Type="http://schemas.openxmlformats.org/officeDocument/2006/relationships/diagramLayout" Target="../diagrams/layout4.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image" Target="../media/image1.png"/><Relationship Id="rId7" Type="http://schemas.openxmlformats.org/officeDocument/2006/relationships/image" Target="../media/image25.svg"/><Relationship Id="rId12"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diagramColors" Target="../diagrams/colors5.xml"/><Relationship Id="rId5" Type="http://schemas.openxmlformats.org/officeDocument/2006/relationships/image" Target="../media/image5.png"/><Relationship Id="rId10" Type="http://schemas.openxmlformats.org/officeDocument/2006/relationships/diagramQuickStyle" Target="../diagrams/quickStyle5.xml"/><Relationship Id="rId4" Type="http://schemas.openxmlformats.org/officeDocument/2006/relationships/image" Target="../media/image4.png"/><Relationship Id="rId9" Type="http://schemas.openxmlformats.org/officeDocument/2006/relationships/diagramLayout" Target="../diagrams/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8.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5.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3.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notesSlide" Target="../notesSlides/notesSlide2.xml"/><Relationship Id="rId16"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3.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1.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image" Target="../media/image1.png"/><Relationship Id="rId7" Type="http://schemas.openxmlformats.org/officeDocument/2006/relationships/diagramLayout" Target="../diagrams/layout6.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diagramData" Target="../diagrams/data6.xml"/><Relationship Id="rId5" Type="http://schemas.openxmlformats.org/officeDocument/2006/relationships/image" Target="../media/image5.png"/><Relationship Id="rId10" Type="http://schemas.microsoft.com/office/2007/relationships/diagramDrawing" Target="../diagrams/drawing6.xml"/><Relationship Id="rId4" Type="http://schemas.openxmlformats.org/officeDocument/2006/relationships/image" Target="../media/image4.png"/><Relationship Id="rId9" Type="http://schemas.openxmlformats.org/officeDocument/2006/relationships/diagramColors" Target="../diagrams/colors6.xml"/></Relationships>
</file>

<file path=ppt/slides/_rels/slide26.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5.svg"/><Relationship Id="rId5" Type="http://schemas.openxmlformats.org/officeDocument/2006/relationships/image" Target="../media/image21.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sv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sv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svg"/><Relationship Id="rId2" Type="http://schemas.openxmlformats.org/officeDocument/2006/relationships/notesSlide" Target="../notesSlides/notesSlide38.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9.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1.sv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7.svg"/><Relationship Id="rId2" Type="http://schemas.openxmlformats.org/officeDocument/2006/relationships/notesSlide" Target="../notesSlides/notesSlide4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7.svg"/><Relationship Id="rId2" Type="http://schemas.openxmlformats.org/officeDocument/2006/relationships/notesSlide" Target="../notesSlides/notesSlide4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5.png"/><Relationship Id="rId4" Type="http://schemas.openxmlformats.org/officeDocument/2006/relationships/image" Target="../media/image22.png"/></Relationships>
</file>

<file path=ppt/slides/_rels/slide4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5.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9.sv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5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5.png"/><Relationship Id="rId4" Type="http://schemas.openxmlformats.org/officeDocument/2006/relationships/image" Target="../media/image4.png"/></Relationships>
</file>

<file path=ppt/slides/_rels/slide5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33.svg"/><Relationship Id="rId2" Type="http://schemas.openxmlformats.org/officeDocument/2006/relationships/notesSlide" Target="../notesSlides/notesSlide56.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22.png"/><Relationship Id="rId9" Type="http://schemas.openxmlformats.org/officeDocument/2006/relationships/image" Target="../media/image31.sv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1.xml"/><Relationship Id="rId3" Type="http://schemas.openxmlformats.org/officeDocument/2006/relationships/image" Target="../media/image1.png"/><Relationship Id="rId7" Type="http://schemas.openxmlformats.org/officeDocument/2006/relationships/image" Target="../media/image25.svg"/><Relationship Id="rId12"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diagramColors" Target="../diagrams/colors1.xml"/><Relationship Id="rId5" Type="http://schemas.openxmlformats.org/officeDocument/2006/relationships/image" Target="../media/image5.png"/><Relationship Id="rId10" Type="http://schemas.openxmlformats.org/officeDocument/2006/relationships/diagramQuickStyle" Target="../diagrams/quickStyle1.xml"/><Relationship Id="rId4" Type="http://schemas.openxmlformats.org/officeDocument/2006/relationships/image" Target="../media/image4.png"/><Relationship Id="rId9"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image" Target="../media/image1.png"/><Relationship Id="rId7" Type="http://schemas.openxmlformats.org/officeDocument/2006/relationships/image" Target="../media/image25.svg"/><Relationship Id="rId12" Type="http://schemas.microsoft.com/office/2007/relationships/diagramDrawing" Target="../diagrams/drawing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diagramColors" Target="../diagrams/colors2.xml"/><Relationship Id="rId5" Type="http://schemas.openxmlformats.org/officeDocument/2006/relationships/image" Target="../media/image5.png"/><Relationship Id="rId10" Type="http://schemas.openxmlformats.org/officeDocument/2006/relationships/diagramQuickStyle" Target="../diagrams/quickStyle2.xml"/><Relationship Id="rId4" Type="http://schemas.openxmlformats.org/officeDocument/2006/relationships/image" Target="../media/image4.png"/><Relationship Id="rId9"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png"/><Relationship Id="rId7" Type="http://schemas.openxmlformats.org/officeDocument/2006/relationships/diagramQuickStyle" Target="../diagrams/quickStyle3.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4.png"/><Relationship Id="rId9" Type="http://schemas.microsoft.com/office/2007/relationships/diagramDrawing" Target="../diagrams/drawing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84717" y="-3215150"/>
            <a:ext cx="8885906" cy="16717299"/>
          </a:xfrm>
          <a:custGeom>
            <a:avLst/>
            <a:gdLst/>
            <a:ahLst/>
            <a:cxnLst/>
            <a:rect l="l" t="t" r="r" b="b"/>
            <a:pathLst>
              <a:path w="8885906" h="16717299">
                <a:moveTo>
                  <a:pt x="0" y="0"/>
                </a:moveTo>
                <a:lnTo>
                  <a:pt x="8885906" y="0"/>
                </a:lnTo>
                <a:lnTo>
                  <a:pt x="8885906" y="16717300"/>
                </a:lnTo>
                <a:lnTo>
                  <a:pt x="0" y="16717300"/>
                </a:lnTo>
                <a:lnTo>
                  <a:pt x="0" y="0"/>
                </a:lnTo>
                <a:close/>
              </a:path>
            </a:pathLst>
          </a:custGeom>
          <a:blipFill>
            <a:blip r:embed="rId4"/>
            <a:stretch>
              <a:fillRect l="-12114" t="-5229" r="-11746" b="-5308"/>
            </a:stretch>
          </a:blipFill>
        </p:spPr>
        <p:txBody>
          <a:bodyPr/>
          <a:lstStyle/>
          <a:p>
            <a:endParaRPr lang="en-US" dirty="0"/>
          </a:p>
        </p:txBody>
      </p:sp>
      <p:sp>
        <p:nvSpPr>
          <p:cNvPr id="4" name="Freeform 4"/>
          <p:cNvSpPr/>
          <p:nvPr/>
        </p:nvSpPr>
        <p:spPr>
          <a:xfrm>
            <a:off x="785349" y="447591"/>
            <a:ext cx="4385964" cy="4507868"/>
          </a:xfrm>
          <a:custGeom>
            <a:avLst/>
            <a:gdLst/>
            <a:ahLst/>
            <a:cxnLst/>
            <a:rect l="l" t="t" r="r" b="b"/>
            <a:pathLst>
              <a:path w="4385964" h="4507868">
                <a:moveTo>
                  <a:pt x="0" y="0"/>
                </a:moveTo>
                <a:lnTo>
                  <a:pt x="4385964" y="0"/>
                </a:lnTo>
                <a:lnTo>
                  <a:pt x="4385964" y="4507867"/>
                </a:lnTo>
                <a:lnTo>
                  <a:pt x="0" y="4507867"/>
                </a:lnTo>
                <a:lnTo>
                  <a:pt x="0" y="0"/>
                </a:lnTo>
                <a:close/>
              </a:path>
            </a:pathLst>
          </a:custGeom>
          <a:blipFill>
            <a:blip r:embed="rId5"/>
            <a:stretch>
              <a:fillRect t="-97084" r="-177857" b="-208430"/>
            </a:stretch>
          </a:blipFill>
        </p:spPr>
        <p:txBody>
          <a:bodyPr/>
          <a:lstStyle/>
          <a:p>
            <a:endParaRPr lang="en-US"/>
          </a:p>
        </p:txBody>
      </p:sp>
      <p:sp>
        <p:nvSpPr>
          <p:cNvPr id="5" name="TextBox 5"/>
          <p:cNvSpPr txBox="1"/>
          <p:nvPr/>
        </p:nvSpPr>
        <p:spPr>
          <a:xfrm>
            <a:off x="2400680" y="1015620"/>
            <a:ext cx="16717299" cy="1685905"/>
          </a:xfrm>
          <a:prstGeom prst="rect">
            <a:avLst/>
          </a:prstGeom>
        </p:spPr>
        <p:txBody>
          <a:bodyPr lIns="0" tIns="0" rIns="0" bIns="0" rtlCol="0" anchor="t">
            <a:spAutoFit/>
          </a:bodyPr>
          <a:lstStyle/>
          <a:p>
            <a:pPr algn="ctr">
              <a:lnSpc>
                <a:spcPts val="14400"/>
              </a:lnSpc>
              <a:spcBef>
                <a:spcPct val="0"/>
              </a:spcBef>
            </a:pPr>
            <a:r>
              <a:rPr lang="en-US" sz="8000">
                <a:solidFill>
                  <a:srgbClr val="7C6A5D"/>
                </a:solidFill>
                <a:latin typeface="#9Slide07 SFU Blackout"/>
              </a:rPr>
              <a:t>NHANH TAY, NHANH MẮT</a:t>
            </a:r>
          </a:p>
        </p:txBody>
      </p:sp>
      <p:sp>
        <p:nvSpPr>
          <p:cNvPr id="6" name="TextBox 6"/>
          <p:cNvSpPr txBox="1"/>
          <p:nvPr/>
        </p:nvSpPr>
        <p:spPr>
          <a:xfrm>
            <a:off x="2507824" y="3322684"/>
            <a:ext cx="14101955" cy="5642609"/>
          </a:xfrm>
          <a:prstGeom prst="rect">
            <a:avLst/>
          </a:prstGeom>
        </p:spPr>
        <p:txBody>
          <a:bodyPr lIns="0" tIns="0" rIns="0" bIns="0" rtlCol="0" anchor="t">
            <a:spAutoFit/>
          </a:bodyPr>
          <a:lstStyle/>
          <a:p>
            <a:pPr marL="906780" lvl="1" indent="-453390" algn="just">
              <a:lnSpc>
                <a:spcPts val="7560"/>
              </a:lnSpc>
              <a:buFont typeface="Arial"/>
              <a:buChar char="•"/>
            </a:pPr>
            <a:r>
              <a:rPr lang="en-US" sz="4200" dirty="0">
                <a:solidFill>
                  <a:srgbClr val="3B3029"/>
                </a:solidFill>
                <a:latin typeface="Roboto Condensed"/>
              </a:rPr>
              <a:t>HS </a:t>
            </a:r>
            <a:r>
              <a:rPr lang="en-US" sz="4200" dirty="0" err="1">
                <a:solidFill>
                  <a:srgbClr val="3B3029"/>
                </a:solidFill>
                <a:latin typeface="Roboto Condensed"/>
              </a:rPr>
              <a:t>cần</a:t>
            </a:r>
            <a:r>
              <a:rPr lang="en-US" sz="4200" dirty="0">
                <a:solidFill>
                  <a:srgbClr val="3B3029"/>
                </a:solidFill>
                <a:latin typeface="Roboto Condensed"/>
              </a:rPr>
              <a:t> </a:t>
            </a:r>
            <a:r>
              <a:rPr lang="en-US" sz="4200" dirty="0" err="1">
                <a:solidFill>
                  <a:srgbClr val="3B3029"/>
                </a:solidFill>
                <a:latin typeface="Roboto Condensed"/>
              </a:rPr>
              <a:t>dịch</a:t>
            </a:r>
            <a:r>
              <a:rPr lang="en-US" sz="4200" dirty="0">
                <a:solidFill>
                  <a:srgbClr val="3B3029"/>
                </a:solidFill>
                <a:latin typeface="Roboto Condensed"/>
              </a:rPr>
              <a:t> </a:t>
            </a:r>
            <a:r>
              <a:rPr lang="en-US" sz="4200" dirty="0" err="1">
                <a:solidFill>
                  <a:srgbClr val="3B3029"/>
                </a:solidFill>
                <a:latin typeface="Roboto Condensed"/>
              </a:rPr>
              <a:t>lại</a:t>
            </a:r>
            <a:r>
              <a:rPr lang="en-US" sz="4200" dirty="0">
                <a:solidFill>
                  <a:srgbClr val="3B3029"/>
                </a:solidFill>
                <a:latin typeface="Roboto Condensed"/>
              </a:rPr>
              <a:t> </a:t>
            </a:r>
            <a:r>
              <a:rPr lang="en-US" sz="4200" dirty="0" err="1">
                <a:solidFill>
                  <a:srgbClr val="3B3029"/>
                </a:solidFill>
                <a:latin typeface="Roboto Condensed"/>
              </a:rPr>
              <a:t>sao</a:t>
            </a:r>
            <a:r>
              <a:rPr lang="en-US" sz="4200" dirty="0">
                <a:solidFill>
                  <a:srgbClr val="3B3029"/>
                </a:solidFill>
                <a:latin typeface="Roboto Condensed"/>
              </a:rPr>
              <a:t> </a:t>
            </a:r>
            <a:r>
              <a:rPr lang="en-US" sz="4200" dirty="0" err="1">
                <a:solidFill>
                  <a:srgbClr val="3B3029"/>
                </a:solidFill>
                <a:latin typeface="Roboto Condensed"/>
              </a:rPr>
              <a:t>cho</a:t>
            </a:r>
            <a:r>
              <a:rPr lang="en-US" sz="4200" dirty="0">
                <a:solidFill>
                  <a:srgbClr val="3B3029"/>
                </a:solidFill>
                <a:latin typeface="Roboto Condensed"/>
              </a:rPr>
              <a:t> </a:t>
            </a:r>
            <a:r>
              <a:rPr lang="en-US" sz="4200" dirty="0" err="1">
                <a:solidFill>
                  <a:srgbClr val="3B3029"/>
                </a:solidFill>
                <a:latin typeface="Roboto Condensed"/>
              </a:rPr>
              <a:t>đúng</a:t>
            </a:r>
            <a:r>
              <a:rPr lang="en-US" sz="4200" dirty="0">
                <a:solidFill>
                  <a:srgbClr val="3B3029"/>
                </a:solidFill>
                <a:latin typeface="Roboto Condensed"/>
              </a:rPr>
              <a:t> </a:t>
            </a:r>
            <a:r>
              <a:rPr lang="en-US" sz="4200" dirty="0" err="1">
                <a:solidFill>
                  <a:srgbClr val="3B3029"/>
                </a:solidFill>
                <a:latin typeface="Roboto Condensed"/>
              </a:rPr>
              <a:t>các</a:t>
            </a:r>
            <a:r>
              <a:rPr lang="en-US" sz="4200" dirty="0">
                <a:solidFill>
                  <a:srgbClr val="3B3029"/>
                </a:solidFill>
                <a:latin typeface="Roboto Condensed"/>
              </a:rPr>
              <a:t> </a:t>
            </a:r>
            <a:r>
              <a:rPr lang="en-US" sz="4200" dirty="0" err="1">
                <a:solidFill>
                  <a:srgbClr val="3B3029"/>
                </a:solidFill>
                <a:latin typeface="Roboto Condensed"/>
              </a:rPr>
              <a:t>mật</a:t>
            </a:r>
            <a:r>
              <a:rPr lang="en-US" sz="4200" dirty="0">
                <a:solidFill>
                  <a:srgbClr val="3B3029"/>
                </a:solidFill>
                <a:latin typeface="Roboto Condensed"/>
              </a:rPr>
              <a:t> </a:t>
            </a:r>
            <a:r>
              <a:rPr lang="en-US" sz="4200" dirty="0" err="1">
                <a:solidFill>
                  <a:srgbClr val="3B3029"/>
                </a:solidFill>
                <a:latin typeface="Roboto Condensed"/>
              </a:rPr>
              <a:t>mã</a:t>
            </a:r>
            <a:r>
              <a:rPr lang="en-US" sz="4200" dirty="0">
                <a:solidFill>
                  <a:srgbClr val="3B3029"/>
                </a:solidFill>
                <a:latin typeface="Roboto Condensed"/>
              </a:rPr>
              <a:t> </a:t>
            </a:r>
            <a:r>
              <a:rPr lang="en-US" sz="4200" dirty="0" err="1">
                <a:solidFill>
                  <a:srgbClr val="3B3029"/>
                </a:solidFill>
                <a:latin typeface="Roboto Condensed"/>
              </a:rPr>
              <a:t>của</a:t>
            </a:r>
            <a:r>
              <a:rPr lang="en-US" sz="4200" dirty="0">
                <a:solidFill>
                  <a:srgbClr val="3B3029"/>
                </a:solidFill>
                <a:latin typeface="Roboto Condensed"/>
              </a:rPr>
              <a:t> </a:t>
            </a:r>
            <a:r>
              <a:rPr lang="en-US" sz="4200" dirty="0" err="1">
                <a:solidFill>
                  <a:srgbClr val="3B3029"/>
                </a:solidFill>
                <a:latin typeface="Roboto Condensed"/>
              </a:rPr>
              <a:t>tiết</a:t>
            </a:r>
            <a:r>
              <a:rPr lang="en-US" sz="4200" dirty="0">
                <a:solidFill>
                  <a:srgbClr val="3B3029"/>
                </a:solidFill>
                <a:latin typeface="Roboto Condensed"/>
              </a:rPr>
              <a:t> </a:t>
            </a:r>
            <a:r>
              <a:rPr lang="en-US" sz="4200" dirty="0" err="1">
                <a:solidFill>
                  <a:srgbClr val="3B3029"/>
                </a:solidFill>
                <a:latin typeface="Roboto Condensed"/>
              </a:rPr>
              <a:t>học</a:t>
            </a:r>
            <a:r>
              <a:rPr lang="en-US" sz="4200" dirty="0">
                <a:solidFill>
                  <a:srgbClr val="3B3029"/>
                </a:solidFill>
                <a:latin typeface="Roboto Condensed"/>
              </a:rPr>
              <a:t>. </a:t>
            </a:r>
            <a:r>
              <a:rPr lang="en-US" sz="4200" dirty="0" err="1">
                <a:solidFill>
                  <a:srgbClr val="3B3029"/>
                </a:solidFill>
                <a:latin typeface="Roboto Condensed"/>
              </a:rPr>
              <a:t>Các</a:t>
            </a:r>
            <a:r>
              <a:rPr lang="en-US" sz="4200" dirty="0">
                <a:solidFill>
                  <a:srgbClr val="3B3029"/>
                </a:solidFill>
                <a:latin typeface="Roboto Condensed"/>
              </a:rPr>
              <a:t> </a:t>
            </a:r>
            <a:r>
              <a:rPr lang="en-US" sz="4200" dirty="0" err="1">
                <a:solidFill>
                  <a:srgbClr val="3B3029"/>
                </a:solidFill>
                <a:latin typeface="Roboto Condensed"/>
              </a:rPr>
              <a:t>mật</a:t>
            </a:r>
            <a:r>
              <a:rPr lang="en-US" sz="4200" dirty="0">
                <a:solidFill>
                  <a:srgbClr val="3B3029"/>
                </a:solidFill>
                <a:latin typeface="Roboto Condensed"/>
              </a:rPr>
              <a:t> </a:t>
            </a:r>
            <a:r>
              <a:rPr lang="en-US" sz="4200" dirty="0" err="1">
                <a:solidFill>
                  <a:srgbClr val="3B3029"/>
                </a:solidFill>
                <a:latin typeface="Roboto Condensed"/>
              </a:rPr>
              <a:t>mã</a:t>
            </a:r>
            <a:r>
              <a:rPr lang="en-US" sz="4200" dirty="0">
                <a:solidFill>
                  <a:srgbClr val="3B3029"/>
                </a:solidFill>
                <a:latin typeface="Roboto Condensed"/>
              </a:rPr>
              <a:t> </a:t>
            </a:r>
            <a:r>
              <a:rPr lang="en-US" sz="4200" dirty="0" err="1">
                <a:solidFill>
                  <a:srgbClr val="3B3029"/>
                </a:solidFill>
                <a:latin typeface="Roboto Condensed"/>
              </a:rPr>
              <a:t>là</a:t>
            </a:r>
            <a:r>
              <a:rPr lang="en-US" sz="4200" dirty="0">
                <a:solidFill>
                  <a:srgbClr val="3B3029"/>
                </a:solidFill>
                <a:latin typeface="Roboto Condensed"/>
              </a:rPr>
              <a:t> </a:t>
            </a:r>
            <a:r>
              <a:rPr lang="en-US" sz="4200" dirty="0" err="1">
                <a:solidFill>
                  <a:srgbClr val="3B3029"/>
                </a:solidFill>
                <a:latin typeface="Roboto Condensed"/>
              </a:rPr>
              <a:t>tên</a:t>
            </a:r>
            <a:r>
              <a:rPr lang="en-US" sz="4200" dirty="0">
                <a:solidFill>
                  <a:srgbClr val="3B3029"/>
                </a:solidFill>
                <a:latin typeface="Roboto Condensed"/>
              </a:rPr>
              <a:t> </a:t>
            </a:r>
            <a:r>
              <a:rPr lang="en-US" sz="4200" dirty="0" err="1">
                <a:solidFill>
                  <a:srgbClr val="3B3029"/>
                </a:solidFill>
                <a:latin typeface="Roboto Condensed"/>
              </a:rPr>
              <a:t>các</a:t>
            </a:r>
            <a:r>
              <a:rPr lang="en-US" sz="4200" dirty="0">
                <a:solidFill>
                  <a:srgbClr val="3B3029"/>
                </a:solidFill>
                <a:latin typeface="Roboto Condensed"/>
              </a:rPr>
              <a:t> </a:t>
            </a:r>
            <a:r>
              <a:rPr lang="en-US" sz="4200" dirty="0" err="1">
                <a:solidFill>
                  <a:srgbClr val="3B3029"/>
                </a:solidFill>
                <a:latin typeface="Roboto Condensed"/>
              </a:rPr>
              <a:t>thể</a:t>
            </a:r>
            <a:r>
              <a:rPr lang="en-US" sz="4200" dirty="0">
                <a:solidFill>
                  <a:srgbClr val="3B3029"/>
                </a:solidFill>
                <a:latin typeface="Roboto Condensed"/>
              </a:rPr>
              <a:t> </a:t>
            </a:r>
            <a:r>
              <a:rPr lang="en-US" sz="4200" dirty="0" err="1">
                <a:solidFill>
                  <a:srgbClr val="3B3029"/>
                </a:solidFill>
                <a:latin typeface="Roboto Condensed"/>
              </a:rPr>
              <a:t>loại</a:t>
            </a:r>
            <a:r>
              <a:rPr lang="en-US" sz="4200" dirty="0">
                <a:solidFill>
                  <a:srgbClr val="3B3029"/>
                </a:solidFill>
                <a:latin typeface="Roboto Condensed"/>
              </a:rPr>
              <a:t> </a:t>
            </a:r>
            <a:r>
              <a:rPr lang="en-US" sz="4200" dirty="0" err="1">
                <a:solidFill>
                  <a:srgbClr val="3B3029"/>
                </a:solidFill>
                <a:latin typeface="Roboto Condensed"/>
              </a:rPr>
              <a:t>văn</a:t>
            </a:r>
            <a:r>
              <a:rPr lang="en-US" sz="4200" dirty="0">
                <a:solidFill>
                  <a:srgbClr val="3B3029"/>
                </a:solidFill>
                <a:latin typeface="Roboto Condensed"/>
              </a:rPr>
              <a:t> </a:t>
            </a:r>
            <a:r>
              <a:rPr lang="en-US" sz="4200" dirty="0" err="1">
                <a:solidFill>
                  <a:srgbClr val="3B3029"/>
                </a:solidFill>
                <a:latin typeface="Roboto Condensed"/>
              </a:rPr>
              <a:t>học</a:t>
            </a:r>
            <a:r>
              <a:rPr lang="en-US" sz="4200" dirty="0">
                <a:solidFill>
                  <a:srgbClr val="3B3029"/>
                </a:solidFill>
                <a:latin typeface="Roboto Condensed"/>
              </a:rPr>
              <a:t> </a:t>
            </a:r>
            <a:r>
              <a:rPr lang="en-US" sz="4200" dirty="0" err="1">
                <a:solidFill>
                  <a:srgbClr val="3B3029"/>
                </a:solidFill>
                <a:latin typeface="Roboto Condensed"/>
              </a:rPr>
              <a:t>mà</a:t>
            </a:r>
            <a:r>
              <a:rPr lang="en-US" sz="4200" dirty="0">
                <a:solidFill>
                  <a:srgbClr val="3B3029"/>
                </a:solidFill>
                <a:latin typeface="Roboto Condensed"/>
              </a:rPr>
              <a:t> </a:t>
            </a:r>
            <a:r>
              <a:rPr lang="en-US" sz="4200" dirty="0" err="1">
                <a:solidFill>
                  <a:srgbClr val="3B3029"/>
                </a:solidFill>
                <a:latin typeface="Roboto Condensed"/>
              </a:rPr>
              <a:t>các</a:t>
            </a:r>
            <a:r>
              <a:rPr lang="en-US" sz="4200" dirty="0">
                <a:solidFill>
                  <a:srgbClr val="3B3029"/>
                </a:solidFill>
                <a:latin typeface="Roboto Condensed"/>
              </a:rPr>
              <a:t> con </a:t>
            </a:r>
            <a:r>
              <a:rPr lang="en-US" sz="4200" dirty="0" err="1">
                <a:solidFill>
                  <a:srgbClr val="3B3029"/>
                </a:solidFill>
                <a:latin typeface="Roboto Condensed"/>
              </a:rPr>
              <a:t>học</a:t>
            </a:r>
            <a:r>
              <a:rPr lang="en-US" sz="4200" dirty="0">
                <a:solidFill>
                  <a:srgbClr val="3B3029"/>
                </a:solidFill>
                <a:latin typeface="Roboto Condensed"/>
              </a:rPr>
              <a:t> </a:t>
            </a:r>
            <a:r>
              <a:rPr lang="en-US" sz="4200" dirty="0" err="1">
                <a:solidFill>
                  <a:srgbClr val="3B3029"/>
                </a:solidFill>
                <a:latin typeface="Roboto Condensed"/>
              </a:rPr>
              <a:t>trong</a:t>
            </a:r>
            <a:r>
              <a:rPr lang="en-US" sz="4200" dirty="0">
                <a:solidFill>
                  <a:srgbClr val="3B3029"/>
                </a:solidFill>
                <a:latin typeface="Roboto Condensed"/>
              </a:rPr>
              <a:t> </a:t>
            </a:r>
            <a:r>
              <a:rPr lang="en-US" sz="4200" dirty="0" err="1">
                <a:solidFill>
                  <a:srgbClr val="3B3029"/>
                </a:solidFill>
                <a:latin typeface="Roboto Condensed"/>
              </a:rPr>
              <a:t>chương</a:t>
            </a:r>
            <a:r>
              <a:rPr lang="en-US" sz="4200" dirty="0">
                <a:solidFill>
                  <a:srgbClr val="3B3029"/>
                </a:solidFill>
                <a:latin typeface="Roboto Condensed"/>
              </a:rPr>
              <a:t> </a:t>
            </a:r>
            <a:r>
              <a:rPr lang="en-US" sz="4200" dirty="0" err="1">
                <a:solidFill>
                  <a:srgbClr val="3B3029"/>
                </a:solidFill>
                <a:latin typeface="Roboto Condensed"/>
              </a:rPr>
              <a:t>trình</a:t>
            </a:r>
            <a:r>
              <a:rPr lang="en-US" sz="4200" dirty="0">
                <a:solidFill>
                  <a:srgbClr val="3B3029"/>
                </a:solidFill>
                <a:latin typeface="Roboto Condensed"/>
              </a:rPr>
              <a:t> </a:t>
            </a:r>
            <a:r>
              <a:rPr lang="en-US" sz="4200" dirty="0" err="1">
                <a:solidFill>
                  <a:srgbClr val="3B3029"/>
                </a:solidFill>
                <a:latin typeface="Roboto Condensed"/>
              </a:rPr>
              <a:t>Ngữ</a:t>
            </a:r>
            <a:r>
              <a:rPr lang="en-US" sz="4200" dirty="0">
                <a:solidFill>
                  <a:srgbClr val="3B3029"/>
                </a:solidFill>
                <a:latin typeface="Roboto Condensed"/>
              </a:rPr>
              <a:t> </a:t>
            </a:r>
            <a:r>
              <a:rPr lang="en-US" sz="4200" dirty="0" err="1">
                <a:solidFill>
                  <a:srgbClr val="3B3029"/>
                </a:solidFill>
                <a:latin typeface="Roboto Condensed"/>
              </a:rPr>
              <a:t>văn</a:t>
            </a:r>
            <a:r>
              <a:rPr lang="en-US" sz="4200" dirty="0">
                <a:solidFill>
                  <a:srgbClr val="3B3029"/>
                </a:solidFill>
                <a:latin typeface="Roboto Condensed"/>
              </a:rPr>
              <a:t> </a:t>
            </a:r>
            <a:r>
              <a:rPr lang="en-US" sz="4200" dirty="0" err="1">
                <a:solidFill>
                  <a:srgbClr val="3B3029"/>
                </a:solidFill>
                <a:latin typeface="Roboto Condensed"/>
              </a:rPr>
              <a:t>từ</a:t>
            </a:r>
            <a:r>
              <a:rPr lang="en-US" sz="4200" dirty="0">
                <a:solidFill>
                  <a:srgbClr val="3B3029"/>
                </a:solidFill>
                <a:latin typeface="Roboto Condensed"/>
              </a:rPr>
              <a:t> </a:t>
            </a:r>
            <a:r>
              <a:rPr lang="en-US" sz="4200" dirty="0" err="1">
                <a:solidFill>
                  <a:srgbClr val="3B3029"/>
                </a:solidFill>
                <a:latin typeface="Roboto Condensed"/>
              </a:rPr>
              <a:t>lớp</a:t>
            </a:r>
            <a:r>
              <a:rPr lang="en-US" sz="4200" dirty="0">
                <a:solidFill>
                  <a:srgbClr val="3B3029"/>
                </a:solidFill>
                <a:latin typeface="Roboto Condensed"/>
              </a:rPr>
              <a:t> 6-8.</a:t>
            </a:r>
          </a:p>
          <a:p>
            <a:pPr marL="906780" lvl="1" indent="-453390" algn="just">
              <a:lnSpc>
                <a:spcPts val="7560"/>
              </a:lnSpc>
              <a:buFont typeface="Arial"/>
              <a:buChar char="•"/>
            </a:pPr>
            <a:r>
              <a:rPr lang="en-US" sz="4200" dirty="0" err="1">
                <a:solidFill>
                  <a:srgbClr val="3B3029"/>
                </a:solidFill>
                <a:latin typeface="Roboto Condensed"/>
              </a:rPr>
              <a:t>Mỗi</a:t>
            </a:r>
            <a:r>
              <a:rPr lang="en-US" sz="4200" dirty="0">
                <a:solidFill>
                  <a:srgbClr val="3B3029"/>
                </a:solidFill>
                <a:latin typeface="Roboto Condensed"/>
              </a:rPr>
              <a:t> </a:t>
            </a:r>
            <a:r>
              <a:rPr lang="en-US" sz="4200" dirty="0" err="1">
                <a:solidFill>
                  <a:srgbClr val="3B3029"/>
                </a:solidFill>
                <a:latin typeface="Roboto Condensed"/>
              </a:rPr>
              <a:t>mật</a:t>
            </a:r>
            <a:r>
              <a:rPr lang="en-US" sz="4200" dirty="0">
                <a:solidFill>
                  <a:srgbClr val="3B3029"/>
                </a:solidFill>
                <a:latin typeface="Roboto Condensed"/>
              </a:rPr>
              <a:t> </a:t>
            </a:r>
            <a:r>
              <a:rPr lang="en-US" sz="4200" dirty="0" err="1">
                <a:solidFill>
                  <a:srgbClr val="3B3029"/>
                </a:solidFill>
                <a:latin typeface="Roboto Condensed"/>
              </a:rPr>
              <a:t>mã</a:t>
            </a:r>
            <a:r>
              <a:rPr lang="en-US" sz="4200" dirty="0">
                <a:solidFill>
                  <a:srgbClr val="3B3029"/>
                </a:solidFill>
                <a:latin typeface="Roboto Condensed"/>
              </a:rPr>
              <a:t>, HS </a:t>
            </a:r>
            <a:r>
              <a:rPr lang="en-US" sz="4200" dirty="0" err="1">
                <a:solidFill>
                  <a:srgbClr val="3B3029"/>
                </a:solidFill>
                <a:latin typeface="Roboto Condensed"/>
              </a:rPr>
              <a:t>có</a:t>
            </a:r>
            <a:r>
              <a:rPr lang="en-US" sz="4200" dirty="0">
                <a:solidFill>
                  <a:srgbClr val="3B3029"/>
                </a:solidFill>
                <a:latin typeface="Roboto Condensed"/>
              </a:rPr>
              <a:t> 30 </a:t>
            </a:r>
            <a:r>
              <a:rPr lang="en-US" sz="4200" dirty="0" err="1">
                <a:solidFill>
                  <a:srgbClr val="3B3029"/>
                </a:solidFill>
                <a:latin typeface="Roboto Condensed"/>
              </a:rPr>
              <a:t>giây</a:t>
            </a:r>
            <a:r>
              <a:rPr lang="en-US" sz="4200" dirty="0">
                <a:solidFill>
                  <a:srgbClr val="3B3029"/>
                </a:solidFill>
                <a:latin typeface="Roboto Condensed"/>
              </a:rPr>
              <a:t> </a:t>
            </a:r>
            <a:r>
              <a:rPr lang="en-US" sz="4200" dirty="0" err="1">
                <a:solidFill>
                  <a:srgbClr val="3B3029"/>
                </a:solidFill>
                <a:latin typeface="Roboto Condensed"/>
              </a:rPr>
              <a:t>để</a:t>
            </a:r>
            <a:r>
              <a:rPr lang="en-US" sz="4200" dirty="0">
                <a:solidFill>
                  <a:srgbClr val="3B3029"/>
                </a:solidFill>
                <a:latin typeface="Roboto Condensed"/>
              </a:rPr>
              <a:t> </a:t>
            </a:r>
            <a:r>
              <a:rPr lang="en-US" sz="4200" dirty="0" err="1">
                <a:solidFill>
                  <a:srgbClr val="3B3029"/>
                </a:solidFill>
                <a:latin typeface="Roboto Condensed"/>
              </a:rPr>
              <a:t>tìm</a:t>
            </a:r>
            <a:r>
              <a:rPr lang="en-US" sz="4200" dirty="0">
                <a:solidFill>
                  <a:srgbClr val="3B3029"/>
                </a:solidFill>
                <a:latin typeface="Roboto Condensed"/>
              </a:rPr>
              <a:t> </a:t>
            </a:r>
            <a:r>
              <a:rPr lang="en-US" sz="4200" dirty="0" err="1">
                <a:solidFill>
                  <a:srgbClr val="3B3029"/>
                </a:solidFill>
                <a:latin typeface="Roboto Condensed"/>
              </a:rPr>
              <a:t>được</a:t>
            </a:r>
            <a:r>
              <a:rPr lang="en-US" sz="4200" dirty="0">
                <a:solidFill>
                  <a:srgbClr val="3B3029"/>
                </a:solidFill>
                <a:latin typeface="Roboto Condensed"/>
              </a:rPr>
              <a:t> </a:t>
            </a:r>
            <a:r>
              <a:rPr lang="en-US" sz="4200" dirty="0" err="1">
                <a:solidFill>
                  <a:srgbClr val="3B3029"/>
                </a:solidFill>
                <a:latin typeface="Roboto Condensed"/>
              </a:rPr>
              <a:t>đáp</a:t>
            </a:r>
            <a:r>
              <a:rPr lang="en-US" sz="4200" dirty="0">
                <a:solidFill>
                  <a:srgbClr val="3B3029"/>
                </a:solidFill>
                <a:latin typeface="Roboto Condensed"/>
              </a:rPr>
              <a:t> </a:t>
            </a:r>
            <a:r>
              <a:rPr lang="en-US" sz="4200" dirty="0" err="1">
                <a:solidFill>
                  <a:srgbClr val="3B3029"/>
                </a:solidFill>
                <a:latin typeface="Roboto Condensed"/>
              </a:rPr>
              <a:t>án</a:t>
            </a:r>
            <a:r>
              <a:rPr lang="en-US" sz="4200" dirty="0">
                <a:solidFill>
                  <a:srgbClr val="3B3029"/>
                </a:solidFill>
                <a:latin typeface="Roboto Condensed"/>
              </a:rPr>
              <a:t> </a:t>
            </a:r>
            <a:r>
              <a:rPr lang="en-US" sz="4200" dirty="0" err="1">
                <a:solidFill>
                  <a:srgbClr val="3B3029"/>
                </a:solidFill>
                <a:latin typeface="Roboto Condensed"/>
              </a:rPr>
              <a:t>dịch</a:t>
            </a:r>
            <a:r>
              <a:rPr lang="en-US" sz="4200" dirty="0">
                <a:solidFill>
                  <a:srgbClr val="3B3029"/>
                </a:solidFill>
                <a:latin typeface="Roboto Condensed"/>
              </a:rPr>
              <a:t> </a:t>
            </a:r>
            <a:r>
              <a:rPr lang="en-US" sz="4200" dirty="0" err="1">
                <a:solidFill>
                  <a:srgbClr val="3B3029"/>
                </a:solidFill>
                <a:latin typeface="Roboto Condensed"/>
              </a:rPr>
              <a:t>chính</a:t>
            </a:r>
            <a:r>
              <a:rPr lang="en-US" sz="4200" dirty="0">
                <a:solidFill>
                  <a:srgbClr val="3B3029"/>
                </a:solidFill>
                <a:latin typeface="Roboto Condensed"/>
              </a:rPr>
              <a:t> </a:t>
            </a:r>
            <a:r>
              <a:rPr lang="en-US" sz="4200" dirty="0" err="1">
                <a:solidFill>
                  <a:srgbClr val="3B3029"/>
                </a:solidFill>
                <a:latin typeface="Roboto Condensed"/>
              </a:rPr>
              <a:t>xác</a:t>
            </a:r>
            <a:endParaRPr lang="en-US" sz="4200" dirty="0">
              <a:solidFill>
                <a:srgbClr val="3B3029"/>
              </a:solidFill>
              <a:latin typeface="Roboto Condensed"/>
            </a:endParaRPr>
          </a:p>
          <a:p>
            <a:pPr marL="906780" lvl="1" indent="-453390" algn="just">
              <a:lnSpc>
                <a:spcPts val="7560"/>
              </a:lnSpc>
              <a:buFont typeface="Arial"/>
              <a:buChar char="•"/>
            </a:pPr>
            <a:r>
              <a:rPr lang="en-US" sz="4200" dirty="0">
                <a:solidFill>
                  <a:srgbClr val="3B3029"/>
                </a:solidFill>
                <a:latin typeface="Roboto Condensed"/>
              </a:rPr>
              <a:t>HS </a:t>
            </a:r>
            <a:r>
              <a:rPr lang="en-US" sz="4200" dirty="0" err="1">
                <a:solidFill>
                  <a:srgbClr val="3B3029"/>
                </a:solidFill>
                <a:latin typeface="Roboto Condensed"/>
              </a:rPr>
              <a:t>giơ</a:t>
            </a:r>
            <a:r>
              <a:rPr lang="en-US" sz="4200" dirty="0">
                <a:solidFill>
                  <a:srgbClr val="3B3029"/>
                </a:solidFill>
                <a:latin typeface="Roboto Condensed"/>
              </a:rPr>
              <a:t> </a:t>
            </a:r>
            <a:r>
              <a:rPr lang="en-US" sz="4200" dirty="0" err="1">
                <a:solidFill>
                  <a:srgbClr val="3B3029"/>
                </a:solidFill>
                <a:latin typeface="Roboto Condensed"/>
              </a:rPr>
              <a:t>tay</a:t>
            </a:r>
            <a:r>
              <a:rPr lang="en-US" sz="4200" dirty="0">
                <a:solidFill>
                  <a:srgbClr val="3B3029"/>
                </a:solidFill>
                <a:latin typeface="Roboto Condensed"/>
              </a:rPr>
              <a:t> </a:t>
            </a:r>
            <a:r>
              <a:rPr lang="en-US" sz="4200" dirty="0" err="1">
                <a:solidFill>
                  <a:srgbClr val="3B3029"/>
                </a:solidFill>
                <a:latin typeface="Roboto Condensed"/>
              </a:rPr>
              <a:t>nhanh</a:t>
            </a:r>
            <a:r>
              <a:rPr lang="en-US" sz="4200" dirty="0">
                <a:solidFill>
                  <a:srgbClr val="3B3029"/>
                </a:solidFill>
                <a:latin typeface="Roboto Condensed"/>
              </a:rPr>
              <a:t> </a:t>
            </a:r>
            <a:r>
              <a:rPr lang="en-US" sz="4200" dirty="0" err="1">
                <a:solidFill>
                  <a:srgbClr val="3B3029"/>
                </a:solidFill>
                <a:latin typeface="Roboto Condensed"/>
              </a:rPr>
              <a:t>nhất</a:t>
            </a:r>
            <a:r>
              <a:rPr lang="en-US" sz="4200" dirty="0">
                <a:solidFill>
                  <a:srgbClr val="3B3029"/>
                </a:solidFill>
                <a:latin typeface="Roboto Condensed"/>
              </a:rPr>
              <a:t> </a:t>
            </a:r>
            <a:r>
              <a:rPr lang="en-US" sz="4200" dirty="0" err="1">
                <a:solidFill>
                  <a:srgbClr val="3B3029"/>
                </a:solidFill>
                <a:latin typeface="Roboto Condensed"/>
              </a:rPr>
              <a:t>giành</a:t>
            </a:r>
            <a:r>
              <a:rPr lang="en-US" sz="4200" dirty="0">
                <a:solidFill>
                  <a:srgbClr val="3B3029"/>
                </a:solidFill>
                <a:latin typeface="Roboto Condensed"/>
              </a:rPr>
              <a:t> </a:t>
            </a:r>
            <a:r>
              <a:rPr lang="en-US" sz="4200" dirty="0" err="1">
                <a:solidFill>
                  <a:srgbClr val="3B3029"/>
                </a:solidFill>
                <a:latin typeface="Roboto Condensed"/>
              </a:rPr>
              <a:t>quyền</a:t>
            </a:r>
            <a:r>
              <a:rPr lang="en-US" sz="4200" dirty="0">
                <a:solidFill>
                  <a:srgbClr val="3B3029"/>
                </a:solidFill>
                <a:latin typeface="Roboto Condensed"/>
              </a:rPr>
              <a:t> </a:t>
            </a:r>
            <a:r>
              <a:rPr lang="en-US" sz="4200" dirty="0" err="1">
                <a:solidFill>
                  <a:srgbClr val="3B3029"/>
                </a:solidFill>
                <a:latin typeface="Roboto Condensed"/>
              </a:rPr>
              <a:t>trả</a:t>
            </a:r>
            <a:r>
              <a:rPr lang="en-US" sz="4200" dirty="0">
                <a:solidFill>
                  <a:srgbClr val="3B3029"/>
                </a:solidFill>
                <a:latin typeface="Roboto Condensed"/>
              </a:rPr>
              <a:t> </a:t>
            </a:r>
            <a:r>
              <a:rPr lang="en-US" sz="4200" dirty="0" err="1">
                <a:solidFill>
                  <a:srgbClr val="3B3029"/>
                </a:solidFill>
                <a:latin typeface="Roboto Condensed"/>
              </a:rPr>
              <a:t>lời</a:t>
            </a:r>
            <a:r>
              <a:rPr lang="en-US" sz="4200" dirty="0">
                <a:solidFill>
                  <a:srgbClr val="3B3029"/>
                </a:solidFill>
                <a:latin typeface="Roboto Condensed"/>
              </a:rPr>
              <a:t>, </a:t>
            </a:r>
            <a:r>
              <a:rPr lang="en-US" sz="4200" dirty="0" err="1">
                <a:solidFill>
                  <a:srgbClr val="3B3029"/>
                </a:solidFill>
                <a:latin typeface="Roboto Condensed"/>
              </a:rPr>
              <a:t>trả</a:t>
            </a:r>
            <a:r>
              <a:rPr lang="en-US" sz="4200" dirty="0">
                <a:solidFill>
                  <a:srgbClr val="3B3029"/>
                </a:solidFill>
                <a:latin typeface="Roboto Condensed"/>
              </a:rPr>
              <a:t> </a:t>
            </a:r>
            <a:r>
              <a:rPr lang="en-US" sz="4200" dirty="0" err="1">
                <a:solidFill>
                  <a:srgbClr val="3B3029"/>
                </a:solidFill>
                <a:latin typeface="Roboto Condensed"/>
              </a:rPr>
              <a:t>lời</a:t>
            </a:r>
            <a:r>
              <a:rPr lang="en-US" sz="4200" dirty="0">
                <a:solidFill>
                  <a:srgbClr val="3B3029"/>
                </a:solidFill>
                <a:latin typeface="Roboto Condensed"/>
              </a:rPr>
              <a:t> </a:t>
            </a:r>
            <a:r>
              <a:rPr lang="en-US" sz="4200" dirty="0" err="1">
                <a:solidFill>
                  <a:srgbClr val="3B3029"/>
                </a:solidFill>
                <a:latin typeface="Roboto Condensed"/>
              </a:rPr>
              <a:t>đúng</a:t>
            </a:r>
            <a:r>
              <a:rPr lang="en-US" sz="4200" dirty="0">
                <a:solidFill>
                  <a:srgbClr val="3B3029"/>
                </a:solidFill>
                <a:latin typeface="Roboto Condensed"/>
              </a:rPr>
              <a:t> </a:t>
            </a:r>
            <a:r>
              <a:rPr lang="en-US" sz="4200" dirty="0" err="1">
                <a:solidFill>
                  <a:srgbClr val="3B3029"/>
                </a:solidFill>
                <a:latin typeface="Roboto Condensed"/>
              </a:rPr>
              <a:t>thưởng</a:t>
            </a:r>
            <a:r>
              <a:rPr lang="en-US" sz="4200" dirty="0">
                <a:solidFill>
                  <a:srgbClr val="3B3029"/>
                </a:solidFill>
                <a:latin typeface="Roboto Condensed"/>
              </a:rPr>
              <a:t> </a:t>
            </a:r>
            <a:r>
              <a:rPr lang="en-US" sz="4200" dirty="0" err="1">
                <a:solidFill>
                  <a:srgbClr val="3B3029"/>
                </a:solidFill>
                <a:latin typeface="Roboto Condensed"/>
              </a:rPr>
              <a:t>sao</a:t>
            </a:r>
            <a:r>
              <a:rPr lang="en-US" sz="4200" dirty="0">
                <a:solidFill>
                  <a:srgbClr val="3B3029"/>
                </a:solidFill>
                <a:latin typeface="Roboto Condensed"/>
              </a:rPr>
              <a:t> </a:t>
            </a:r>
            <a:r>
              <a:rPr lang="en-US" sz="4200" dirty="0" err="1">
                <a:solidFill>
                  <a:srgbClr val="3B3029"/>
                </a:solidFill>
                <a:latin typeface="Roboto Condensed"/>
              </a:rPr>
              <a:t>cộng</a:t>
            </a:r>
            <a:r>
              <a:rPr lang="en-US" sz="4200" dirty="0">
                <a:solidFill>
                  <a:srgbClr val="3B3029"/>
                </a:solidFill>
                <a:latin typeface="Roboto Condensed"/>
              </a:rPr>
              <a:t> </a:t>
            </a:r>
            <a:r>
              <a:rPr lang="en-US" sz="4200" dirty="0" err="1">
                <a:solidFill>
                  <a:srgbClr val="3B3029"/>
                </a:solidFill>
                <a:latin typeface="Roboto Condensed"/>
              </a:rPr>
              <a:t>điểm</a:t>
            </a:r>
            <a:endParaRPr lang="en-US" sz="4200" dirty="0">
              <a:solidFill>
                <a:srgbClr val="3B3029"/>
              </a:solidFill>
              <a:latin typeface="Roboto Condensed"/>
            </a:endParaRP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sz="4500"/>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sz="4500"/>
          </a:p>
        </p:txBody>
      </p:sp>
      <p:sp>
        <p:nvSpPr>
          <p:cNvPr id="4" name="Freeform 4"/>
          <p:cNvSpPr/>
          <p:nvPr/>
        </p:nvSpPr>
        <p:spPr>
          <a:xfrm>
            <a:off x="-1" y="8548434"/>
            <a:ext cx="3380985" cy="4650393"/>
          </a:xfrm>
          <a:custGeom>
            <a:avLst/>
            <a:gdLst/>
            <a:ahLst/>
            <a:cxnLst/>
            <a:rect l="l" t="t" r="r" b="b"/>
            <a:pathLst>
              <a:path w="3380985" h="4650393">
                <a:moveTo>
                  <a:pt x="0" y="0"/>
                </a:moveTo>
                <a:lnTo>
                  <a:pt x="3380985" y="0"/>
                </a:lnTo>
                <a:lnTo>
                  <a:pt x="3380985" y="4650393"/>
                </a:lnTo>
                <a:lnTo>
                  <a:pt x="0" y="4650393"/>
                </a:lnTo>
                <a:lnTo>
                  <a:pt x="0" y="0"/>
                </a:lnTo>
                <a:close/>
              </a:path>
            </a:pathLst>
          </a:custGeom>
          <a:blipFill>
            <a:blip r:embed="rId5"/>
            <a:stretch>
              <a:fillRect l="-61562" t="-137925" r="-287338" b="-251622"/>
            </a:stretch>
          </a:blipFill>
        </p:spPr>
        <p:txBody>
          <a:bodyPr/>
          <a:lstStyle/>
          <a:p>
            <a:endParaRPr lang="en-US" sz="4500"/>
          </a:p>
        </p:txBody>
      </p:sp>
      <p:sp>
        <p:nvSpPr>
          <p:cNvPr id="5" name="AutoShape 5"/>
          <p:cNvSpPr/>
          <p:nvPr/>
        </p:nvSpPr>
        <p:spPr>
          <a:xfrm rot="5362205">
            <a:off x="12806910" y="30710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6" name="AutoShape 6"/>
          <p:cNvSpPr/>
          <p:nvPr/>
        </p:nvSpPr>
        <p:spPr>
          <a:xfrm rot="5362205">
            <a:off x="12806910" y="66143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9" name="Freeform 9"/>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4500"/>
          </a:p>
        </p:txBody>
      </p:sp>
      <p:sp>
        <p:nvSpPr>
          <p:cNvPr id="10" name="TextBox 10"/>
          <p:cNvSpPr txBox="1"/>
          <p:nvPr/>
        </p:nvSpPr>
        <p:spPr>
          <a:xfrm>
            <a:off x="-457200" y="295145"/>
            <a:ext cx="8495743" cy="1008674"/>
          </a:xfrm>
          <a:prstGeom prst="rect">
            <a:avLst/>
          </a:prstGeom>
        </p:spPr>
        <p:txBody>
          <a:bodyPr wrap="square" lIns="0" tIns="0" rIns="0" bIns="0" rtlCol="0" anchor="t">
            <a:spAutoFit/>
          </a:bodyPr>
          <a:lstStyle/>
          <a:p>
            <a:pPr algn="ctr">
              <a:lnSpc>
                <a:spcPts val="9029"/>
              </a:lnSpc>
            </a:pPr>
            <a:r>
              <a:rPr lang="en-US" sz="4500" dirty="0">
                <a:solidFill>
                  <a:srgbClr val="594A47"/>
                </a:solidFill>
                <a:latin typeface="Fraunces Semi-Bold"/>
              </a:rPr>
              <a:t>TRI THỨC NGỮ VĂN</a:t>
            </a:r>
          </a:p>
        </p:txBody>
      </p:sp>
      <p:sp>
        <p:nvSpPr>
          <p:cNvPr id="11" name="TextBox 11"/>
          <p:cNvSpPr txBox="1"/>
          <p:nvPr/>
        </p:nvSpPr>
        <p:spPr>
          <a:xfrm>
            <a:off x="707415" y="1060360"/>
            <a:ext cx="16230600" cy="865622"/>
          </a:xfrm>
          <a:prstGeom prst="rect">
            <a:avLst/>
          </a:prstGeom>
        </p:spPr>
        <p:txBody>
          <a:bodyPr lIns="0" tIns="0" rIns="0" bIns="0" rtlCol="0" anchor="t">
            <a:spAutoFit/>
          </a:bodyPr>
          <a:lstStyle/>
          <a:p>
            <a:pPr algn="just">
              <a:lnSpc>
                <a:spcPts val="7560"/>
              </a:lnSpc>
              <a:spcBef>
                <a:spcPct val="0"/>
              </a:spcBef>
            </a:pPr>
            <a:r>
              <a:rPr lang="en-US" sz="3500" dirty="0">
                <a:solidFill>
                  <a:srgbClr val="594A47"/>
                </a:solidFill>
                <a:latin typeface="#9Slide05 Dear Saturday"/>
              </a:rPr>
              <a:t>2. </a:t>
            </a:r>
            <a:r>
              <a:rPr lang="vi-VN" sz="3500" dirty="0">
                <a:solidFill>
                  <a:srgbClr val="594A47"/>
                </a:solidFill>
                <a:latin typeface="#9Slide05 Dear Saturday"/>
              </a:rPr>
              <a:t>Vai trò của người đọc và bối cảnh tiếp nhận đối với việc đọc hiểu văn bản</a:t>
            </a:r>
            <a:endParaRPr lang="en-US" sz="3500" dirty="0">
              <a:solidFill>
                <a:srgbClr val="594A47"/>
              </a:solidFill>
              <a:latin typeface="#9Slide05 Dear Saturday"/>
            </a:endParaRPr>
          </a:p>
        </p:txBody>
      </p:sp>
      <p:graphicFrame>
        <p:nvGraphicFramePr>
          <p:cNvPr id="7" name="Sơ đồ 6">
            <a:extLst>
              <a:ext uri="{FF2B5EF4-FFF2-40B4-BE49-F238E27FC236}">
                <a16:creationId xmlns:a16="http://schemas.microsoft.com/office/drawing/2014/main" xmlns="" id="{9DF8A2D9-A07C-55EB-45C8-2E67D4A1E142}"/>
              </a:ext>
            </a:extLst>
          </p:cNvPr>
          <p:cNvGraphicFramePr/>
          <p:nvPr>
            <p:extLst>
              <p:ext uri="{D42A27DB-BD31-4B8C-83A1-F6EECF244321}">
                <p14:modId xmlns:p14="http://schemas.microsoft.com/office/powerpoint/2010/main" val="4151414392"/>
              </p:ext>
            </p:extLst>
          </p:nvPr>
        </p:nvGraphicFramePr>
        <p:xfrm>
          <a:off x="216678" y="1943100"/>
          <a:ext cx="18071322" cy="771491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97001531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sz="4500"/>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sz="4500"/>
          </a:p>
        </p:txBody>
      </p:sp>
      <p:sp>
        <p:nvSpPr>
          <p:cNvPr id="4" name="Freeform 4"/>
          <p:cNvSpPr/>
          <p:nvPr/>
        </p:nvSpPr>
        <p:spPr>
          <a:xfrm>
            <a:off x="-1" y="8548434"/>
            <a:ext cx="3380985" cy="4650393"/>
          </a:xfrm>
          <a:custGeom>
            <a:avLst/>
            <a:gdLst/>
            <a:ahLst/>
            <a:cxnLst/>
            <a:rect l="l" t="t" r="r" b="b"/>
            <a:pathLst>
              <a:path w="3380985" h="4650393">
                <a:moveTo>
                  <a:pt x="0" y="0"/>
                </a:moveTo>
                <a:lnTo>
                  <a:pt x="3380985" y="0"/>
                </a:lnTo>
                <a:lnTo>
                  <a:pt x="3380985" y="4650393"/>
                </a:lnTo>
                <a:lnTo>
                  <a:pt x="0" y="4650393"/>
                </a:lnTo>
                <a:lnTo>
                  <a:pt x="0" y="0"/>
                </a:lnTo>
                <a:close/>
              </a:path>
            </a:pathLst>
          </a:custGeom>
          <a:blipFill>
            <a:blip r:embed="rId5"/>
            <a:stretch>
              <a:fillRect l="-61562" t="-137925" r="-287338" b="-251622"/>
            </a:stretch>
          </a:blipFill>
        </p:spPr>
        <p:txBody>
          <a:bodyPr/>
          <a:lstStyle/>
          <a:p>
            <a:endParaRPr lang="en-US" sz="4500"/>
          </a:p>
        </p:txBody>
      </p:sp>
      <p:sp>
        <p:nvSpPr>
          <p:cNvPr id="5" name="AutoShape 5"/>
          <p:cNvSpPr/>
          <p:nvPr/>
        </p:nvSpPr>
        <p:spPr>
          <a:xfrm rot="5362205">
            <a:off x="12806910" y="30710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6" name="AutoShape 6"/>
          <p:cNvSpPr/>
          <p:nvPr/>
        </p:nvSpPr>
        <p:spPr>
          <a:xfrm rot="5362205">
            <a:off x="12806910" y="66143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9" name="Freeform 9"/>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4500"/>
          </a:p>
        </p:txBody>
      </p:sp>
      <p:sp>
        <p:nvSpPr>
          <p:cNvPr id="10" name="TextBox 10"/>
          <p:cNvSpPr txBox="1"/>
          <p:nvPr/>
        </p:nvSpPr>
        <p:spPr>
          <a:xfrm>
            <a:off x="-457200" y="295145"/>
            <a:ext cx="8495743" cy="1008674"/>
          </a:xfrm>
          <a:prstGeom prst="rect">
            <a:avLst/>
          </a:prstGeom>
        </p:spPr>
        <p:txBody>
          <a:bodyPr wrap="square" lIns="0" tIns="0" rIns="0" bIns="0" rtlCol="0" anchor="t">
            <a:spAutoFit/>
          </a:bodyPr>
          <a:lstStyle/>
          <a:p>
            <a:pPr algn="ctr">
              <a:lnSpc>
                <a:spcPts val="9029"/>
              </a:lnSpc>
            </a:pPr>
            <a:r>
              <a:rPr lang="en-US" sz="4500" dirty="0">
                <a:solidFill>
                  <a:srgbClr val="594A47"/>
                </a:solidFill>
                <a:latin typeface="Fraunces Semi-Bold"/>
              </a:rPr>
              <a:t>TRI THỨC NGỮ VĂN</a:t>
            </a:r>
          </a:p>
        </p:txBody>
      </p:sp>
      <p:graphicFrame>
        <p:nvGraphicFramePr>
          <p:cNvPr id="7" name="Sơ đồ 6">
            <a:extLst>
              <a:ext uri="{FF2B5EF4-FFF2-40B4-BE49-F238E27FC236}">
                <a16:creationId xmlns:a16="http://schemas.microsoft.com/office/drawing/2014/main" xmlns="" id="{9DF8A2D9-A07C-55EB-45C8-2E67D4A1E142}"/>
              </a:ext>
            </a:extLst>
          </p:cNvPr>
          <p:cNvGraphicFramePr/>
          <p:nvPr/>
        </p:nvGraphicFramePr>
        <p:xfrm>
          <a:off x="216678" y="1943100"/>
          <a:ext cx="18071322" cy="771491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11">
            <a:extLst>
              <a:ext uri="{FF2B5EF4-FFF2-40B4-BE49-F238E27FC236}">
                <a16:creationId xmlns:a16="http://schemas.microsoft.com/office/drawing/2014/main" xmlns="" id="{D328E3DE-3248-07A6-5ADE-A735BF2ED818}"/>
              </a:ext>
            </a:extLst>
          </p:cNvPr>
          <p:cNvSpPr txBox="1"/>
          <p:nvPr/>
        </p:nvSpPr>
        <p:spPr>
          <a:xfrm>
            <a:off x="838200" y="1042117"/>
            <a:ext cx="16230600" cy="865622"/>
          </a:xfrm>
          <a:prstGeom prst="rect">
            <a:avLst/>
          </a:prstGeom>
        </p:spPr>
        <p:txBody>
          <a:bodyPr lIns="0" tIns="0" rIns="0" bIns="0" rtlCol="0" anchor="t">
            <a:spAutoFit/>
          </a:bodyPr>
          <a:lstStyle/>
          <a:p>
            <a:pPr algn="just">
              <a:lnSpc>
                <a:spcPts val="7560"/>
              </a:lnSpc>
              <a:spcBef>
                <a:spcPct val="0"/>
              </a:spcBef>
            </a:pPr>
            <a:r>
              <a:rPr lang="en-US" sz="3500" dirty="0">
                <a:solidFill>
                  <a:srgbClr val="594A47"/>
                </a:solidFill>
                <a:latin typeface="#9Slide05 Dear Saturday"/>
              </a:rPr>
              <a:t>2. </a:t>
            </a:r>
            <a:r>
              <a:rPr lang="vi-VN" sz="3500" dirty="0">
                <a:solidFill>
                  <a:srgbClr val="594A47"/>
                </a:solidFill>
                <a:latin typeface="#9Slide05 Dear Saturday"/>
              </a:rPr>
              <a:t>Vai trò của người đọc và bối cảnh tiếp nhận đối với việc đọc hiểu văn bản</a:t>
            </a:r>
            <a:endParaRPr lang="en-US" sz="3500" dirty="0">
              <a:solidFill>
                <a:srgbClr val="594A47"/>
              </a:solidFill>
              <a:latin typeface="#9Slide05 Dear Saturday"/>
            </a:endParaRPr>
          </a:p>
        </p:txBody>
      </p:sp>
    </p:spTree>
    <p:extLst>
      <p:ext uri="{BB962C8B-B14F-4D97-AF65-F5344CB8AC3E}">
        <p14:creationId xmlns:p14="http://schemas.microsoft.com/office/powerpoint/2010/main" val="297925536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1773537" y="-3672259"/>
            <a:ext cx="14655909" cy="17631518"/>
          </a:xfrm>
          <a:custGeom>
            <a:avLst/>
            <a:gdLst/>
            <a:ahLst/>
            <a:cxnLst/>
            <a:rect l="l" t="t" r="r" b="b"/>
            <a:pathLst>
              <a:path w="14655909" h="17631518">
                <a:moveTo>
                  <a:pt x="0" y="0"/>
                </a:moveTo>
                <a:lnTo>
                  <a:pt x="14655909" y="0"/>
                </a:lnTo>
                <a:lnTo>
                  <a:pt x="14655909" y="17631518"/>
                </a:lnTo>
                <a:lnTo>
                  <a:pt x="0" y="17631518"/>
                </a:lnTo>
                <a:lnTo>
                  <a:pt x="0" y="0"/>
                </a:lnTo>
                <a:close/>
              </a:path>
            </a:pathLst>
          </a:custGeom>
          <a:blipFill>
            <a:blip r:embed="rId4"/>
            <a:stretch>
              <a:fillRect l="-12095" t="-36144" r="-11564" b="-36774"/>
            </a:stretch>
          </a:blipFill>
        </p:spPr>
        <p:txBody>
          <a:bodyPr/>
          <a:lstStyle/>
          <a:p>
            <a:endParaRPr lang="en-US"/>
          </a:p>
        </p:txBody>
      </p:sp>
      <p:sp>
        <p:nvSpPr>
          <p:cNvPr id="4" name="Freeform 4"/>
          <p:cNvSpPr/>
          <p:nvPr/>
        </p:nvSpPr>
        <p:spPr>
          <a:xfrm rot="1093668">
            <a:off x="-522199" y="-558343"/>
            <a:ext cx="5462179" cy="5613996"/>
          </a:xfrm>
          <a:custGeom>
            <a:avLst/>
            <a:gdLst/>
            <a:ahLst/>
            <a:cxnLst/>
            <a:rect l="l" t="t" r="r" b="b"/>
            <a:pathLst>
              <a:path w="5462179" h="5613996">
                <a:moveTo>
                  <a:pt x="0" y="0"/>
                </a:moveTo>
                <a:lnTo>
                  <a:pt x="5462180" y="0"/>
                </a:lnTo>
                <a:lnTo>
                  <a:pt x="5462180" y="5613996"/>
                </a:lnTo>
                <a:lnTo>
                  <a:pt x="0" y="5613996"/>
                </a:lnTo>
                <a:lnTo>
                  <a:pt x="0" y="0"/>
                </a:lnTo>
                <a:close/>
              </a:path>
            </a:pathLst>
          </a:custGeom>
          <a:blipFill>
            <a:blip r:embed="rId5"/>
            <a:stretch>
              <a:fillRect t="-97084" r="-177857" b="-208430"/>
            </a:stretch>
          </a:blipFill>
        </p:spPr>
        <p:txBody>
          <a:bodyPr/>
          <a:lstStyle/>
          <a:p>
            <a:endParaRPr lang="en-US"/>
          </a:p>
        </p:txBody>
      </p:sp>
      <p:sp>
        <p:nvSpPr>
          <p:cNvPr id="5" name="Freeform 5"/>
          <p:cNvSpPr/>
          <p:nvPr/>
        </p:nvSpPr>
        <p:spPr>
          <a:xfrm>
            <a:off x="1625288" y="1602892"/>
            <a:ext cx="7941295" cy="7861882"/>
          </a:xfrm>
          <a:custGeom>
            <a:avLst/>
            <a:gdLst/>
            <a:ahLst/>
            <a:cxnLst/>
            <a:rect l="l" t="t" r="r" b="b"/>
            <a:pathLst>
              <a:path w="7941295" h="7861882">
                <a:moveTo>
                  <a:pt x="0" y="0"/>
                </a:moveTo>
                <a:lnTo>
                  <a:pt x="7941295" y="0"/>
                </a:lnTo>
                <a:lnTo>
                  <a:pt x="7941295" y="7861883"/>
                </a:lnTo>
                <a:lnTo>
                  <a:pt x="0" y="7861883"/>
                </a:lnTo>
                <a:lnTo>
                  <a:pt x="0" y="0"/>
                </a:lnTo>
                <a:close/>
              </a:path>
            </a:pathLst>
          </a:custGeom>
          <a:blipFill>
            <a:blip r:embed="rId6">
              <a:alphaModFix amt="65999"/>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TextBox 6"/>
          <p:cNvSpPr txBox="1"/>
          <p:nvPr/>
        </p:nvSpPr>
        <p:spPr>
          <a:xfrm>
            <a:off x="5966687" y="474615"/>
            <a:ext cx="9619618" cy="1350573"/>
          </a:xfrm>
          <a:prstGeom prst="rect">
            <a:avLst/>
          </a:prstGeom>
        </p:spPr>
        <p:txBody>
          <a:bodyPr lIns="0" tIns="0" rIns="0" bIns="0" rtlCol="0" anchor="t">
            <a:spAutoFit/>
          </a:bodyPr>
          <a:lstStyle/>
          <a:p>
            <a:pPr algn="ctr">
              <a:lnSpc>
                <a:spcPts val="11519"/>
              </a:lnSpc>
              <a:spcBef>
                <a:spcPct val="0"/>
              </a:spcBef>
            </a:pPr>
            <a:r>
              <a:rPr lang="en-US" sz="6399" dirty="0">
                <a:solidFill>
                  <a:srgbClr val="594A47"/>
                </a:solidFill>
                <a:latin typeface="#9Slide07 Bangers"/>
              </a:rPr>
              <a:t>GÓC NHÌN VĂN CHƯƠNG</a:t>
            </a:r>
          </a:p>
        </p:txBody>
      </p:sp>
      <p:sp>
        <p:nvSpPr>
          <p:cNvPr id="7" name="Freeform 7"/>
          <p:cNvSpPr/>
          <p:nvPr/>
        </p:nvSpPr>
        <p:spPr>
          <a:xfrm>
            <a:off x="9566583" y="2953465"/>
            <a:ext cx="7953759" cy="7141863"/>
          </a:xfrm>
          <a:custGeom>
            <a:avLst/>
            <a:gdLst/>
            <a:ahLst/>
            <a:cxnLst/>
            <a:rect l="l" t="t" r="r" b="b"/>
            <a:pathLst>
              <a:path w="6486710" h="6421843">
                <a:moveTo>
                  <a:pt x="0" y="0"/>
                </a:moveTo>
                <a:lnTo>
                  <a:pt x="6486711" y="0"/>
                </a:lnTo>
                <a:lnTo>
                  <a:pt x="6486711" y="6421843"/>
                </a:lnTo>
                <a:lnTo>
                  <a:pt x="0" y="6421843"/>
                </a:lnTo>
                <a:lnTo>
                  <a:pt x="0" y="0"/>
                </a:lnTo>
                <a:close/>
              </a:path>
            </a:pathLst>
          </a:custGeom>
          <a:blipFill>
            <a:blip r:embed="rId6">
              <a:alphaModFix amt="65999"/>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8" name="TextBox 8"/>
          <p:cNvSpPr txBox="1"/>
          <p:nvPr/>
        </p:nvSpPr>
        <p:spPr>
          <a:xfrm>
            <a:off x="10991157" y="3959591"/>
            <a:ext cx="5283460" cy="5129609"/>
          </a:xfrm>
          <a:prstGeom prst="rect">
            <a:avLst/>
          </a:prstGeom>
        </p:spPr>
        <p:txBody>
          <a:bodyPr lIns="0" tIns="0" rIns="0" bIns="0" rtlCol="0" anchor="t">
            <a:spAutoFit/>
          </a:bodyPr>
          <a:lstStyle/>
          <a:p>
            <a:pPr algn="ctr">
              <a:lnSpc>
                <a:spcPts val="5000"/>
              </a:lnSpc>
              <a:spcBef>
                <a:spcPct val="0"/>
              </a:spcBef>
            </a:pPr>
            <a:r>
              <a:rPr lang="vi-VN" sz="4200" dirty="0">
                <a:solidFill>
                  <a:srgbClr val="000000"/>
                </a:solidFill>
                <a:latin typeface="Roboto Condensed"/>
              </a:rPr>
              <a:t>Dựa vào nhan đề bài viết “</a:t>
            </a:r>
            <a:r>
              <a:rPr lang="vi-VN" sz="4200" i="1" dirty="0">
                <a:solidFill>
                  <a:srgbClr val="000000"/>
                </a:solidFill>
                <a:latin typeface="Roboto Condensed"/>
              </a:rPr>
              <a:t>Người con gái Nam Xương</a:t>
            </a:r>
            <a:r>
              <a:rPr lang="vi-VN" sz="4200" dirty="0">
                <a:solidFill>
                  <a:srgbClr val="000000"/>
                </a:solidFill>
                <a:latin typeface="Roboto Condensed"/>
              </a:rPr>
              <a:t>” – </a:t>
            </a:r>
            <a:r>
              <a:rPr lang="vi-VN" sz="4200" i="1" dirty="0">
                <a:solidFill>
                  <a:srgbClr val="000000"/>
                </a:solidFill>
                <a:latin typeface="Roboto Condensed"/>
              </a:rPr>
              <a:t>một bi kịch của con người </a:t>
            </a:r>
            <a:r>
              <a:rPr lang="vi-VN" sz="4200" dirty="0">
                <a:solidFill>
                  <a:srgbClr val="000000"/>
                </a:solidFill>
                <a:latin typeface="Roboto Condensed"/>
              </a:rPr>
              <a:t>của GS. Nguyễn Đăng Na, theo em, tác giả bài viết đánh giá cao giá trị nào của tác phẩm?</a:t>
            </a:r>
            <a:endParaRPr lang="en-US" sz="4200" dirty="0">
              <a:solidFill>
                <a:srgbClr val="000000"/>
              </a:solidFill>
              <a:latin typeface="Roboto Condensed"/>
            </a:endParaRPr>
          </a:p>
        </p:txBody>
      </p:sp>
      <p:sp>
        <p:nvSpPr>
          <p:cNvPr id="9" name="TextBox 9"/>
          <p:cNvSpPr txBox="1"/>
          <p:nvPr/>
        </p:nvSpPr>
        <p:spPr>
          <a:xfrm>
            <a:off x="2376223" y="3873195"/>
            <a:ext cx="6439428" cy="3847207"/>
          </a:xfrm>
          <a:prstGeom prst="rect">
            <a:avLst/>
          </a:prstGeom>
        </p:spPr>
        <p:txBody>
          <a:bodyPr lIns="0" tIns="0" rIns="0" bIns="0" rtlCol="0" anchor="t">
            <a:spAutoFit/>
          </a:bodyPr>
          <a:lstStyle/>
          <a:p>
            <a:pPr algn="ctr">
              <a:lnSpc>
                <a:spcPts val="5000"/>
              </a:lnSpc>
              <a:spcBef>
                <a:spcPct val="0"/>
              </a:spcBef>
            </a:pPr>
            <a:r>
              <a:rPr lang="vi-VN" sz="4200" dirty="0">
                <a:solidFill>
                  <a:srgbClr val="000000"/>
                </a:solidFill>
                <a:latin typeface="Roboto Condensed"/>
              </a:rPr>
              <a:t>Ở bài 1, chúng ta đa học về truyện truyền kì </a:t>
            </a:r>
            <a:r>
              <a:rPr lang="vi-VN" sz="4200" i="1" dirty="0">
                <a:solidFill>
                  <a:srgbClr val="000000"/>
                </a:solidFill>
                <a:latin typeface="Roboto Condensed"/>
              </a:rPr>
              <a:t>Chuyện người con gái Nam Xương </a:t>
            </a:r>
            <a:r>
              <a:rPr lang="vi-VN" sz="4200" dirty="0">
                <a:solidFill>
                  <a:srgbClr val="000000"/>
                </a:solidFill>
                <a:latin typeface="Roboto Condensed"/>
              </a:rPr>
              <a:t>của Nguyễn Dữ. Theo em, giá trị đặc sắc nhất của tác phẩm là gì? Vì sao?</a:t>
            </a:r>
            <a:endParaRPr lang="en-US" sz="4200" dirty="0">
              <a:solidFill>
                <a:srgbClr val="000000"/>
              </a:solidFill>
              <a:latin typeface="Roboto Condensed"/>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flipH="1">
            <a:off x="-1371600" y="-23813"/>
            <a:ext cx="20151191" cy="10711155"/>
          </a:xfrm>
          <a:custGeom>
            <a:avLst/>
            <a:gdLst/>
            <a:ahLst/>
            <a:cxnLst/>
            <a:rect l="l" t="t" r="r" b="b"/>
            <a:pathLst>
              <a:path w="20151191" h="10711155">
                <a:moveTo>
                  <a:pt x="20151191" y="0"/>
                </a:moveTo>
                <a:lnTo>
                  <a:pt x="0" y="0"/>
                </a:lnTo>
                <a:lnTo>
                  <a:pt x="0" y="10711155"/>
                </a:lnTo>
                <a:lnTo>
                  <a:pt x="20151191" y="10711155"/>
                </a:lnTo>
                <a:lnTo>
                  <a:pt x="20151191" y="0"/>
                </a:lnTo>
                <a:close/>
              </a:path>
            </a:pathLst>
          </a:custGeom>
          <a:blipFill>
            <a:blip r:embed="rId3">
              <a:alphaModFix amt="96000"/>
            </a:blip>
            <a:stretch>
              <a:fillRect t="-30694" b="-2315"/>
            </a:stretch>
          </a:blipFill>
        </p:spPr>
        <p:txBody>
          <a:bodyPr/>
          <a:lstStyle/>
          <a:p>
            <a:endParaRPr lang="en-US"/>
          </a:p>
        </p:txBody>
      </p:sp>
      <p:sp>
        <p:nvSpPr>
          <p:cNvPr id="5" name="TextBox 5"/>
          <p:cNvSpPr txBox="1"/>
          <p:nvPr/>
        </p:nvSpPr>
        <p:spPr>
          <a:xfrm>
            <a:off x="1295400" y="983360"/>
            <a:ext cx="16076023" cy="985719"/>
          </a:xfrm>
          <a:prstGeom prst="rect">
            <a:avLst/>
          </a:prstGeom>
        </p:spPr>
        <p:txBody>
          <a:bodyPr wrap="square" lIns="0" tIns="0" rIns="0" bIns="0" rtlCol="0" anchor="t">
            <a:spAutoFit/>
          </a:bodyPr>
          <a:lstStyle/>
          <a:p>
            <a:pPr algn="ctr">
              <a:lnSpc>
                <a:spcPts val="8259"/>
              </a:lnSpc>
            </a:pPr>
            <a:r>
              <a:rPr lang="en-US" sz="5899" dirty="0">
                <a:solidFill>
                  <a:srgbClr val="3B3029"/>
                </a:solidFill>
                <a:latin typeface="Fraunces Bold"/>
              </a:rPr>
              <a:t>BÀI 4: KHÁM PHÁ VẺ ĐẸP VĂN CHƯƠNG</a:t>
            </a:r>
          </a:p>
        </p:txBody>
      </p:sp>
      <p:sp>
        <p:nvSpPr>
          <p:cNvPr id="6" name="TextBox 6"/>
          <p:cNvSpPr txBox="1"/>
          <p:nvPr/>
        </p:nvSpPr>
        <p:spPr>
          <a:xfrm>
            <a:off x="1174319" y="2629727"/>
            <a:ext cx="15059351" cy="2077492"/>
          </a:xfrm>
          <a:prstGeom prst="rect">
            <a:avLst/>
          </a:prstGeom>
        </p:spPr>
        <p:txBody>
          <a:bodyPr lIns="0" tIns="0" rIns="0" bIns="0" rtlCol="0" anchor="t">
            <a:spAutoFit/>
          </a:bodyPr>
          <a:lstStyle/>
          <a:p>
            <a:pPr algn="ctr">
              <a:lnSpc>
                <a:spcPts val="8100"/>
              </a:lnSpc>
            </a:pPr>
            <a:r>
              <a:rPr lang="vi-VN" sz="5599" dirty="0">
                <a:solidFill>
                  <a:srgbClr val="000000"/>
                </a:solidFill>
                <a:latin typeface="#9Slide05 Aphrodite Pro"/>
              </a:rPr>
              <a:t>“Người con gái Nam Xương” </a:t>
            </a:r>
            <a:endParaRPr lang="en-US" sz="5599" dirty="0">
              <a:solidFill>
                <a:srgbClr val="000000"/>
              </a:solidFill>
              <a:latin typeface="#9Slide05 Aphrodite Pro"/>
            </a:endParaRPr>
          </a:p>
          <a:p>
            <a:pPr algn="ctr">
              <a:lnSpc>
                <a:spcPts val="8100"/>
              </a:lnSpc>
            </a:pPr>
            <a:r>
              <a:rPr lang="vi-VN" sz="5599" dirty="0">
                <a:solidFill>
                  <a:srgbClr val="000000"/>
                </a:solidFill>
                <a:latin typeface="#9Slide05 Aphrodite Pro"/>
              </a:rPr>
              <a:t>– một bi kịch của con người </a:t>
            </a:r>
            <a:endParaRPr lang="en-US" sz="5599" dirty="0">
              <a:solidFill>
                <a:srgbClr val="000000"/>
              </a:solidFill>
              <a:latin typeface="#9Slide05 Aphrodite Pro"/>
            </a:endParaRPr>
          </a:p>
        </p:txBody>
      </p:sp>
      <p:sp>
        <p:nvSpPr>
          <p:cNvPr id="2" name="TextBox 8">
            <a:extLst>
              <a:ext uri="{FF2B5EF4-FFF2-40B4-BE49-F238E27FC236}">
                <a16:creationId xmlns:a16="http://schemas.microsoft.com/office/drawing/2014/main" xmlns="" id="{8218FC54-9D60-A4DF-63F2-299D45B1E88B}"/>
              </a:ext>
            </a:extLst>
          </p:cNvPr>
          <p:cNvSpPr txBox="1"/>
          <p:nvPr/>
        </p:nvSpPr>
        <p:spPr>
          <a:xfrm>
            <a:off x="6096000" y="5065432"/>
            <a:ext cx="12981059" cy="854003"/>
          </a:xfrm>
          <a:prstGeom prst="rect">
            <a:avLst/>
          </a:prstGeom>
        </p:spPr>
        <p:txBody>
          <a:bodyPr lIns="0" tIns="0" rIns="0" bIns="0" rtlCol="0" anchor="t">
            <a:spAutoFit/>
          </a:bodyPr>
          <a:lstStyle/>
          <a:p>
            <a:pPr algn="ctr">
              <a:lnSpc>
                <a:spcPts val="6999"/>
              </a:lnSpc>
            </a:pPr>
            <a:r>
              <a:rPr lang="en-US" sz="4999" dirty="0" err="1">
                <a:solidFill>
                  <a:srgbClr val="3B3029"/>
                </a:solidFill>
                <a:latin typeface="Roboto Condensed"/>
              </a:rPr>
              <a:t>Nguyễn</a:t>
            </a:r>
            <a:r>
              <a:rPr lang="en-US" sz="4999" dirty="0">
                <a:solidFill>
                  <a:srgbClr val="3B3029"/>
                </a:solidFill>
                <a:latin typeface="Roboto Condensed"/>
              </a:rPr>
              <a:t> </a:t>
            </a:r>
            <a:r>
              <a:rPr lang="en-US" sz="4999" dirty="0" err="1">
                <a:solidFill>
                  <a:srgbClr val="3B3029"/>
                </a:solidFill>
                <a:latin typeface="Roboto Condensed"/>
              </a:rPr>
              <a:t>Đăng</a:t>
            </a:r>
            <a:r>
              <a:rPr lang="en-US" sz="4999" dirty="0">
                <a:solidFill>
                  <a:srgbClr val="3B3029"/>
                </a:solidFill>
                <a:latin typeface="Roboto Condensed"/>
              </a:rPr>
              <a:t> Na</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TextBox 5"/>
          <p:cNvSpPr txBox="1"/>
          <p:nvPr/>
        </p:nvSpPr>
        <p:spPr>
          <a:xfrm>
            <a:off x="986370" y="518823"/>
            <a:ext cx="15286188" cy="1102997"/>
          </a:xfrm>
          <a:prstGeom prst="rect">
            <a:avLst/>
          </a:prstGeom>
        </p:spPr>
        <p:txBody>
          <a:bodyPr lIns="0" tIns="0" rIns="0" bIns="0" rtlCol="0" anchor="t">
            <a:spAutoFit/>
          </a:bodyPr>
          <a:lstStyle/>
          <a:p>
            <a:pPr algn="ctr">
              <a:lnSpc>
                <a:spcPts val="9029"/>
              </a:lnSpc>
            </a:pPr>
            <a:r>
              <a:rPr lang="en-US" sz="6449" dirty="0">
                <a:solidFill>
                  <a:srgbClr val="594A47"/>
                </a:solidFill>
                <a:latin typeface="Fraunces Semi-Bold"/>
              </a:rPr>
              <a:t>2. ĐỌC VĂN BẢN</a:t>
            </a:r>
          </a:p>
        </p:txBody>
      </p:sp>
      <p:sp>
        <p:nvSpPr>
          <p:cNvPr id="6" name="TextBox 6"/>
          <p:cNvSpPr txBox="1"/>
          <p:nvPr/>
        </p:nvSpPr>
        <p:spPr>
          <a:xfrm>
            <a:off x="799346" y="1398664"/>
            <a:ext cx="17488654" cy="1683153"/>
          </a:xfrm>
          <a:prstGeom prst="rect">
            <a:avLst/>
          </a:prstGeom>
        </p:spPr>
        <p:txBody>
          <a:bodyPr lIns="0" tIns="0" rIns="0" bIns="0" rtlCol="0" anchor="t">
            <a:spAutoFit/>
          </a:bodyPr>
          <a:lstStyle/>
          <a:p>
            <a:pPr marL="571500" indent="-571500" algn="just">
              <a:lnSpc>
                <a:spcPts val="6900"/>
              </a:lnSpc>
              <a:spcBef>
                <a:spcPct val="0"/>
              </a:spcBef>
              <a:buFont typeface="Arial" panose="020B0604020202020204" pitchFamily="34" charset="0"/>
              <a:buChar char="•"/>
            </a:pPr>
            <a:r>
              <a:rPr lang="en-US" sz="4200" dirty="0" err="1">
                <a:solidFill>
                  <a:srgbClr val="594A47"/>
                </a:solidFill>
                <a:latin typeface="Roboto Condensed"/>
              </a:rPr>
              <a:t>Đọc</a:t>
            </a:r>
            <a:r>
              <a:rPr lang="en-US" sz="4200" dirty="0">
                <a:solidFill>
                  <a:srgbClr val="594A47"/>
                </a:solidFill>
                <a:latin typeface="Roboto Condensed"/>
              </a:rPr>
              <a:t> </a:t>
            </a:r>
            <a:r>
              <a:rPr lang="en-US" sz="4200" dirty="0" err="1">
                <a:solidFill>
                  <a:srgbClr val="594A47"/>
                </a:solidFill>
                <a:latin typeface="Roboto Condensed"/>
              </a:rPr>
              <a:t>diễn</a:t>
            </a:r>
            <a:r>
              <a:rPr lang="en-US" sz="4200" dirty="0">
                <a:solidFill>
                  <a:srgbClr val="594A47"/>
                </a:solidFill>
                <a:latin typeface="Roboto Condensed"/>
              </a:rPr>
              <a:t> </a:t>
            </a:r>
            <a:r>
              <a:rPr lang="en-US" sz="4200" dirty="0" err="1">
                <a:solidFill>
                  <a:srgbClr val="594A47"/>
                </a:solidFill>
                <a:latin typeface="Roboto Condensed"/>
              </a:rPr>
              <a:t>cảm</a:t>
            </a:r>
            <a:r>
              <a:rPr lang="en-US" sz="4200" dirty="0">
                <a:solidFill>
                  <a:srgbClr val="594A47"/>
                </a:solidFill>
                <a:latin typeface="Roboto Condensed"/>
              </a:rPr>
              <a:t> </a:t>
            </a:r>
            <a:r>
              <a:rPr lang="en-US" sz="4200" dirty="0" err="1">
                <a:solidFill>
                  <a:srgbClr val="594A47"/>
                </a:solidFill>
                <a:latin typeface="Roboto Condensed"/>
              </a:rPr>
              <a:t>văn</a:t>
            </a:r>
            <a:r>
              <a:rPr lang="en-US" sz="4200" dirty="0">
                <a:solidFill>
                  <a:srgbClr val="594A47"/>
                </a:solidFill>
                <a:latin typeface="Roboto Condensed"/>
              </a:rPr>
              <a:t> </a:t>
            </a:r>
            <a:r>
              <a:rPr lang="en-US" sz="4200" dirty="0" err="1">
                <a:solidFill>
                  <a:srgbClr val="594A47"/>
                </a:solidFill>
                <a:latin typeface="Roboto Condensed"/>
              </a:rPr>
              <a:t>bản</a:t>
            </a:r>
            <a:r>
              <a:rPr lang="en-US" sz="4200" dirty="0">
                <a:solidFill>
                  <a:srgbClr val="594A47"/>
                </a:solidFill>
                <a:latin typeface="Roboto Condensed"/>
              </a:rPr>
              <a:t> </a:t>
            </a:r>
            <a:r>
              <a:rPr lang="vi-VN" sz="4200" dirty="0">
                <a:solidFill>
                  <a:srgbClr val="594A47"/>
                </a:solidFill>
                <a:latin typeface="Roboto Condensed Italics"/>
              </a:rPr>
              <a:t>“Người con gái Nam Xương” – một bi kịch của con người</a:t>
            </a:r>
            <a:endParaRPr lang="en-US" sz="4200" dirty="0">
              <a:solidFill>
                <a:srgbClr val="594A47"/>
              </a:solidFill>
              <a:latin typeface="Roboto Condensed Italics"/>
            </a:endParaRPr>
          </a:p>
          <a:p>
            <a:pPr marL="571500" indent="-571500" algn="just">
              <a:lnSpc>
                <a:spcPts val="6900"/>
              </a:lnSpc>
              <a:spcBef>
                <a:spcPct val="0"/>
              </a:spcBef>
              <a:buFont typeface="Arial" panose="020B0604020202020204" pitchFamily="34" charset="0"/>
              <a:buChar char="•"/>
            </a:pPr>
            <a:r>
              <a:rPr lang="en-US" sz="4200" dirty="0" err="1">
                <a:solidFill>
                  <a:srgbClr val="594A47"/>
                </a:solidFill>
                <a:latin typeface="Roboto Condensed"/>
              </a:rPr>
              <a:t>Chú</a:t>
            </a:r>
            <a:r>
              <a:rPr lang="en-US" sz="4200" dirty="0">
                <a:solidFill>
                  <a:srgbClr val="594A47"/>
                </a:solidFill>
                <a:latin typeface="Roboto Condensed"/>
              </a:rPr>
              <a:t> ý </a:t>
            </a:r>
            <a:r>
              <a:rPr lang="en-US" sz="4200" dirty="0" err="1">
                <a:solidFill>
                  <a:srgbClr val="594A47"/>
                </a:solidFill>
                <a:latin typeface="Roboto Condensed"/>
              </a:rPr>
              <a:t>thẻ</a:t>
            </a:r>
            <a:r>
              <a:rPr lang="en-US" sz="4200" dirty="0">
                <a:solidFill>
                  <a:srgbClr val="594A47"/>
                </a:solidFill>
                <a:latin typeface="Roboto Condensed"/>
              </a:rPr>
              <a:t> </a:t>
            </a:r>
            <a:r>
              <a:rPr lang="en-US" sz="4200" dirty="0" err="1">
                <a:solidFill>
                  <a:srgbClr val="594A47"/>
                </a:solidFill>
                <a:latin typeface="Roboto Condensed"/>
              </a:rPr>
              <a:t>theo</a:t>
            </a:r>
            <a:r>
              <a:rPr lang="en-US" sz="4200" dirty="0">
                <a:solidFill>
                  <a:srgbClr val="594A47"/>
                </a:solidFill>
                <a:latin typeface="Roboto Condensed"/>
              </a:rPr>
              <a:t> </a:t>
            </a:r>
            <a:r>
              <a:rPr lang="en-US" sz="4200" dirty="0" err="1">
                <a:solidFill>
                  <a:srgbClr val="594A47"/>
                </a:solidFill>
                <a:latin typeface="Roboto Condensed"/>
              </a:rPr>
              <a:t>dõi</a:t>
            </a:r>
            <a:r>
              <a:rPr lang="en-US" sz="4200" dirty="0">
                <a:solidFill>
                  <a:srgbClr val="594A47"/>
                </a:solidFill>
                <a:latin typeface="Roboto Condensed"/>
              </a:rPr>
              <a:t>, </a:t>
            </a:r>
            <a:r>
              <a:rPr lang="en-US" sz="4200" dirty="0" err="1">
                <a:solidFill>
                  <a:srgbClr val="594A47"/>
                </a:solidFill>
                <a:latin typeface="Roboto Condensed"/>
              </a:rPr>
              <a:t>thực</a:t>
            </a:r>
            <a:r>
              <a:rPr lang="en-US" sz="4200" dirty="0">
                <a:solidFill>
                  <a:srgbClr val="594A47"/>
                </a:solidFill>
                <a:latin typeface="Roboto Condensed"/>
              </a:rPr>
              <a:t> </a:t>
            </a:r>
            <a:r>
              <a:rPr lang="en-US" sz="4200" dirty="0" err="1">
                <a:solidFill>
                  <a:srgbClr val="594A47"/>
                </a:solidFill>
                <a:latin typeface="Roboto Condensed"/>
              </a:rPr>
              <a:t>hành</a:t>
            </a:r>
            <a:r>
              <a:rPr lang="en-US" sz="4200" dirty="0">
                <a:solidFill>
                  <a:srgbClr val="594A47"/>
                </a:solidFill>
                <a:latin typeface="Roboto Condensed"/>
              </a:rPr>
              <a:t> </a:t>
            </a:r>
            <a:r>
              <a:rPr lang="en-US" sz="4200" dirty="0" err="1">
                <a:solidFill>
                  <a:srgbClr val="594A47"/>
                </a:solidFill>
                <a:latin typeface="Roboto Condensed"/>
              </a:rPr>
              <a:t>kĩ</a:t>
            </a:r>
            <a:r>
              <a:rPr lang="en-US" sz="4200" dirty="0">
                <a:solidFill>
                  <a:srgbClr val="594A47"/>
                </a:solidFill>
                <a:latin typeface="Roboto Condensed"/>
              </a:rPr>
              <a:t> </a:t>
            </a:r>
            <a:r>
              <a:rPr lang="en-US" sz="4200" dirty="0" err="1">
                <a:solidFill>
                  <a:srgbClr val="594A47"/>
                </a:solidFill>
                <a:latin typeface="Roboto Condensed"/>
              </a:rPr>
              <a:t>thuật</a:t>
            </a:r>
            <a:r>
              <a:rPr lang="en-US" sz="4200" dirty="0">
                <a:solidFill>
                  <a:srgbClr val="594A47"/>
                </a:solidFill>
                <a:latin typeface="Roboto Condensed"/>
              </a:rPr>
              <a:t> </a:t>
            </a:r>
            <a:r>
              <a:rPr lang="en-US" sz="4200" dirty="0" err="1">
                <a:solidFill>
                  <a:srgbClr val="594A47"/>
                </a:solidFill>
                <a:latin typeface="Roboto Condensed"/>
              </a:rPr>
              <a:t>theo</a:t>
            </a:r>
            <a:r>
              <a:rPr lang="en-US" sz="4200" dirty="0">
                <a:solidFill>
                  <a:srgbClr val="594A47"/>
                </a:solidFill>
                <a:latin typeface="Roboto Condensed"/>
              </a:rPr>
              <a:t> </a:t>
            </a:r>
            <a:r>
              <a:rPr lang="en-US" sz="4200" dirty="0" err="1">
                <a:solidFill>
                  <a:srgbClr val="594A47"/>
                </a:solidFill>
                <a:latin typeface="Roboto Condensed"/>
              </a:rPr>
              <a:t>dõi</a:t>
            </a:r>
            <a:r>
              <a:rPr lang="en-US" sz="4200" dirty="0">
                <a:solidFill>
                  <a:srgbClr val="594A47"/>
                </a:solidFill>
                <a:latin typeface="Roboto Condensed"/>
              </a:rPr>
              <a:t>, </a:t>
            </a:r>
            <a:r>
              <a:rPr lang="en-US" sz="4200" dirty="0" err="1">
                <a:solidFill>
                  <a:srgbClr val="594A47"/>
                </a:solidFill>
                <a:latin typeface="Roboto Condensed"/>
              </a:rPr>
              <a:t>ghi</a:t>
            </a:r>
            <a:r>
              <a:rPr lang="en-US" sz="4200" dirty="0">
                <a:solidFill>
                  <a:srgbClr val="594A47"/>
                </a:solidFill>
                <a:latin typeface="Roboto Condensed"/>
              </a:rPr>
              <a:t> </a:t>
            </a:r>
            <a:r>
              <a:rPr lang="en-US" sz="4200" dirty="0" err="1">
                <a:solidFill>
                  <a:srgbClr val="594A47"/>
                </a:solidFill>
                <a:latin typeface="Roboto Condensed"/>
              </a:rPr>
              <a:t>chú</a:t>
            </a:r>
            <a:r>
              <a:rPr lang="en-US" sz="4200" dirty="0">
                <a:solidFill>
                  <a:srgbClr val="594A47"/>
                </a:solidFill>
                <a:latin typeface="Roboto Condensed"/>
              </a:rPr>
              <a:t> </a:t>
            </a:r>
            <a:r>
              <a:rPr lang="en-US" sz="4200" dirty="0" err="1">
                <a:solidFill>
                  <a:srgbClr val="594A47"/>
                </a:solidFill>
                <a:latin typeface="Roboto Condensed"/>
              </a:rPr>
              <a:t>bên</a:t>
            </a:r>
            <a:r>
              <a:rPr lang="en-US" sz="4200" dirty="0">
                <a:solidFill>
                  <a:srgbClr val="594A47"/>
                </a:solidFill>
                <a:latin typeface="Roboto Condensed"/>
              </a:rPr>
              <a:t> </a:t>
            </a:r>
            <a:r>
              <a:rPr lang="en-US" sz="4200" dirty="0" err="1">
                <a:solidFill>
                  <a:srgbClr val="594A47"/>
                </a:solidFill>
                <a:latin typeface="Roboto Condensed"/>
              </a:rPr>
              <a:t>lề</a:t>
            </a:r>
            <a:endParaRPr lang="en-US" sz="4200" dirty="0">
              <a:solidFill>
                <a:srgbClr val="594A47"/>
              </a:solidFill>
              <a:latin typeface="Roboto Condensed"/>
            </a:endParaRPr>
          </a:p>
        </p:txBody>
      </p:sp>
      <p:graphicFrame>
        <p:nvGraphicFramePr>
          <p:cNvPr id="7" name="Table 7"/>
          <p:cNvGraphicFramePr>
            <a:graphicFrameLocks noGrp="1"/>
          </p:cNvGraphicFramePr>
          <p:nvPr/>
        </p:nvGraphicFramePr>
        <p:xfrm>
          <a:off x="1413532" y="3265573"/>
          <a:ext cx="15845768" cy="6007688"/>
        </p:xfrm>
        <a:graphic>
          <a:graphicData uri="http://schemas.openxmlformats.org/drawingml/2006/table">
            <a:tbl>
              <a:tblPr/>
              <a:tblGrid>
                <a:gridCol w="12755791">
                  <a:extLst>
                    <a:ext uri="{9D8B030D-6E8A-4147-A177-3AD203B41FA5}">
                      <a16:colId xmlns:a16="http://schemas.microsoft.com/office/drawing/2014/main" xmlns="" val="20000"/>
                    </a:ext>
                  </a:extLst>
                </a:gridCol>
                <a:gridCol w="1496212">
                  <a:extLst>
                    <a:ext uri="{9D8B030D-6E8A-4147-A177-3AD203B41FA5}">
                      <a16:colId xmlns:a16="http://schemas.microsoft.com/office/drawing/2014/main" xmlns="" val="20001"/>
                    </a:ext>
                  </a:extLst>
                </a:gridCol>
                <a:gridCol w="1593765">
                  <a:extLst>
                    <a:ext uri="{9D8B030D-6E8A-4147-A177-3AD203B41FA5}">
                      <a16:colId xmlns:a16="http://schemas.microsoft.com/office/drawing/2014/main" xmlns="" val="20002"/>
                    </a:ext>
                  </a:extLst>
                </a:gridCol>
              </a:tblGrid>
              <a:tr h="1220197">
                <a:tc>
                  <a:txBody>
                    <a:bodyPr/>
                    <a:lstStyle/>
                    <a:p>
                      <a:pPr algn="ctr">
                        <a:lnSpc>
                          <a:spcPts val="5073"/>
                        </a:lnSpc>
                        <a:defRPr/>
                      </a:pPr>
                      <a:r>
                        <a:rPr lang="en-US" sz="3623">
                          <a:solidFill>
                            <a:srgbClr val="FFFFFF"/>
                          </a:solidFill>
                          <a:latin typeface="Roboto Condensed Bold"/>
                        </a:rPr>
                        <a:t> Tiêu chí</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594A47"/>
                    </a:solidFill>
                  </a:tcPr>
                </a:tc>
                <a:tc>
                  <a:txBody>
                    <a:bodyPr/>
                    <a:lstStyle/>
                    <a:p>
                      <a:pPr algn="ctr">
                        <a:lnSpc>
                          <a:spcPts val="5073"/>
                        </a:lnSpc>
                        <a:defRPr/>
                      </a:pPr>
                      <a:r>
                        <a:rPr lang="en-US" sz="3623">
                          <a:solidFill>
                            <a:srgbClr val="FFFFFF"/>
                          </a:solidFill>
                          <a:latin typeface="Roboto Condensed Bold"/>
                        </a:rPr>
                        <a:t> Có   </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594A47"/>
                    </a:solidFill>
                  </a:tcPr>
                </a:tc>
                <a:tc>
                  <a:txBody>
                    <a:bodyPr/>
                    <a:lstStyle/>
                    <a:p>
                      <a:pPr algn="ctr">
                        <a:lnSpc>
                          <a:spcPts val="5073"/>
                        </a:lnSpc>
                        <a:defRPr/>
                      </a:pPr>
                      <a:r>
                        <a:rPr lang="en-US" sz="3623">
                          <a:solidFill>
                            <a:srgbClr val="FFFFFF"/>
                          </a:solidFill>
                          <a:latin typeface="Roboto Condensed Bold"/>
                        </a:rPr>
                        <a:t> Không</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594A47"/>
                    </a:solidFill>
                  </a:tcPr>
                </a:tc>
                <a:extLst>
                  <a:ext uri="{0D108BD9-81ED-4DB2-BD59-A6C34878D82A}">
                    <a16:rowId xmlns:a16="http://schemas.microsoft.com/office/drawing/2014/main" xmlns="" val="10000"/>
                  </a:ext>
                </a:extLst>
              </a:tr>
              <a:tr h="1220197">
                <a:tc>
                  <a:txBody>
                    <a:bodyPr/>
                    <a:lstStyle/>
                    <a:p>
                      <a:pPr algn="l">
                        <a:lnSpc>
                          <a:spcPts val="4933"/>
                        </a:lnSpc>
                        <a:defRPr/>
                      </a:pPr>
                      <a:r>
                        <a:rPr lang="en-US" sz="3523">
                          <a:solidFill>
                            <a:srgbClr val="605048"/>
                          </a:solidFill>
                          <a:latin typeface="Roboto Condensed"/>
                        </a:rPr>
                        <a:t>Đọc trôi chảy, không bỏ từ, thêm từ.</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xmlns="" val="10001"/>
                  </a:ext>
                </a:extLst>
              </a:tr>
              <a:tr h="1145952">
                <a:tc>
                  <a:txBody>
                    <a:bodyPr/>
                    <a:lstStyle/>
                    <a:p>
                      <a:pPr algn="l">
                        <a:lnSpc>
                          <a:spcPts val="4933"/>
                        </a:lnSpc>
                        <a:defRPr/>
                      </a:pPr>
                      <a:r>
                        <a:rPr lang="en-US" sz="3523">
                          <a:solidFill>
                            <a:srgbClr val="605048"/>
                          </a:solidFill>
                          <a:latin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xmlns="" val="10002"/>
                  </a:ext>
                </a:extLst>
              </a:tr>
              <a:tr h="899629">
                <a:tc>
                  <a:txBody>
                    <a:bodyPr/>
                    <a:lstStyle/>
                    <a:p>
                      <a:pPr algn="l">
                        <a:lnSpc>
                          <a:spcPts val="4933"/>
                        </a:lnSpc>
                        <a:defRPr/>
                      </a:pPr>
                      <a:r>
                        <a:rPr lang="en-US" sz="3523">
                          <a:solidFill>
                            <a:srgbClr val="605048"/>
                          </a:solidFill>
                          <a:latin typeface="Roboto Condensed"/>
                        </a:rPr>
                        <a:t>Tốc độ đọc phù hợp.</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xmlns="" val="10003"/>
                  </a:ext>
                </a:extLst>
              </a:tr>
              <a:tr h="1521713">
                <a:tc>
                  <a:txBody>
                    <a:bodyPr/>
                    <a:lstStyle/>
                    <a:p>
                      <a:pPr algn="just">
                        <a:lnSpc>
                          <a:spcPts val="4933"/>
                        </a:lnSpc>
                        <a:defRPr/>
                      </a:pPr>
                      <a:r>
                        <a:rPr lang="en-US" sz="3523">
                          <a:solidFill>
                            <a:srgbClr val="605048"/>
                          </a:solidFill>
                          <a:latin typeface="Roboto Condensed"/>
                        </a:rPr>
                        <a:t>Sử dụng giọng điệu linh hoạt, rõ ràng, dứt khoát, đặc biệt khi đến các phần đưa lí lẽ, bằng chứng.</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1679"/>
                        </a:lnSpc>
                        <a:defRPr/>
                      </a:pPr>
                      <a:endParaRPr lang="en-US" sz="1100" dirty="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xmlns="" val="10004"/>
                  </a:ext>
                </a:extLst>
              </a:tr>
            </a:tbl>
          </a:graphicData>
        </a:graphic>
      </p:graphicFrame>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1577170" y="1746201"/>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Freeform 6"/>
          <p:cNvSpPr/>
          <p:nvPr/>
        </p:nvSpPr>
        <p:spPr>
          <a:xfrm>
            <a:off x="3510074" y="1287513"/>
            <a:ext cx="9325827" cy="8303761"/>
          </a:xfrm>
          <a:custGeom>
            <a:avLst/>
            <a:gdLst/>
            <a:ahLst/>
            <a:cxnLst/>
            <a:rect l="l" t="t" r="r" b="b"/>
            <a:pathLst>
              <a:path w="7337301" h="7025466">
                <a:moveTo>
                  <a:pt x="0" y="0"/>
                </a:moveTo>
                <a:lnTo>
                  <a:pt x="7337301" y="0"/>
                </a:lnTo>
                <a:lnTo>
                  <a:pt x="7337301" y="7025466"/>
                </a:lnTo>
                <a:lnTo>
                  <a:pt x="0" y="7025466"/>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4876800" y="3543040"/>
            <a:ext cx="6903562" cy="3792705"/>
          </a:xfrm>
          <a:prstGeom prst="rect">
            <a:avLst/>
          </a:prstGeom>
        </p:spPr>
        <p:txBody>
          <a:bodyPr wrap="square" lIns="0" tIns="0" rIns="0" bIns="0" rtlCol="0" anchor="t">
            <a:spAutoFit/>
          </a:bodyPr>
          <a:lstStyle/>
          <a:p>
            <a:pPr algn="ctr">
              <a:lnSpc>
                <a:spcPts val="6019"/>
              </a:lnSpc>
            </a:pPr>
            <a:r>
              <a:rPr lang="vi-VN" sz="4299" dirty="0">
                <a:solidFill>
                  <a:srgbClr val="594A47"/>
                </a:solidFill>
                <a:latin typeface="Roboto Condensed Bold"/>
              </a:rPr>
              <a:t>Tham gia thử thách thực hành chiến thuật theo dõi khi đọc</a:t>
            </a:r>
            <a:r>
              <a:rPr lang="en-US" sz="4299" dirty="0">
                <a:solidFill>
                  <a:srgbClr val="594A47"/>
                </a:solidFill>
                <a:latin typeface="Roboto Condensed Bold"/>
              </a:rPr>
              <a:t>.</a:t>
            </a:r>
            <a:r>
              <a:rPr lang="vi-VN" sz="4299" dirty="0">
                <a:solidFill>
                  <a:srgbClr val="594A47"/>
                </a:solidFill>
                <a:latin typeface="Roboto Condensed Bold"/>
              </a:rPr>
              <a:t> </a:t>
            </a:r>
          </a:p>
          <a:p>
            <a:pPr algn="ctr">
              <a:lnSpc>
                <a:spcPts val="6019"/>
              </a:lnSpc>
            </a:pPr>
            <a:r>
              <a:rPr lang="vi-VN" sz="4299" dirty="0">
                <a:solidFill>
                  <a:srgbClr val="594A47"/>
                </a:solidFill>
                <a:latin typeface="Roboto Condensed Bold"/>
              </a:rPr>
              <a:t>GV đưa ra các câu hỏi trắc </a:t>
            </a:r>
            <a:r>
              <a:rPr lang="vi-VN" sz="4299" dirty="0" err="1">
                <a:solidFill>
                  <a:srgbClr val="594A47"/>
                </a:solidFill>
                <a:latin typeface="Roboto Condensed Bold"/>
              </a:rPr>
              <a:t>nghiệ</a:t>
            </a:r>
            <a:r>
              <a:rPr lang="en-US" sz="4299" dirty="0">
                <a:solidFill>
                  <a:srgbClr val="594A47"/>
                </a:solidFill>
                <a:latin typeface="Roboto Condensed Bold"/>
              </a:rPr>
              <a:t>m, HS </a:t>
            </a:r>
            <a:r>
              <a:rPr lang="en-US" sz="4299" dirty="0" err="1">
                <a:solidFill>
                  <a:srgbClr val="594A47"/>
                </a:solidFill>
                <a:latin typeface="Roboto Condensed Bold"/>
              </a:rPr>
              <a:t>giành</a:t>
            </a:r>
            <a:r>
              <a:rPr lang="en-US" sz="4299" dirty="0">
                <a:solidFill>
                  <a:srgbClr val="594A47"/>
                </a:solidFill>
                <a:latin typeface="Roboto Condensed Bold"/>
              </a:rPr>
              <a:t> </a:t>
            </a:r>
            <a:r>
              <a:rPr lang="en-US" sz="4299" dirty="0" err="1">
                <a:solidFill>
                  <a:srgbClr val="594A47"/>
                </a:solidFill>
                <a:latin typeface="Roboto Condensed Bold"/>
              </a:rPr>
              <a:t>quyền</a:t>
            </a:r>
            <a:r>
              <a:rPr lang="en-US" sz="4299" dirty="0">
                <a:solidFill>
                  <a:srgbClr val="594A47"/>
                </a:solidFill>
                <a:latin typeface="Roboto Condensed Bold"/>
              </a:rPr>
              <a:t> </a:t>
            </a:r>
            <a:r>
              <a:rPr lang="en-US" sz="4299" dirty="0" err="1">
                <a:solidFill>
                  <a:srgbClr val="594A47"/>
                </a:solidFill>
                <a:latin typeface="Roboto Condensed Bold"/>
              </a:rPr>
              <a:t>trả</a:t>
            </a:r>
            <a:r>
              <a:rPr lang="en-US" sz="4299" dirty="0">
                <a:solidFill>
                  <a:srgbClr val="594A47"/>
                </a:solidFill>
                <a:latin typeface="Roboto Condensed Bold"/>
              </a:rPr>
              <a:t> </a:t>
            </a:r>
            <a:r>
              <a:rPr lang="en-US" sz="4299" dirty="0" err="1">
                <a:solidFill>
                  <a:srgbClr val="594A47"/>
                </a:solidFill>
                <a:latin typeface="Roboto Condensed Bold"/>
              </a:rPr>
              <a:t>lời</a:t>
            </a:r>
            <a:r>
              <a:rPr lang="en-US" sz="4299" dirty="0">
                <a:solidFill>
                  <a:srgbClr val="594A47"/>
                </a:solidFill>
                <a:latin typeface="Roboto Condensed Bold"/>
              </a:rPr>
              <a:t> </a:t>
            </a:r>
            <a:r>
              <a:rPr lang="en-US" sz="4299" dirty="0" err="1">
                <a:solidFill>
                  <a:srgbClr val="594A47"/>
                </a:solidFill>
                <a:latin typeface="Roboto Condensed Bold"/>
              </a:rPr>
              <a:t>bằng</a:t>
            </a:r>
            <a:r>
              <a:rPr lang="en-US" sz="4299" dirty="0">
                <a:solidFill>
                  <a:srgbClr val="594A47"/>
                </a:solidFill>
                <a:latin typeface="Roboto Condensed Bold"/>
              </a:rPr>
              <a:t> </a:t>
            </a:r>
            <a:r>
              <a:rPr lang="en-US" sz="4299" dirty="0" err="1">
                <a:solidFill>
                  <a:srgbClr val="594A47"/>
                </a:solidFill>
                <a:latin typeface="Roboto Condensed Bold"/>
              </a:rPr>
              <a:t>cách</a:t>
            </a:r>
            <a:r>
              <a:rPr lang="en-US" sz="4299" dirty="0">
                <a:solidFill>
                  <a:srgbClr val="594A47"/>
                </a:solidFill>
                <a:latin typeface="Roboto Condensed Bold"/>
              </a:rPr>
              <a:t> </a:t>
            </a:r>
            <a:r>
              <a:rPr lang="en-US" sz="4299" dirty="0" err="1">
                <a:solidFill>
                  <a:srgbClr val="594A47"/>
                </a:solidFill>
                <a:latin typeface="Roboto Condensed Bold"/>
              </a:rPr>
              <a:t>giơ</a:t>
            </a:r>
            <a:r>
              <a:rPr lang="en-US" sz="4299" dirty="0">
                <a:solidFill>
                  <a:srgbClr val="594A47"/>
                </a:solidFill>
                <a:latin typeface="Roboto Condensed Bold"/>
              </a:rPr>
              <a:t> </a:t>
            </a:r>
            <a:r>
              <a:rPr lang="en-US" sz="4299" dirty="0" err="1">
                <a:solidFill>
                  <a:srgbClr val="594A47"/>
                </a:solidFill>
                <a:latin typeface="Roboto Condensed Bold"/>
              </a:rPr>
              <a:t>tay</a:t>
            </a:r>
            <a:r>
              <a:rPr lang="en-US" sz="4299" dirty="0">
                <a:solidFill>
                  <a:srgbClr val="594A47"/>
                </a:solidFill>
                <a:latin typeface="Roboto Condensed Bold"/>
              </a:rPr>
              <a:t> </a:t>
            </a:r>
            <a:r>
              <a:rPr lang="en-US" sz="4299" dirty="0" err="1">
                <a:solidFill>
                  <a:srgbClr val="594A47"/>
                </a:solidFill>
                <a:latin typeface="Roboto Condensed Bold"/>
              </a:rPr>
              <a:t>nhanh</a:t>
            </a:r>
            <a:r>
              <a:rPr lang="en-US" sz="4299" dirty="0">
                <a:solidFill>
                  <a:srgbClr val="594A47"/>
                </a:solidFill>
                <a:latin typeface="Roboto Condensed Bold"/>
              </a:rPr>
              <a:t> </a:t>
            </a:r>
            <a:r>
              <a:rPr lang="en-US" sz="4299" dirty="0" err="1">
                <a:solidFill>
                  <a:srgbClr val="594A47"/>
                </a:solidFill>
                <a:latin typeface="Roboto Condensed Bold"/>
              </a:rPr>
              <a:t>nhất</a:t>
            </a:r>
            <a:r>
              <a:rPr lang="en-US" sz="4299" dirty="0">
                <a:solidFill>
                  <a:srgbClr val="594A47"/>
                </a:solidFill>
                <a:latin typeface="Roboto Condensed Bold"/>
              </a:rPr>
              <a:t>.</a:t>
            </a:r>
            <a:endParaRPr lang="vi-VN" sz="4299" dirty="0">
              <a:solidFill>
                <a:srgbClr val="594A47"/>
              </a:solidFill>
              <a:latin typeface="Roboto Condensed Bold"/>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1976843" y="4464669"/>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1295400" y="2552700"/>
            <a:ext cx="16078200" cy="4562146"/>
          </a:xfrm>
          <a:prstGeom prst="rect">
            <a:avLst/>
          </a:prstGeom>
        </p:spPr>
        <p:txBody>
          <a:bodyPr wrap="square" lIns="0" tIns="0" rIns="0" bIns="0" rtlCol="0" anchor="t">
            <a:spAutoFit/>
          </a:bodyPr>
          <a:lstStyle/>
          <a:p>
            <a:pPr algn="just">
              <a:lnSpc>
                <a:spcPts val="6019"/>
              </a:lnSpc>
            </a:pPr>
            <a:r>
              <a:rPr lang="vi-VN" sz="4299" b="1" dirty="0">
                <a:solidFill>
                  <a:srgbClr val="594A47"/>
                </a:solidFill>
                <a:latin typeface="Roboto Condensed Bold"/>
              </a:rPr>
              <a:t>Câu 1: </a:t>
            </a:r>
            <a:r>
              <a:rPr lang="vi-VN" sz="4299" b="1" dirty="0">
                <a:solidFill>
                  <a:srgbClr val="594A47"/>
                </a:solidFill>
                <a:latin typeface="Roboto Condensed "/>
              </a:rPr>
              <a:t>Văn bản </a:t>
            </a:r>
            <a:r>
              <a:rPr lang="vi-VN" sz="4299" b="1" i="1" dirty="0">
                <a:solidFill>
                  <a:srgbClr val="594A47"/>
                </a:solidFill>
                <a:latin typeface="Roboto Condensed "/>
              </a:rPr>
              <a:t>Người con gái Nam Xương – một bi kịch của con người </a:t>
            </a:r>
            <a:r>
              <a:rPr lang="vi-VN" sz="4299" b="1" dirty="0">
                <a:solidFill>
                  <a:srgbClr val="594A47"/>
                </a:solidFill>
                <a:latin typeface="Roboto Condensed "/>
              </a:rPr>
              <a:t>của tác giả Nguyễn Đăng Na thuộc thể loại gì?</a:t>
            </a:r>
          </a:p>
          <a:p>
            <a:pPr algn="just">
              <a:lnSpc>
                <a:spcPts val="6019"/>
              </a:lnSpc>
            </a:pPr>
            <a:r>
              <a:rPr lang="vi-VN" sz="4299" dirty="0">
                <a:solidFill>
                  <a:srgbClr val="594A47"/>
                </a:solidFill>
                <a:latin typeface="Roboto Condensed "/>
              </a:rPr>
              <a:t>A.	Văn bản thông tin giới thiệu một cuốn sách</a:t>
            </a:r>
          </a:p>
          <a:p>
            <a:pPr algn="just">
              <a:lnSpc>
                <a:spcPts val="6019"/>
              </a:lnSpc>
            </a:pPr>
            <a:r>
              <a:rPr lang="vi-VN" sz="4299" dirty="0">
                <a:solidFill>
                  <a:srgbClr val="594A47"/>
                </a:solidFill>
                <a:latin typeface="Roboto Condensed "/>
              </a:rPr>
              <a:t>B.	Văn bản nghị luận văn học</a:t>
            </a:r>
          </a:p>
          <a:p>
            <a:pPr algn="just">
              <a:lnSpc>
                <a:spcPts val="6019"/>
              </a:lnSpc>
            </a:pPr>
            <a:r>
              <a:rPr lang="vi-VN" sz="4299" dirty="0">
                <a:solidFill>
                  <a:srgbClr val="594A47"/>
                </a:solidFill>
                <a:latin typeface="Roboto Condensed "/>
              </a:rPr>
              <a:t>C.	Văn bản truyện truyền kì</a:t>
            </a:r>
          </a:p>
          <a:p>
            <a:pPr algn="just">
              <a:lnSpc>
                <a:spcPts val="6019"/>
              </a:lnSpc>
            </a:pPr>
            <a:r>
              <a:rPr lang="vi-VN" sz="4299" dirty="0">
                <a:solidFill>
                  <a:srgbClr val="594A47"/>
                </a:solidFill>
                <a:latin typeface="Roboto Condensed "/>
              </a:rPr>
              <a:t>D.	Văn bản kí</a:t>
            </a:r>
          </a:p>
        </p:txBody>
      </p:sp>
      <p:sp>
        <p:nvSpPr>
          <p:cNvPr id="10" name="Tim 9">
            <a:extLst>
              <a:ext uri="{FF2B5EF4-FFF2-40B4-BE49-F238E27FC236}">
                <a16:creationId xmlns:a16="http://schemas.microsoft.com/office/drawing/2014/main" xmlns="" id="{BD90E228-505B-A82E-4AFE-F23D3E43DDFF}"/>
              </a:ext>
            </a:extLst>
          </p:cNvPr>
          <p:cNvSpPr/>
          <p:nvPr/>
        </p:nvSpPr>
        <p:spPr>
          <a:xfrm>
            <a:off x="499781" y="4931368"/>
            <a:ext cx="695511" cy="609600"/>
          </a:xfrm>
          <a:prstGeom prst="heart">
            <a:avLst/>
          </a:prstGeom>
          <a:solidFill>
            <a:srgbClr val="9E8C7E"/>
          </a:solidFill>
          <a:ln>
            <a:solidFill>
              <a:srgbClr val="7D6B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290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1976843" y="4464669"/>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1295400" y="2552700"/>
            <a:ext cx="16078200" cy="4562146"/>
          </a:xfrm>
          <a:prstGeom prst="rect">
            <a:avLst/>
          </a:prstGeom>
        </p:spPr>
        <p:txBody>
          <a:bodyPr wrap="square" lIns="0" tIns="0" rIns="0" bIns="0" rtlCol="0" anchor="t">
            <a:spAutoFit/>
          </a:bodyPr>
          <a:lstStyle/>
          <a:p>
            <a:pPr algn="just">
              <a:lnSpc>
                <a:spcPts val="6019"/>
              </a:lnSpc>
            </a:pPr>
            <a:r>
              <a:rPr lang="vi-VN" sz="4299" b="1" dirty="0">
                <a:solidFill>
                  <a:srgbClr val="594A47"/>
                </a:solidFill>
                <a:latin typeface="Roboto Condensed Bold"/>
              </a:rPr>
              <a:t>Câu </a:t>
            </a:r>
            <a:r>
              <a:rPr lang="en-US" sz="4299" b="1" dirty="0">
                <a:solidFill>
                  <a:srgbClr val="594A47"/>
                </a:solidFill>
                <a:latin typeface="Roboto Condensed Bold"/>
              </a:rPr>
              <a:t>2</a:t>
            </a:r>
            <a:r>
              <a:rPr lang="vi-VN" sz="4299" b="1" dirty="0">
                <a:solidFill>
                  <a:srgbClr val="594A47"/>
                </a:solidFill>
                <a:latin typeface="Roboto Condensed Bold"/>
              </a:rPr>
              <a:t>: </a:t>
            </a:r>
            <a:r>
              <a:rPr lang="vi-VN" sz="4299" b="1" dirty="0">
                <a:solidFill>
                  <a:srgbClr val="594A47"/>
                </a:solidFill>
                <a:latin typeface="Roboto Condensed "/>
              </a:rPr>
              <a:t>Luận đề của văn bản </a:t>
            </a:r>
            <a:r>
              <a:rPr lang="vi-VN" sz="4299" b="1" i="1" dirty="0">
                <a:solidFill>
                  <a:srgbClr val="594A47"/>
                </a:solidFill>
                <a:latin typeface="Roboto Condensed "/>
              </a:rPr>
              <a:t>Người con gái Nam Xương – một bi kịch của con người </a:t>
            </a:r>
            <a:r>
              <a:rPr lang="vi-VN" sz="4299" b="1" dirty="0">
                <a:solidFill>
                  <a:srgbClr val="594A47"/>
                </a:solidFill>
                <a:latin typeface="Roboto Condensed "/>
              </a:rPr>
              <a:t>của tác giả Nguyễn Đăng Na là gì? </a:t>
            </a:r>
          </a:p>
          <a:p>
            <a:pPr algn="just">
              <a:lnSpc>
                <a:spcPts val="6019"/>
              </a:lnSpc>
            </a:pPr>
            <a:r>
              <a:rPr lang="vi-VN" sz="4299" dirty="0">
                <a:solidFill>
                  <a:srgbClr val="594A47"/>
                </a:solidFill>
                <a:latin typeface="Roboto Condensed "/>
              </a:rPr>
              <a:t>A.</a:t>
            </a:r>
            <a:r>
              <a:rPr lang="vi-VN" sz="4299" b="1" dirty="0">
                <a:solidFill>
                  <a:srgbClr val="594A47"/>
                </a:solidFill>
                <a:latin typeface="Roboto Condensed "/>
              </a:rPr>
              <a:t>	</a:t>
            </a:r>
            <a:r>
              <a:rPr lang="vi-VN" sz="4299" dirty="0">
                <a:solidFill>
                  <a:srgbClr val="594A47"/>
                </a:solidFill>
                <a:latin typeface="Roboto Condensed "/>
              </a:rPr>
              <a:t>Bi kịch của con người trong tác phẩm Người con gái Nam Xương</a:t>
            </a:r>
          </a:p>
          <a:p>
            <a:pPr algn="just">
              <a:lnSpc>
                <a:spcPts val="6019"/>
              </a:lnSpc>
            </a:pPr>
            <a:r>
              <a:rPr lang="vi-VN" sz="4299" dirty="0">
                <a:solidFill>
                  <a:srgbClr val="594A47"/>
                </a:solidFill>
                <a:latin typeface="Roboto Condensed "/>
              </a:rPr>
              <a:t>B.	Đức hạnh của người con gái Nam Xương</a:t>
            </a:r>
          </a:p>
          <a:p>
            <a:pPr algn="just">
              <a:lnSpc>
                <a:spcPts val="6019"/>
              </a:lnSpc>
            </a:pPr>
            <a:r>
              <a:rPr lang="vi-VN" sz="4299" dirty="0">
                <a:solidFill>
                  <a:srgbClr val="594A47"/>
                </a:solidFill>
                <a:latin typeface="Roboto Condensed "/>
              </a:rPr>
              <a:t>C.	Nghệ thuật viết truyện truyền kì của Nguyễn Dữ</a:t>
            </a:r>
          </a:p>
          <a:p>
            <a:pPr algn="just">
              <a:lnSpc>
                <a:spcPts val="6019"/>
              </a:lnSpc>
            </a:pPr>
            <a:r>
              <a:rPr lang="vi-VN" sz="4299" dirty="0">
                <a:solidFill>
                  <a:srgbClr val="594A47"/>
                </a:solidFill>
                <a:latin typeface="Roboto Condensed "/>
              </a:rPr>
              <a:t>D.	Bi kịch của Vũ Nương </a:t>
            </a:r>
          </a:p>
        </p:txBody>
      </p:sp>
      <p:sp>
        <p:nvSpPr>
          <p:cNvPr id="10" name="Tim 9">
            <a:extLst>
              <a:ext uri="{FF2B5EF4-FFF2-40B4-BE49-F238E27FC236}">
                <a16:creationId xmlns:a16="http://schemas.microsoft.com/office/drawing/2014/main" xmlns="" id="{BD90E228-505B-A82E-4AFE-F23D3E43DDFF}"/>
              </a:ext>
            </a:extLst>
          </p:cNvPr>
          <p:cNvSpPr/>
          <p:nvPr/>
        </p:nvSpPr>
        <p:spPr>
          <a:xfrm>
            <a:off x="457200" y="4152900"/>
            <a:ext cx="695511" cy="609600"/>
          </a:xfrm>
          <a:prstGeom prst="heart">
            <a:avLst/>
          </a:prstGeom>
          <a:solidFill>
            <a:srgbClr val="9E8C7E"/>
          </a:solidFill>
          <a:ln>
            <a:solidFill>
              <a:srgbClr val="7D6B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79806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2445508" y="5556639"/>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1500905" y="2212277"/>
            <a:ext cx="15286189" cy="5331588"/>
          </a:xfrm>
          <a:prstGeom prst="rect">
            <a:avLst/>
          </a:prstGeom>
        </p:spPr>
        <p:txBody>
          <a:bodyPr wrap="square" lIns="0" tIns="0" rIns="0" bIns="0" rtlCol="0" anchor="t">
            <a:spAutoFit/>
          </a:bodyPr>
          <a:lstStyle/>
          <a:p>
            <a:pPr algn="just">
              <a:lnSpc>
                <a:spcPts val="6019"/>
              </a:lnSpc>
            </a:pPr>
            <a:r>
              <a:rPr lang="vi-VN" sz="4299" b="1" dirty="0">
                <a:solidFill>
                  <a:srgbClr val="594A47"/>
                </a:solidFill>
                <a:latin typeface="Roboto Condensed Bold"/>
              </a:rPr>
              <a:t>Câu </a:t>
            </a:r>
            <a:r>
              <a:rPr lang="en-US" sz="4299" b="1" dirty="0">
                <a:solidFill>
                  <a:srgbClr val="594A47"/>
                </a:solidFill>
                <a:latin typeface="Roboto Condensed Bold"/>
              </a:rPr>
              <a:t>3</a:t>
            </a:r>
            <a:r>
              <a:rPr lang="vi-VN" sz="4299" b="1" dirty="0">
                <a:solidFill>
                  <a:srgbClr val="594A47"/>
                </a:solidFill>
                <a:latin typeface="Roboto Condensed Bold"/>
              </a:rPr>
              <a:t>: </a:t>
            </a:r>
            <a:r>
              <a:rPr lang="vi-VN" sz="4299" b="1" dirty="0">
                <a:solidFill>
                  <a:srgbClr val="594A47"/>
                </a:solidFill>
                <a:latin typeface="Roboto Condensed "/>
              </a:rPr>
              <a:t>Dòng nào dưới đây nêu đúng cách đặt vấn đề của văn bản Người con gái Nam Xương – một bi kịch của con người của tác giả Nguyễn Đăng Na?</a:t>
            </a:r>
          </a:p>
          <a:p>
            <a:pPr algn="just">
              <a:lnSpc>
                <a:spcPts val="6019"/>
              </a:lnSpc>
            </a:pPr>
            <a:r>
              <a:rPr lang="vi-VN" sz="4299" dirty="0">
                <a:solidFill>
                  <a:srgbClr val="594A47"/>
                </a:solidFill>
                <a:latin typeface="Roboto Condensed "/>
              </a:rPr>
              <a:t>A.</a:t>
            </a:r>
            <a:r>
              <a:rPr lang="en-US" sz="4299" dirty="0">
                <a:solidFill>
                  <a:srgbClr val="594A47"/>
                </a:solidFill>
                <a:latin typeface="Roboto Condensed "/>
              </a:rPr>
              <a:t> </a:t>
            </a:r>
            <a:r>
              <a:rPr lang="vi-VN" sz="4299" dirty="0">
                <a:solidFill>
                  <a:srgbClr val="594A47"/>
                </a:solidFill>
                <a:latin typeface="Roboto Condensed "/>
              </a:rPr>
              <a:t>Nêu </a:t>
            </a:r>
            <a:r>
              <a:rPr lang="en-US" sz="4299" dirty="0" err="1">
                <a:solidFill>
                  <a:srgbClr val="594A47"/>
                </a:solidFill>
                <a:latin typeface="Roboto Condensed "/>
              </a:rPr>
              <a:t>luận</a:t>
            </a:r>
            <a:r>
              <a:rPr lang="en-US" sz="4299" dirty="0">
                <a:solidFill>
                  <a:srgbClr val="594A47"/>
                </a:solidFill>
                <a:latin typeface="Roboto Condensed "/>
              </a:rPr>
              <a:t> </a:t>
            </a:r>
            <a:r>
              <a:rPr lang="en-US" sz="4299" dirty="0" err="1">
                <a:solidFill>
                  <a:srgbClr val="594A47"/>
                </a:solidFill>
                <a:latin typeface="Roboto Condensed "/>
              </a:rPr>
              <a:t>đề</a:t>
            </a:r>
            <a:r>
              <a:rPr lang="vi-VN" sz="4299" dirty="0">
                <a:solidFill>
                  <a:srgbClr val="594A47"/>
                </a:solidFill>
                <a:latin typeface="Roboto Condensed "/>
              </a:rPr>
              <a:t>; dẫn dắt vào tác giả, tác phẩm; dẫn dắt vào nhân vật</a:t>
            </a:r>
          </a:p>
          <a:p>
            <a:pPr algn="just">
              <a:lnSpc>
                <a:spcPts val="6019"/>
              </a:lnSpc>
            </a:pPr>
            <a:r>
              <a:rPr lang="vi-VN" sz="4299" dirty="0">
                <a:solidFill>
                  <a:srgbClr val="594A47"/>
                </a:solidFill>
                <a:latin typeface="Roboto Condensed "/>
              </a:rPr>
              <a:t>B.</a:t>
            </a:r>
            <a:r>
              <a:rPr lang="en-US" sz="4299" dirty="0">
                <a:solidFill>
                  <a:srgbClr val="594A47"/>
                </a:solidFill>
                <a:latin typeface="Roboto Condensed "/>
              </a:rPr>
              <a:t> </a:t>
            </a:r>
            <a:r>
              <a:rPr lang="vi-VN" sz="4299" dirty="0">
                <a:solidFill>
                  <a:srgbClr val="594A47"/>
                </a:solidFill>
                <a:latin typeface="Roboto Condensed "/>
              </a:rPr>
              <a:t>Nêu </a:t>
            </a:r>
            <a:r>
              <a:rPr lang="en-US" sz="4299" dirty="0" err="1">
                <a:solidFill>
                  <a:srgbClr val="594A47"/>
                </a:solidFill>
                <a:latin typeface="Roboto Condensed "/>
              </a:rPr>
              <a:t>luận</a:t>
            </a:r>
            <a:r>
              <a:rPr lang="en-US" sz="4299" dirty="0">
                <a:solidFill>
                  <a:srgbClr val="594A47"/>
                </a:solidFill>
                <a:latin typeface="Roboto Condensed "/>
              </a:rPr>
              <a:t> </a:t>
            </a:r>
            <a:r>
              <a:rPr lang="en-US" sz="4299" dirty="0" err="1">
                <a:solidFill>
                  <a:srgbClr val="594A47"/>
                </a:solidFill>
                <a:latin typeface="Roboto Condensed "/>
              </a:rPr>
              <a:t>đề</a:t>
            </a:r>
            <a:r>
              <a:rPr lang="vi-VN" sz="4299" dirty="0">
                <a:solidFill>
                  <a:srgbClr val="594A47"/>
                </a:solidFill>
                <a:latin typeface="Roboto Condensed "/>
              </a:rPr>
              <a:t>; dẫn dắt vào nhân vật; dẫn dắt vào tác giả, tác phẩm</a:t>
            </a:r>
          </a:p>
          <a:p>
            <a:pPr algn="just">
              <a:lnSpc>
                <a:spcPts val="6019"/>
              </a:lnSpc>
            </a:pPr>
            <a:r>
              <a:rPr lang="vi-VN" sz="4299" dirty="0">
                <a:solidFill>
                  <a:srgbClr val="594A47"/>
                </a:solidFill>
                <a:latin typeface="Roboto Condensed "/>
              </a:rPr>
              <a:t>C.</a:t>
            </a:r>
            <a:r>
              <a:rPr lang="en-US" sz="4299" dirty="0">
                <a:solidFill>
                  <a:srgbClr val="594A47"/>
                </a:solidFill>
                <a:latin typeface="Roboto Condensed "/>
              </a:rPr>
              <a:t> </a:t>
            </a:r>
            <a:r>
              <a:rPr lang="vi-VN" sz="4299" dirty="0">
                <a:solidFill>
                  <a:srgbClr val="594A47"/>
                </a:solidFill>
                <a:latin typeface="Roboto Condensed "/>
              </a:rPr>
              <a:t>Giới thiệu tác phẩm, tác giả; giới thiệu nhân vật; nêu </a:t>
            </a:r>
            <a:r>
              <a:rPr lang="en-US" sz="4299" dirty="0" err="1">
                <a:solidFill>
                  <a:srgbClr val="594A47"/>
                </a:solidFill>
                <a:latin typeface="Roboto Condensed "/>
              </a:rPr>
              <a:t>luận</a:t>
            </a:r>
            <a:r>
              <a:rPr lang="en-US" sz="4299" dirty="0">
                <a:solidFill>
                  <a:srgbClr val="594A47"/>
                </a:solidFill>
                <a:latin typeface="Roboto Condensed "/>
              </a:rPr>
              <a:t> </a:t>
            </a:r>
            <a:r>
              <a:rPr lang="en-US" sz="4299" dirty="0" err="1">
                <a:solidFill>
                  <a:srgbClr val="594A47"/>
                </a:solidFill>
                <a:latin typeface="Roboto Condensed "/>
              </a:rPr>
              <a:t>đề</a:t>
            </a:r>
            <a:endParaRPr lang="vi-VN" sz="4299" dirty="0">
              <a:solidFill>
                <a:srgbClr val="594A47"/>
              </a:solidFill>
              <a:latin typeface="Roboto Condensed "/>
            </a:endParaRPr>
          </a:p>
          <a:p>
            <a:pPr algn="just">
              <a:lnSpc>
                <a:spcPts val="6019"/>
              </a:lnSpc>
            </a:pPr>
            <a:r>
              <a:rPr lang="vi-VN" sz="4299" dirty="0">
                <a:solidFill>
                  <a:srgbClr val="594A47"/>
                </a:solidFill>
                <a:latin typeface="Roboto Condensed "/>
              </a:rPr>
              <a:t>D.</a:t>
            </a:r>
            <a:r>
              <a:rPr lang="en-US" sz="4299" dirty="0">
                <a:solidFill>
                  <a:srgbClr val="594A47"/>
                </a:solidFill>
                <a:latin typeface="Roboto Condensed "/>
              </a:rPr>
              <a:t> </a:t>
            </a:r>
            <a:r>
              <a:rPr lang="vi-VN" sz="4299" dirty="0">
                <a:solidFill>
                  <a:srgbClr val="594A47"/>
                </a:solidFill>
                <a:latin typeface="Roboto Condensed "/>
              </a:rPr>
              <a:t>Giới thiệu tác phẩm, tác giả; nêu </a:t>
            </a:r>
            <a:r>
              <a:rPr lang="en-US" sz="4299" dirty="0" err="1">
                <a:solidFill>
                  <a:srgbClr val="594A47"/>
                </a:solidFill>
                <a:latin typeface="Roboto Condensed "/>
              </a:rPr>
              <a:t>luận</a:t>
            </a:r>
            <a:r>
              <a:rPr lang="en-US" sz="4299" dirty="0">
                <a:solidFill>
                  <a:srgbClr val="594A47"/>
                </a:solidFill>
                <a:latin typeface="Roboto Condensed "/>
              </a:rPr>
              <a:t> </a:t>
            </a:r>
            <a:r>
              <a:rPr lang="en-US" sz="4299" dirty="0" err="1">
                <a:solidFill>
                  <a:srgbClr val="594A47"/>
                </a:solidFill>
                <a:latin typeface="Roboto Condensed "/>
              </a:rPr>
              <a:t>đề</a:t>
            </a:r>
            <a:r>
              <a:rPr lang="vi-VN" sz="4299" dirty="0">
                <a:solidFill>
                  <a:srgbClr val="594A47"/>
                </a:solidFill>
                <a:latin typeface="Roboto Condensed "/>
              </a:rPr>
              <a:t>; giới thiệu nhân vật</a:t>
            </a:r>
          </a:p>
        </p:txBody>
      </p:sp>
      <p:sp>
        <p:nvSpPr>
          <p:cNvPr id="10" name="Tim 9">
            <a:extLst>
              <a:ext uri="{FF2B5EF4-FFF2-40B4-BE49-F238E27FC236}">
                <a16:creationId xmlns:a16="http://schemas.microsoft.com/office/drawing/2014/main" xmlns="" id="{BD90E228-505B-A82E-4AFE-F23D3E43DDFF}"/>
              </a:ext>
            </a:extLst>
          </p:cNvPr>
          <p:cNvSpPr/>
          <p:nvPr/>
        </p:nvSpPr>
        <p:spPr>
          <a:xfrm>
            <a:off x="605556" y="6134100"/>
            <a:ext cx="695511" cy="609600"/>
          </a:xfrm>
          <a:prstGeom prst="heart">
            <a:avLst/>
          </a:prstGeom>
          <a:solidFill>
            <a:srgbClr val="9E8C7E"/>
          </a:solidFill>
          <a:ln>
            <a:solidFill>
              <a:srgbClr val="7D6B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6924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2445508" y="5556639"/>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1500905" y="2212277"/>
            <a:ext cx="15286189" cy="6870471"/>
          </a:xfrm>
          <a:prstGeom prst="rect">
            <a:avLst/>
          </a:prstGeom>
        </p:spPr>
        <p:txBody>
          <a:bodyPr wrap="square" lIns="0" tIns="0" rIns="0" bIns="0" rtlCol="0" anchor="t">
            <a:spAutoFit/>
          </a:bodyPr>
          <a:lstStyle/>
          <a:p>
            <a:pPr algn="just">
              <a:lnSpc>
                <a:spcPts val="6019"/>
              </a:lnSpc>
            </a:pPr>
            <a:r>
              <a:rPr lang="vi-VN" sz="4299" b="1" dirty="0">
                <a:solidFill>
                  <a:srgbClr val="594A47"/>
                </a:solidFill>
                <a:latin typeface="Roboto Condensed Bold"/>
              </a:rPr>
              <a:t>Câu </a:t>
            </a:r>
            <a:r>
              <a:rPr lang="en-US" sz="4299" b="1" dirty="0">
                <a:solidFill>
                  <a:srgbClr val="594A47"/>
                </a:solidFill>
                <a:latin typeface="Roboto Condensed Bold"/>
              </a:rPr>
              <a:t>4</a:t>
            </a:r>
            <a:r>
              <a:rPr lang="vi-VN" sz="4299" b="1" dirty="0">
                <a:solidFill>
                  <a:srgbClr val="594A47"/>
                </a:solidFill>
                <a:latin typeface="Roboto Condensed Bold"/>
              </a:rPr>
              <a:t>: </a:t>
            </a:r>
            <a:r>
              <a:rPr lang="vi-VN" sz="4299" b="1" dirty="0">
                <a:solidFill>
                  <a:srgbClr val="594A47"/>
                </a:solidFill>
                <a:latin typeface="Roboto Condensed "/>
              </a:rPr>
              <a:t>Dòng nào dưới đây nêu đúng quan điểm về bi kịch của Vũ Nương mà người viết đã chỉ ra trong văn bản </a:t>
            </a:r>
            <a:r>
              <a:rPr lang="vi-VN" sz="4299" b="1" i="1" dirty="0">
                <a:solidFill>
                  <a:srgbClr val="594A47"/>
                </a:solidFill>
                <a:latin typeface="Roboto Condensed "/>
              </a:rPr>
              <a:t>Người con gái Nam Xương – một bi kịch của con người?</a:t>
            </a:r>
          </a:p>
          <a:p>
            <a:pPr algn="just">
              <a:lnSpc>
                <a:spcPts val="6019"/>
              </a:lnSpc>
            </a:pPr>
            <a:r>
              <a:rPr lang="vi-VN" sz="4299" dirty="0">
                <a:solidFill>
                  <a:srgbClr val="594A47"/>
                </a:solidFill>
                <a:latin typeface="Roboto Condensed "/>
              </a:rPr>
              <a:t>A.</a:t>
            </a:r>
            <a:r>
              <a:rPr lang="en-US" sz="4299" dirty="0">
                <a:solidFill>
                  <a:srgbClr val="594A47"/>
                </a:solidFill>
                <a:latin typeface="Roboto Condensed "/>
              </a:rPr>
              <a:t> </a:t>
            </a:r>
            <a:r>
              <a:rPr lang="vi-VN" sz="4299" dirty="0">
                <a:solidFill>
                  <a:srgbClr val="594A47"/>
                </a:solidFill>
                <a:latin typeface="Roboto Condensed "/>
              </a:rPr>
              <a:t>Bi kịch Vũ Nương là không được quyết định hôn nhân của mình</a:t>
            </a:r>
          </a:p>
          <a:p>
            <a:pPr algn="just">
              <a:lnSpc>
                <a:spcPts val="6019"/>
              </a:lnSpc>
            </a:pPr>
            <a:r>
              <a:rPr lang="vi-VN" sz="4299" dirty="0">
                <a:solidFill>
                  <a:srgbClr val="594A47"/>
                </a:solidFill>
                <a:latin typeface="Roboto Condensed "/>
              </a:rPr>
              <a:t>B.</a:t>
            </a:r>
            <a:r>
              <a:rPr lang="en-US" sz="4299" dirty="0">
                <a:solidFill>
                  <a:srgbClr val="594A47"/>
                </a:solidFill>
                <a:latin typeface="Roboto Condensed "/>
              </a:rPr>
              <a:t> </a:t>
            </a:r>
            <a:r>
              <a:rPr lang="vi-VN" sz="4299" dirty="0">
                <a:solidFill>
                  <a:srgbClr val="594A47"/>
                </a:solidFill>
                <a:latin typeface="Roboto Condensed "/>
              </a:rPr>
              <a:t>Bi kịch của Vũ Nương là một thân một mình phải cáng đáng, lo toan việc nhà chồng</a:t>
            </a:r>
          </a:p>
          <a:p>
            <a:pPr algn="just">
              <a:lnSpc>
                <a:spcPts val="6019"/>
              </a:lnSpc>
            </a:pPr>
            <a:r>
              <a:rPr lang="vi-VN" sz="4299" dirty="0">
                <a:solidFill>
                  <a:srgbClr val="594A47"/>
                </a:solidFill>
                <a:latin typeface="Roboto Condensed "/>
              </a:rPr>
              <a:t>C.</a:t>
            </a:r>
            <a:r>
              <a:rPr lang="en-US" sz="4299" dirty="0">
                <a:solidFill>
                  <a:srgbClr val="594A47"/>
                </a:solidFill>
                <a:latin typeface="Roboto Condensed "/>
              </a:rPr>
              <a:t> </a:t>
            </a:r>
            <a:r>
              <a:rPr lang="vi-VN" sz="4299" dirty="0">
                <a:solidFill>
                  <a:srgbClr val="594A47"/>
                </a:solidFill>
                <a:latin typeface="Roboto Condensed "/>
              </a:rPr>
              <a:t>Bi kịch của Vũ Nương là không được chồng thấu hiểu</a:t>
            </a:r>
          </a:p>
          <a:p>
            <a:pPr algn="just">
              <a:lnSpc>
                <a:spcPts val="6019"/>
              </a:lnSpc>
            </a:pPr>
            <a:r>
              <a:rPr lang="vi-VN" sz="4299" dirty="0">
                <a:solidFill>
                  <a:srgbClr val="594A47"/>
                </a:solidFill>
                <a:latin typeface="Roboto Condensed "/>
              </a:rPr>
              <a:t>D.</a:t>
            </a:r>
            <a:r>
              <a:rPr lang="en-US" sz="4299" dirty="0">
                <a:solidFill>
                  <a:srgbClr val="594A47"/>
                </a:solidFill>
                <a:latin typeface="Roboto Condensed "/>
              </a:rPr>
              <a:t> </a:t>
            </a:r>
            <a:r>
              <a:rPr lang="vi-VN" sz="4299" dirty="0">
                <a:solidFill>
                  <a:srgbClr val="594A47"/>
                </a:solidFill>
                <a:latin typeface="Roboto Condensed "/>
              </a:rPr>
              <a:t>Bi kịch Vũ Nương phải tìm đến cái chết vì bị nghi ngờ lòng chung thủy; đau đớn thay người gây nên bi kịch ấy lại là chồng và con nàng </a:t>
            </a:r>
          </a:p>
        </p:txBody>
      </p:sp>
      <p:sp>
        <p:nvSpPr>
          <p:cNvPr id="10" name="Tim 9">
            <a:extLst>
              <a:ext uri="{FF2B5EF4-FFF2-40B4-BE49-F238E27FC236}">
                <a16:creationId xmlns:a16="http://schemas.microsoft.com/office/drawing/2014/main" xmlns="" id="{BD90E228-505B-A82E-4AFE-F23D3E43DDFF}"/>
              </a:ext>
            </a:extLst>
          </p:cNvPr>
          <p:cNvSpPr/>
          <p:nvPr/>
        </p:nvSpPr>
        <p:spPr>
          <a:xfrm>
            <a:off x="563891" y="7658100"/>
            <a:ext cx="695511" cy="609600"/>
          </a:xfrm>
          <a:prstGeom prst="heart">
            <a:avLst/>
          </a:prstGeom>
          <a:solidFill>
            <a:srgbClr val="9E8C7E"/>
          </a:solidFill>
          <a:ln>
            <a:solidFill>
              <a:srgbClr val="7D6B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198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grpSp>
        <p:nvGrpSpPr>
          <p:cNvPr id="5" name="Group 5"/>
          <p:cNvGrpSpPr/>
          <p:nvPr/>
        </p:nvGrpSpPr>
        <p:grpSpPr>
          <a:xfrm>
            <a:off x="735109" y="2731640"/>
            <a:ext cx="6709844" cy="6448425"/>
            <a:chOff x="0" y="0"/>
            <a:chExt cx="1767202" cy="1698351"/>
          </a:xfrm>
        </p:grpSpPr>
        <p:sp>
          <p:nvSpPr>
            <p:cNvPr id="6" name="Freeform 6"/>
            <p:cNvSpPr/>
            <p:nvPr/>
          </p:nvSpPr>
          <p:spPr>
            <a:xfrm>
              <a:off x="0" y="0"/>
              <a:ext cx="1767202" cy="1698351"/>
            </a:xfrm>
            <a:custGeom>
              <a:avLst/>
              <a:gdLst/>
              <a:ahLst/>
              <a:cxnLst/>
              <a:rect l="l" t="t" r="r" b="b"/>
              <a:pathLst>
                <a:path w="1767202" h="1698351">
                  <a:moveTo>
                    <a:pt x="58845" y="0"/>
                  </a:moveTo>
                  <a:lnTo>
                    <a:pt x="1708357" y="0"/>
                  </a:lnTo>
                  <a:cubicBezTo>
                    <a:pt x="1723964" y="0"/>
                    <a:pt x="1738931" y="6200"/>
                    <a:pt x="1749966" y="17235"/>
                  </a:cubicBezTo>
                  <a:cubicBezTo>
                    <a:pt x="1761002" y="28271"/>
                    <a:pt x="1767202" y="43238"/>
                    <a:pt x="1767202" y="58845"/>
                  </a:cubicBezTo>
                  <a:lnTo>
                    <a:pt x="1767202" y="1639506"/>
                  </a:lnTo>
                  <a:cubicBezTo>
                    <a:pt x="1767202" y="1672005"/>
                    <a:pt x="1740856" y="1698351"/>
                    <a:pt x="1708357" y="1698351"/>
                  </a:cubicBezTo>
                  <a:lnTo>
                    <a:pt x="58845" y="1698351"/>
                  </a:lnTo>
                  <a:cubicBezTo>
                    <a:pt x="26346" y="1698351"/>
                    <a:pt x="0" y="1672005"/>
                    <a:pt x="0" y="1639506"/>
                  </a:cubicBezTo>
                  <a:lnTo>
                    <a:pt x="0" y="58845"/>
                  </a:lnTo>
                  <a:cubicBezTo>
                    <a:pt x="0" y="26346"/>
                    <a:pt x="26346" y="0"/>
                    <a:pt x="58845" y="0"/>
                  </a:cubicBezTo>
                  <a:close/>
                </a:path>
              </a:pathLst>
            </a:custGeom>
            <a:solidFill>
              <a:srgbClr val="F6E8DD">
                <a:alpha val="41961"/>
              </a:srgbClr>
            </a:solidFill>
            <a:ln w="47625" cap="rnd">
              <a:solidFill>
                <a:srgbClr val="000000">
                  <a:alpha val="41961"/>
                </a:srgbClr>
              </a:solidFill>
              <a:prstDash val="solid"/>
              <a:round/>
            </a:ln>
          </p:spPr>
          <p:txBody>
            <a:bodyPr/>
            <a:lstStyle/>
            <a:p>
              <a:endParaRPr lang="en-US"/>
            </a:p>
          </p:txBody>
        </p:sp>
        <p:sp>
          <p:nvSpPr>
            <p:cNvPr id="7" name="TextBox 7"/>
            <p:cNvSpPr txBox="1"/>
            <p:nvPr/>
          </p:nvSpPr>
          <p:spPr>
            <a:xfrm>
              <a:off x="0" y="-123825"/>
              <a:ext cx="1767202" cy="1822176"/>
            </a:xfrm>
            <a:prstGeom prst="rect">
              <a:avLst/>
            </a:prstGeom>
          </p:spPr>
          <p:txBody>
            <a:bodyPr lIns="50800" tIns="50800" rIns="50800" bIns="50800" rtlCol="0" anchor="ctr"/>
            <a:lstStyle/>
            <a:p>
              <a:pPr algn="ctr">
                <a:lnSpc>
                  <a:spcPts val="3780"/>
                </a:lnSpc>
              </a:pPr>
              <a:endParaRPr/>
            </a:p>
          </p:txBody>
        </p:sp>
      </p:grpSp>
      <p:sp>
        <p:nvSpPr>
          <p:cNvPr id="8" name="Freeform 8"/>
          <p:cNvSpPr/>
          <p:nvPr/>
        </p:nvSpPr>
        <p:spPr>
          <a:xfrm>
            <a:off x="1075827" y="2999320"/>
            <a:ext cx="5811621" cy="5865935"/>
          </a:xfrm>
          <a:custGeom>
            <a:avLst/>
            <a:gdLst/>
            <a:ahLst/>
            <a:cxnLst/>
            <a:rect l="l" t="t" r="r" b="b"/>
            <a:pathLst>
              <a:path w="5811621" h="5865935">
                <a:moveTo>
                  <a:pt x="0" y="0"/>
                </a:moveTo>
                <a:lnTo>
                  <a:pt x="5811621" y="0"/>
                </a:lnTo>
                <a:lnTo>
                  <a:pt x="5811621" y="5865935"/>
                </a:lnTo>
                <a:lnTo>
                  <a:pt x="0" y="5865935"/>
                </a:lnTo>
                <a:lnTo>
                  <a:pt x="0" y="0"/>
                </a:lnTo>
                <a:close/>
              </a:path>
            </a:pathLst>
          </a:custGeom>
          <a:blipFill>
            <a:blip r:embed="rId6"/>
            <a:stretch>
              <a:fillRect/>
            </a:stretch>
          </a:blipFill>
        </p:spPr>
        <p:txBody>
          <a:bodyPr/>
          <a:lstStyle/>
          <a:p>
            <a:endParaRPr lang="en-US"/>
          </a:p>
        </p:txBody>
      </p:sp>
      <p:sp>
        <p:nvSpPr>
          <p:cNvPr id="9" name="Freeform 9"/>
          <p:cNvSpPr/>
          <p:nvPr/>
        </p:nvSpPr>
        <p:spPr>
          <a:xfrm>
            <a:off x="9944100" y="2999320"/>
            <a:ext cx="6992602" cy="2497358"/>
          </a:xfrm>
          <a:custGeom>
            <a:avLst/>
            <a:gdLst/>
            <a:ahLst/>
            <a:cxnLst/>
            <a:rect l="l" t="t" r="r" b="b"/>
            <a:pathLst>
              <a:path w="6992602" h="2497358">
                <a:moveTo>
                  <a:pt x="0" y="0"/>
                </a:moveTo>
                <a:lnTo>
                  <a:pt x="6992602" y="0"/>
                </a:lnTo>
                <a:lnTo>
                  <a:pt x="6992602" y="2497357"/>
                </a:lnTo>
                <a:lnTo>
                  <a:pt x="0" y="2497357"/>
                </a:lnTo>
                <a:lnTo>
                  <a:pt x="0" y="0"/>
                </a:lnTo>
                <a:close/>
              </a:path>
            </a:pathLst>
          </a:custGeom>
          <a:blipFill>
            <a:blip r:embed="rId7"/>
            <a:stretch>
              <a:fillRect/>
            </a:stretch>
          </a:blipFill>
        </p:spPr>
        <p:txBody>
          <a:bodyPr/>
          <a:lstStyle/>
          <a:p>
            <a:endParaRPr lang="en-US"/>
          </a:p>
        </p:txBody>
      </p:sp>
      <p:sp>
        <p:nvSpPr>
          <p:cNvPr id="10" name="Freeform 10"/>
          <p:cNvSpPr/>
          <p:nvPr/>
        </p:nvSpPr>
        <p:spPr>
          <a:xfrm>
            <a:off x="9790886" y="6250022"/>
            <a:ext cx="7468414" cy="2382167"/>
          </a:xfrm>
          <a:custGeom>
            <a:avLst/>
            <a:gdLst/>
            <a:ahLst/>
            <a:cxnLst/>
            <a:rect l="l" t="t" r="r" b="b"/>
            <a:pathLst>
              <a:path w="7468414" h="2382167">
                <a:moveTo>
                  <a:pt x="0" y="0"/>
                </a:moveTo>
                <a:lnTo>
                  <a:pt x="7468414" y="0"/>
                </a:lnTo>
                <a:lnTo>
                  <a:pt x="7468414" y="2382166"/>
                </a:lnTo>
                <a:lnTo>
                  <a:pt x="0" y="2382166"/>
                </a:lnTo>
                <a:lnTo>
                  <a:pt x="0" y="0"/>
                </a:lnTo>
                <a:close/>
              </a:path>
            </a:pathLst>
          </a:custGeom>
          <a:blipFill>
            <a:blip r:embed="rId8"/>
            <a:stretch>
              <a:fillRect/>
            </a:stretch>
          </a:blipFill>
        </p:spPr>
        <p:txBody>
          <a:bodyPr/>
          <a:lstStyle/>
          <a:p>
            <a:endParaRPr lang="en-US"/>
          </a:p>
        </p:txBody>
      </p:sp>
      <p:graphicFrame>
        <p:nvGraphicFramePr>
          <p:cNvPr id="11" name="Table 11"/>
          <p:cNvGraphicFramePr>
            <a:graphicFrameLocks noGrp="1"/>
          </p:cNvGraphicFramePr>
          <p:nvPr/>
        </p:nvGraphicFramePr>
        <p:xfrm>
          <a:off x="9944100" y="2731640"/>
          <a:ext cx="7315200" cy="6448424"/>
        </p:xfrm>
        <a:graphic>
          <a:graphicData uri="http://schemas.openxmlformats.org/drawingml/2006/table">
            <a:tbl>
              <a:tblPr/>
              <a:tblGrid>
                <a:gridCol w="1463040">
                  <a:extLst>
                    <a:ext uri="{9D8B030D-6E8A-4147-A177-3AD203B41FA5}">
                      <a16:colId xmlns:a16="http://schemas.microsoft.com/office/drawing/2014/main" xmlns="" val="20000"/>
                    </a:ext>
                  </a:extLst>
                </a:gridCol>
                <a:gridCol w="1463040">
                  <a:extLst>
                    <a:ext uri="{9D8B030D-6E8A-4147-A177-3AD203B41FA5}">
                      <a16:colId xmlns:a16="http://schemas.microsoft.com/office/drawing/2014/main" xmlns="" val="20001"/>
                    </a:ext>
                  </a:extLst>
                </a:gridCol>
                <a:gridCol w="1463040">
                  <a:extLst>
                    <a:ext uri="{9D8B030D-6E8A-4147-A177-3AD203B41FA5}">
                      <a16:colId xmlns:a16="http://schemas.microsoft.com/office/drawing/2014/main" xmlns="" val="20002"/>
                    </a:ext>
                  </a:extLst>
                </a:gridCol>
                <a:gridCol w="1463040">
                  <a:extLst>
                    <a:ext uri="{9D8B030D-6E8A-4147-A177-3AD203B41FA5}">
                      <a16:colId xmlns:a16="http://schemas.microsoft.com/office/drawing/2014/main" xmlns="" val="20003"/>
                    </a:ext>
                  </a:extLst>
                </a:gridCol>
                <a:gridCol w="1463040">
                  <a:extLst>
                    <a:ext uri="{9D8B030D-6E8A-4147-A177-3AD203B41FA5}">
                      <a16:colId xmlns:a16="http://schemas.microsoft.com/office/drawing/2014/main" xmlns="" val="20004"/>
                    </a:ext>
                  </a:extLst>
                </a:gridCol>
              </a:tblGrid>
              <a:tr h="1612106">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extLst>
                  <a:ext uri="{0D108BD9-81ED-4DB2-BD59-A6C34878D82A}">
                    <a16:rowId xmlns:a16="http://schemas.microsoft.com/office/drawing/2014/main" xmlns="" val="10000"/>
                  </a:ext>
                </a:extLst>
              </a:tr>
              <a:tr h="1612106">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extLst>
                  <a:ext uri="{0D108BD9-81ED-4DB2-BD59-A6C34878D82A}">
                    <a16:rowId xmlns:a16="http://schemas.microsoft.com/office/drawing/2014/main" xmlns="" val="10001"/>
                  </a:ext>
                </a:extLst>
              </a:tr>
              <a:tr h="1612106">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extLst>
                  <a:ext uri="{0D108BD9-81ED-4DB2-BD59-A6C34878D82A}">
                    <a16:rowId xmlns:a16="http://schemas.microsoft.com/office/drawing/2014/main" xmlns="" val="10002"/>
                  </a:ext>
                </a:extLst>
              </a:tr>
              <a:tr h="1612106">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tc>
                  <a:txBody>
                    <a:bodyPr/>
                    <a:lstStyle/>
                    <a:p>
                      <a:pPr algn="l">
                        <a:lnSpc>
                          <a:spcPts val="2940"/>
                        </a:lnSpc>
                        <a:defRPr/>
                      </a:pPr>
                      <a:endParaRPr lang="en-US" sz="1100"/>
                    </a:p>
                    <a:p>
                      <a:pPr algn="l">
                        <a:lnSpc>
                          <a:spcPts val="2940"/>
                        </a:lnSpc>
                      </a:pPr>
                      <a:r>
                        <a:rPr lang="en-US" sz="2100">
                          <a:solidFill>
                            <a:srgbClr val="000000"/>
                          </a:solidFill>
                          <a:latin typeface="Arimo"/>
                        </a:rPr>
                        <a:t>   </a:t>
                      </a:r>
                    </a:p>
                    <a:p>
                      <a:pPr algn="l">
                        <a:lnSpc>
                          <a:spcPts val="2940"/>
                        </a:lnSpc>
                      </a:pPr>
                      <a:r>
                        <a:rPr lang="en-US" sz="2100">
                          <a:solidFill>
                            <a:srgbClr val="000000"/>
                          </a:solidFill>
                          <a:latin typeface="Arimo"/>
                        </a:rPr>
                        <a:t>  </a:t>
                      </a:r>
                    </a:p>
                  </a:txBody>
                  <a:tcPr marL="190500" marR="190500" marT="190500" marB="190500" anchor="ctr">
                    <a:lnL w="47625" cap="flat" cmpd="sng" algn="ctr">
                      <a:solidFill>
                        <a:srgbClr val="3B3029"/>
                      </a:solidFill>
                      <a:prstDash val="solid"/>
                      <a:round/>
                      <a:headEnd type="none" w="med" len="med"/>
                      <a:tailEnd type="none" w="med" len="med"/>
                    </a:lnL>
                    <a:lnR w="47625" cap="flat" cmpd="sng" algn="ctr">
                      <a:solidFill>
                        <a:srgbClr val="3B3029"/>
                      </a:solidFill>
                      <a:prstDash val="solid"/>
                      <a:round/>
                      <a:headEnd type="none" w="med" len="med"/>
                      <a:tailEnd type="none" w="med" len="med"/>
                    </a:lnR>
                    <a:lnT w="47625" cap="flat" cmpd="sng" algn="ctr">
                      <a:solidFill>
                        <a:srgbClr val="3B3029"/>
                      </a:solidFill>
                      <a:prstDash val="solid"/>
                      <a:round/>
                      <a:headEnd type="none" w="med" len="med"/>
                      <a:tailEnd type="none" w="med" len="med"/>
                    </a:lnT>
                    <a:lnB w="47625" cap="flat" cmpd="sng" algn="ctr">
                      <a:solidFill>
                        <a:srgbClr val="3B3029"/>
                      </a:solidFill>
                      <a:prstDash val="solid"/>
                      <a:round/>
                      <a:headEnd type="none" w="med" len="med"/>
                      <a:tailEnd type="none" w="med" len="med"/>
                    </a:lnB>
                  </a:tcPr>
                </a:tc>
                <a:extLst>
                  <a:ext uri="{0D108BD9-81ED-4DB2-BD59-A6C34878D82A}">
                    <a16:rowId xmlns:a16="http://schemas.microsoft.com/office/drawing/2014/main" xmlns="" val="10003"/>
                  </a:ext>
                </a:extLst>
              </a:tr>
            </a:tbl>
          </a:graphicData>
        </a:graphic>
      </p:graphicFrame>
      <p:sp>
        <p:nvSpPr>
          <p:cNvPr id="12" name="TextBox 12"/>
          <p:cNvSpPr txBox="1"/>
          <p:nvPr/>
        </p:nvSpPr>
        <p:spPr>
          <a:xfrm>
            <a:off x="1829225" y="1464785"/>
            <a:ext cx="3577287" cy="854003"/>
          </a:xfrm>
          <a:prstGeom prst="rect">
            <a:avLst/>
          </a:prstGeom>
        </p:spPr>
        <p:txBody>
          <a:bodyPr lIns="0" tIns="0" rIns="0" bIns="0" rtlCol="0" anchor="t">
            <a:spAutoFit/>
          </a:bodyPr>
          <a:lstStyle/>
          <a:p>
            <a:pPr algn="ctr">
              <a:lnSpc>
                <a:spcPts val="6999"/>
              </a:lnSpc>
            </a:pPr>
            <a:r>
              <a:rPr lang="en-US" sz="4999">
                <a:solidFill>
                  <a:srgbClr val="594A47"/>
                </a:solidFill>
                <a:latin typeface="#9Slide05 Dear Saturday"/>
              </a:rPr>
              <a:t>Các mật mã</a:t>
            </a:r>
          </a:p>
        </p:txBody>
      </p:sp>
      <p:sp>
        <p:nvSpPr>
          <p:cNvPr id="13" name="TextBox 13"/>
          <p:cNvSpPr txBox="1"/>
          <p:nvPr/>
        </p:nvSpPr>
        <p:spPr>
          <a:xfrm>
            <a:off x="11353800" y="1464785"/>
            <a:ext cx="3802883" cy="865622"/>
          </a:xfrm>
          <a:prstGeom prst="rect">
            <a:avLst/>
          </a:prstGeom>
        </p:spPr>
        <p:txBody>
          <a:bodyPr wrap="square" lIns="0" tIns="0" rIns="0" bIns="0" rtlCol="0" anchor="t">
            <a:spAutoFit/>
          </a:bodyPr>
          <a:lstStyle/>
          <a:p>
            <a:pPr algn="ctr">
              <a:lnSpc>
                <a:spcPts val="6999"/>
              </a:lnSpc>
            </a:pPr>
            <a:r>
              <a:rPr lang="en-US" sz="4999" dirty="0" err="1">
                <a:solidFill>
                  <a:srgbClr val="594A47"/>
                </a:solidFill>
                <a:latin typeface="#9Slide05 Dear Saturday"/>
              </a:rPr>
              <a:t>Bảng</a:t>
            </a:r>
            <a:r>
              <a:rPr lang="en-US" sz="4999" dirty="0">
                <a:solidFill>
                  <a:srgbClr val="594A47"/>
                </a:solidFill>
                <a:latin typeface="#9Slide05 Dear Saturday"/>
              </a:rPr>
              <a:t> </a:t>
            </a:r>
            <a:r>
              <a:rPr lang="en-US" sz="4999" dirty="0" err="1">
                <a:solidFill>
                  <a:srgbClr val="594A47"/>
                </a:solidFill>
                <a:latin typeface="#9Slide05 Dear Saturday"/>
              </a:rPr>
              <a:t>kí</a:t>
            </a:r>
            <a:r>
              <a:rPr lang="en-US" sz="4999" dirty="0">
                <a:solidFill>
                  <a:srgbClr val="594A47"/>
                </a:solidFill>
                <a:latin typeface="#9Slide05 Dear Saturday"/>
              </a:rPr>
              <a:t> </a:t>
            </a:r>
            <a:r>
              <a:rPr lang="en-US" sz="4999" dirty="0" err="1">
                <a:solidFill>
                  <a:srgbClr val="594A47"/>
                </a:solidFill>
                <a:latin typeface="#9Slide05 Dear Saturday"/>
              </a:rPr>
              <a:t>tự</a:t>
            </a:r>
            <a:endParaRPr lang="en-US" sz="4999" dirty="0">
              <a:solidFill>
                <a:srgbClr val="594A47"/>
              </a:solidFill>
              <a:latin typeface="#9Slide05 Dear Saturday"/>
            </a:endParaRPr>
          </a:p>
        </p:txBody>
      </p:sp>
      <p:pic>
        <p:nvPicPr>
          <p:cNvPr id="2074" name="Picture 26" descr="Bullseye with solid fill">
            <a:extLst>
              <a:ext uri="{FF2B5EF4-FFF2-40B4-BE49-F238E27FC236}">
                <a16:creationId xmlns:a16="http://schemas.microsoft.com/office/drawing/2014/main" xmlns="" id="{41EDE8CD-70B8-850E-69E2-305059DD5E2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72" name="Picture 24" descr="Bullseye with solid fill">
            <a:extLst>
              <a:ext uri="{FF2B5EF4-FFF2-40B4-BE49-F238E27FC236}">
                <a16:creationId xmlns:a16="http://schemas.microsoft.com/office/drawing/2014/main" xmlns="" id="{967C85D7-7B3E-799C-C1A9-852515DD1731}"/>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Ice cream with solid fill">
            <a:extLst>
              <a:ext uri="{FF2B5EF4-FFF2-40B4-BE49-F238E27FC236}">
                <a16:creationId xmlns:a16="http://schemas.microsoft.com/office/drawing/2014/main" xmlns="" id="{617264F8-457B-7A7F-C62D-29B91D9E539B}"/>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Music notes with solid fill">
            <a:extLst>
              <a:ext uri="{FF2B5EF4-FFF2-40B4-BE49-F238E27FC236}">
                <a16:creationId xmlns:a16="http://schemas.microsoft.com/office/drawing/2014/main" xmlns="" id="{692BE03C-1F7F-B401-BA43-23E25F1F853E}"/>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Atom with solid fill">
            <a:extLst>
              <a:ext uri="{FF2B5EF4-FFF2-40B4-BE49-F238E27FC236}">
                <a16:creationId xmlns:a16="http://schemas.microsoft.com/office/drawing/2014/main" xmlns="" id="{D36B6BC0-064A-1B49-7285-760D8474F015}"/>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Atom with solid fill">
            <a:extLst>
              <a:ext uri="{FF2B5EF4-FFF2-40B4-BE49-F238E27FC236}">
                <a16:creationId xmlns:a16="http://schemas.microsoft.com/office/drawing/2014/main" xmlns="" id="{950D27D3-549A-B487-F1C1-443648BA86DF}"/>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6" name="Picture 18" descr="Bullseye with solid fill">
            <a:extLst>
              <a:ext uri="{FF2B5EF4-FFF2-40B4-BE49-F238E27FC236}">
                <a16:creationId xmlns:a16="http://schemas.microsoft.com/office/drawing/2014/main" xmlns="" id="{DE3DF184-E1B3-BF77-1B0E-60CDE6D071B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5" name="Picture 17" descr="Dim (Smaller Sun) with solid fill">
            <a:extLst>
              <a:ext uri="{FF2B5EF4-FFF2-40B4-BE49-F238E27FC236}">
                <a16:creationId xmlns:a16="http://schemas.microsoft.com/office/drawing/2014/main" xmlns="" id="{1609CD10-85C1-0501-167B-AFF780C83BAF}"/>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Music notes with solid fill">
            <a:extLst>
              <a:ext uri="{FF2B5EF4-FFF2-40B4-BE49-F238E27FC236}">
                <a16:creationId xmlns:a16="http://schemas.microsoft.com/office/drawing/2014/main" xmlns="" id="{A3B82F1F-100E-AB8A-CB70-81FCBF5C6E9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Ice cream with solid fill">
            <a:extLst>
              <a:ext uri="{FF2B5EF4-FFF2-40B4-BE49-F238E27FC236}">
                <a16:creationId xmlns:a16="http://schemas.microsoft.com/office/drawing/2014/main" xmlns="" id="{EABFDC13-8FCD-C0E5-A795-72992040353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Bullseye with solid fill">
            <a:extLst>
              <a:ext uri="{FF2B5EF4-FFF2-40B4-BE49-F238E27FC236}">
                <a16:creationId xmlns:a16="http://schemas.microsoft.com/office/drawing/2014/main" xmlns="" id="{C74EF019-2258-4BD8-A9EC-B26E956708D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Hot air balloon with solid fill">
            <a:extLst>
              <a:ext uri="{FF2B5EF4-FFF2-40B4-BE49-F238E27FC236}">
                <a16:creationId xmlns:a16="http://schemas.microsoft.com/office/drawing/2014/main" xmlns="" id="{843D6488-04D9-3ACD-F7C9-C3D95458476D}"/>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ce cream with solid fill">
            <a:extLst>
              <a:ext uri="{FF2B5EF4-FFF2-40B4-BE49-F238E27FC236}">
                <a16:creationId xmlns:a16="http://schemas.microsoft.com/office/drawing/2014/main" xmlns="" id="{A4B50C2F-696E-B9BC-345B-B7B4EE23623D}"/>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Music notes with solid fill">
            <a:extLst>
              <a:ext uri="{FF2B5EF4-FFF2-40B4-BE49-F238E27FC236}">
                <a16:creationId xmlns:a16="http://schemas.microsoft.com/office/drawing/2014/main" xmlns="" id="{893A6281-7543-4D09-FB19-708F39EBAD81}"/>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Bullseye with solid fill">
            <a:extLst>
              <a:ext uri="{FF2B5EF4-FFF2-40B4-BE49-F238E27FC236}">
                <a16:creationId xmlns:a16="http://schemas.microsoft.com/office/drawing/2014/main" xmlns="" id="{F9DB0C83-A544-C7E2-CDAF-EAB0DEA488C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7" name="image3.png" descr="Club Suit with solid fill">
            <a:extLst>
              <a:ext uri="{FF2B5EF4-FFF2-40B4-BE49-F238E27FC236}">
                <a16:creationId xmlns:a16="http://schemas.microsoft.com/office/drawing/2014/main" xmlns="" id="{C16380EC-4AA8-98B5-33F2-A784556F5AA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im (Smaller Sun) with solid fill">
            <a:extLst>
              <a:ext uri="{FF2B5EF4-FFF2-40B4-BE49-F238E27FC236}">
                <a16:creationId xmlns:a16="http://schemas.microsoft.com/office/drawing/2014/main" xmlns="" id="{F030E64E-0F1A-E4E0-6CB6-D3C09CD7ACD8}"/>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5" name="image1.png" descr="Hot air balloon with solid fill">
            <a:extLst>
              <a:ext uri="{FF2B5EF4-FFF2-40B4-BE49-F238E27FC236}">
                <a16:creationId xmlns:a16="http://schemas.microsoft.com/office/drawing/2014/main" xmlns="" id="{0314D197-025F-18A6-CEA2-F634F7F824BE}"/>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image18.png" descr="Bullseye with solid fill">
            <a:extLst>
              <a:ext uri="{FF2B5EF4-FFF2-40B4-BE49-F238E27FC236}">
                <a16:creationId xmlns:a16="http://schemas.microsoft.com/office/drawing/2014/main" xmlns="" id="{30032180-160A-6B43-775F-D1FDD3AB87C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3" name="image6.png" descr="Ice cream with solid fill">
            <a:extLst>
              <a:ext uri="{FF2B5EF4-FFF2-40B4-BE49-F238E27FC236}">
                <a16:creationId xmlns:a16="http://schemas.microsoft.com/office/drawing/2014/main" xmlns="" id="{F7B87911-F03C-CFF2-4BA0-D9E87F6AA745}"/>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image19.png" descr="Music notes with solid fill">
            <a:extLst>
              <a:ext uri="{FF2B5EF4-FFF2-40B4-BE49-F238E27FC236}">
                <a16:creationId xmlns:a16="http://schemas.microsoft.com/office/drawing/2014/main" xmlns="" id="{0FB214F9-1F40-FCD8-69DD-A5E7CC3B1CE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image10.png" descr="Atom with solid fill">
            <a:extLst>
              <a:ext uri="{FF2B5EF4-FFF2-40B4-BE49-F238E27FC236}">
                <a16:creationId xmlns:a16="http://schemas.microsoft.com/office/drawing/2014/main" xmlns="" id="{22988867-8C15-40FE-D3BC-33AE67F63FE0}"/>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image17.png" descr="Compass with solid fill">
            <a:extLst>
              <a:ext uri="{FF2B5EF4-FFF2-40B4-BE49-F238E27FC236}">
                <a16:creationId xmlns:a16="http://schemas.microsoft.com/office/drawing/2014/main" xmlns="" id="{358D63C1-B295-3CDD-F83C-32221BEEE0EC}"/>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49" name="image5.png" descr="Dim (Smaller Sun) with solid fill">
            <a:extLst>
              <a:ext uri="{FF2B5EF4-FFF2-40B4-BE49-F238E27FC236}">
                <a16:creationId xmlns:a16="http://schemas.microsoft.com/office/drawing/2014/main" xmlns="" id="{64E78C03-86D9-9287-ACC3-3696BA3C5A35}"/>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73" name="Picture 25" descr="Compass with solid fill">
            <a:extLst>
              <a:ext uri="{FF2B5EF4-FFF2-40B4-BE49-F238E27FC236}">
                <a16:creationId xmlns:a16="http://schemas.microsoft.com/office/drawing/2014/main" xmlns="" id="{69392B45-E711-8BC3-582D-21CEF1C9370F}"/>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68375" y="63500"/>
            <a:ext cx="127000" cy="127000"/>
          </a:xfrm>
          <a:prstGeom prst="rect">
            <a:avLst/>
          </a:prstGeom>
          <a:noFill/>
          <a:extLst>
            <a:ext uri="{909E8E84-426E-40DD-AFC4-6F175D3DCCD1}">
              <a14:hiddenFill xmlns:a14="http://schemas.microsoft.com/office/drawing/2010/main">
                <a:solidFill>
                  <a:srgbClr val="FFFFFF"/>
                </a:solidFill>
              </a14:hiddenFill>
            </a:ext>
          </a:extLst>
        </p:spPr>
      </p:pic>
      <p:pic>
        <p:nvPicPr>
          <p:cNvPr id="2067" name="image15.png" descr="Bank with solid fill">
            <a:extLst>
              <a:ext uri="{FF2B5EF4-FFF2-40B4-BE49-F238E27FC236}">
                <a16:creationId xmlns:a16="http://schemas.microsoft.com/office/drawing/2014/main" xmlns="" id="{CA3FDF75-BAAB-AD82-33BE-E0F70488DB76}"/>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96913" y="3175"/>
            <a:ext cx="184150" cy="184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2445508" y="5556639"/>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11647" y="763305"/>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ĐỌC VĂN BẢN</a:t>
            </a:r>
          </a:p>
        </p:txBody>
      </p:sp>
      <p:sp>
        <p:nvSpPr>
          <p:cNvPr id="8" name="TextBox 8"/>
          <p:cNvSpPr txBox="1"/>
          <p:nvPr/>
        </p:nvSpPr>
        <p:spPr>
          <a:xfrm>
            <a:off x="1421561" y="2121403"/>
            <a:ext cx="15286189" cy="6870471"/>
          </a:xfrm>
          <a:prstGeom prst="rect">
            <a:avLst/>
          </a:prstGeom>
        </p:spPr>
        <p:txBody>
          <a:bodyPr wrap="square" lIns="0" tIns="0" rIns="0" bIns="0" rtlCol="0" anchor="t">
            <a:spAutoFit/>
          </a:bodyPr>
          <a:lstStyle/>
          <a:p>
            <a:pPr algn="just">
              <a:lnSpc>
                <a:spcPts val="6019"/>
              </a:lnSpc>
            </a:pPr>
            <a:r>
              <a:rPr lang="vi-VN" sz="4299" b="1" dirty="0">
                <a:solidFill>
                  <a:srgbClr val="594A47"/>
                </a:solidFill>
                <a:latin typeface="Roboto Condensed Bold"/>
              </a:rPr>
              <a:t>Câu </a:t>
            </a:r>
            <a:r>
              <a:rPr lang="en-US" sz="4299" b="1" dirty="0">
                <a:solidFill>
                  <a:srgbClr val="594A47"/>
                </a:solidFill>
                <a:latin typeface="Roboto Condensed Bold"/>
              </a:rPr>
              <a:t>5</a:t>
            </a:r>
            <a:r>
              <a:rPr lang="vi-VN" sz="4299" b="1" dirty="0">
                <a:solidFill>
                  <a:srgbClr val="594A47"/>
                </a:solidFill>
                <a:latin typeface="Roboto Condensed Bold"/>
              </a:rPr>
              <a:t>: </a:t>
            </a:r>
            <a:r>
              <a:rPr lang="vi-VN" sz="4299" b="1" dirty="0">
                <a:solidFill>
                  <a:srgbClr val="594A47"/>
                </a:solidFill>
                <a:latin typeface="Roboto Condensed "/>
              </a:rPr>
              <a:t>Theo tác giả bài viết Người con gái Nam Xương – một bi kịch của con người, dòng nào dưới đây KHÔNG PHẢI là nguyên nhân dẫn đến bi kịch của Vũ Nương?</a:t>
            </a:r>
          </a:p>
          <a:p>
            <a:pPr algn="just">
              <a:lnSpc>
                <a:spcPts val="6019"/>
              </a:lnSpc>
            </a:pPr>
            <a:r>
              <a:rPr lang="vi-VN" sz="4299" dirty="0">
                <a:solidFill>
                  <a:srgbClr val="594A47"/>
                </a:solidFill>
                <a:latin typeface="Roboto Condensed "/>
              </a:rPr>
              <a:t>A.</a:t>
            </a:r>
            <a:r>
              <a:rPr lang="en-US" sz="4299" dirty="0">
                <a:solidFill>
                  <a:srgbClr val="594A47"/>
                </a:solidFill>
                <a:latin typeface="Roboto Condensed "/>
              </a:rPr>
              <a:t> </a:t>
            </a:r>
            <a:r>
              <a:rPr lang="vi-VN" sz="4299" dirty="0">
                <a:solidFill>
                  <a:srgbClr val="594A47"/>
                </a:solidFill>
                <a:latin typeface="Roboto Condensed "/>
              </a:rPr>
              <a:t>Do người chồng cả ghen, hàm hồ và mù quáng</a:t>
            </a:r>
          </a:p>
          <a:p>
            <a:pPr algn="just">
              <a:lnSpc>
                <a:spcPts val="6019"/>
              </a:lnSpc>
            </a:pPr>
            <a:r>
              <a:rPr lang="vi-VN" sz="4299" dirty="0">
                <a:solidFill>
                  <a:srgbClr val="594A47"/>
                </a:solidFill>
                <a:latin typeface="Roboto Condensed "/>
              </a:rPr>
              <a:t>B.</a:t>
            </a:r>
            <a:r>
              <a:rPr lang="en-US" sz="4299" dirty="0">
                <a:solidFill>
                  <a:srgbClr val="594A47"/>
                </a:solidFill>
                <a:latin typeface="Roboto Condensed "/>
              </a:rPr>
              <a:t> </a:t>
            </a:r>
            <a:r>
              <a:rPr lang="vi-VN" sz="4299" dirty="0">
                <a:solidFill>
                  <a:srgbClr val="594A47"/>
                </a:solidFill>
                <a:latin typeface="Roboto Condensed "/>
              </a:rPr>
              <a:t>Do đứa con ngây thơ, không thể phân biệt được giữa đùa với thật </a:t>
            </a:r>
          </a:p>
          <a:p>
            <a:pPr algn="just">
              <a:lnSpc>
                <a:spcPts val="6019"/>
              </a:lnSpc>
            </a:pPr>
            <a:r>
              <a:rPr lang="vi-VN" sz="4299" dirty="0">
                <a:solidFill>
                  <a:srgbClr val="594A47"/>
                </a:solidFill>
                <a:latin typeface="Roboto Condensed "/>
              </a:rPr>
              <a:t>C.</a:t>
            </a:r>
            <a:r>
              <a:rPr lang="en-US" sz="4299" dirty="0">
                <a:solidFill>
                  <a:srgbClr val="594A47"/>
                </a:solidFill>
                <a:latin typeface="Roboto Condensed "/>
              </a:rPr>
              <a:t> </a:t>
            </a:r>
            <a:r>
              <a:rPr lang="vi-VN" sz="4299" dirty="0">
                <a:solidFill>
                  <a:srgbClr val="594A47"/>
                </a:solidFill>
                <a:latin typeface="Roboto Condensed "/>
              </a:rPr>
              <a:t>Do Vũ Nương không thực sự hiểu tâm lí chồng để tránh đi những ngờ vực, ghen tuông không đáng có</a:t>
            </a:r>
          </a:p>
          <a:p>
            <a:pPr algn="just">
              <a:lnSpc>
                <a:spcPts val="6019"/>
              </a:lnSpc>
            </a:pPr>
            <a:r>
              <a:rPr lang="vi-VN" sz="4299" dirty="0">
                <a:solidFill>
                  <a:srgbClr val="594A47"/>
                </a:solidFill>
                <a:latin typeface="Roboto Condensed "/>
              </a:rPr>
              <a:t>D.</a:t>
            </a:r>
            <a:r>
              <a:rPr lang="en-US" sz="4299" dirty="0">
                <a:solidFill>
                  <a:srgbClr val="594A47"/>
                </a:solidFill>
                <a:latin typeface="Roboto Condensed "/>
              </a:rPr>
              <a:t> </a:t>
            </a:r>
            <a:r>
              <a:rPr lang="vi-VN" sz="4299" dirty="0">
                <a:solidFill>
                  <a:srgbClr val="594A47"/>
                </a:solidFill>
                <a:latin typeface="Roboto Condensed "/>
              </a:rPr>
              <a:t>Do hàng xóm không đứng ra bênh vực cho Vũ Nương trước Trương Sinh</a:t>
            </a:r>
          </a:p>
        </p:txBody>
      </p:sp>
      <p:sp>
        <p:nvSpPr>
          <p:cNvPr id="10" name="Tim 9">
            <a:extLst>
              <a:ext uri="{FF2B5EF4-FFF2-40B4-BE49-F238E27FC236}">
                <a16:creationId xmlns:a16="http://schemas.microsoft.com/office/drawing/2014/main" xmlns="" id="{BD90E228-505B-A82E-4AFE-F23D3E43DDFF}"/>
              </a:ext>
            </a:extLst>
          </p:cNvPr>
          <p:cNvSpPr/>
          <p:nvPr/>
        </p:nvSpPr>
        <p:spPr>
          <a:xfrm>
            <a:off x="563891" y="7581900"/>
            <a:ext cx="695511" cy="609600"/>
          </a:xfrm>
          <a:prstGeom prst="heart">
            <a:avLst/>
          </a:prstGeom>
          <a:solidFill>
            <a:srgbClr val="9E8C7E"/>
          </a:solidFill>
          <a:ln>
            <a:solidFill>
              <a:srgbClr val="7D6B5D"/>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84742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5" y="-3269483"/>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6" name="TextBox 6"/>
          <p:cNvSpPr txBox="1"/>
          <p:nvPr/>
        </p:nvSpPr>
        <p:spPr>
          <a:xfrm>
            <a:off x="-1136566" y="850720"/>
            <a:ext cx="15286188" cy="1102997"/>
          </a:xfrm>
          <a:prstGeom prst="rect">
            <a:avLst/>
          </a:prstGeom>
        </p:spPr>
        <p:txBody>
          <a:bodyPr lIns="0" tIns="0" rIns="0" bIns="0" rtlCol="0" anchor="t">
            <a:spAutoFit/>
          </a:bodyPr>
          <a:lstStyle/>
          <a:p>
            <a:pPr algn="ctr">
              <a:lnSpc>
                <a:spcPts val="9029"/>
              </a:lnSpc>
            </a:pPr>
            <a:r>
              <a:rPr lang="en-US" sz="6449" dirty="0">
                <a:solidFill>
                  <a:srgbClr val="594A47"/>
                </a:solidFill>
                <a:latin typeface="Fraunces Semi-Bold"/>
              </a:rPr>
              <a:t>3. KHÁM PHÁ VĂN BẢN</a:t>
            </a:r>
          </a:p>
        </p:txBody>
      </p:sp>
      <p:sp>
        <p:nvSpPr>
          <p:cNvPr id="7" name="TextBox 7"/>
          <p:cNvSpPr txBox="1"/>
          <p:nvPr/>
        </p:nvSpPr>
        <p:spPr>
          <a:xfrm>
            <a:off x="1626376" y="2109172"/>
            <a:ext cx="3272054" cy="863572"/>
          </a:xfrm>
          <a:prstGeom prst="rect">
            <a:avLst/>
          </a:prstGeom>
        </p:spPr>
        <p:txBody>
          <a:bodyPr lIns="0" tIns="0" rIns="0" bIns="0" rtlCol="0" anchor="t">
            <a:spAutoFit/>
          </a:bodyPr>
          <a:lstStyle/>
          <a:p>
            <a:pPr algn="ctr">
              <a:lnSpc>
                <a:spcPts val="7000"/>
              </a:lnSpc>
              <a:spcBef>
                <a:spcPct val="0"/>
              </a:spcBef>
            </a:pPr>
            <a:r>
              <a:rPr lang="vi-VN" sz="5000" b="1" dirty="0">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rPr>
              <a:t>a. </a:t>
            </a:r>
            <a:r>
              <a:rPr lang="en-US" sz="5000" b="1" dirty="0" err="1">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rPr>
              <a:t>Tác</a:t>
            </a:r>
            <a:r>
              <a:rPr lang="en-US" sz="5000" b="1" dirty="0">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5000" b="1" dirty="0" err="1">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rPr>
              <a:t>giả</a:t>
            </a:r>
            <a:endParaRPr lang="en-US" sz="5000" b="1" dirty="0">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endParaRPr>
          </a:p>
        </p:txBody>
      </p:sp>
      <p:grpSp>
        <p:nvGrpSpPr>
          <p:cNvPr id="10" name="Group 7">
            <a:extLst>
              <a:ext uri="{FF2B5EF4-FFF2-40B4-BE49-F238E27FC236}">
                <a16:creationId xmlns:a16="http://schemas.microsoft.com/office/drawing/2014/main" xmlns="" id="{9B7FCB79-5F19-8802-AF8A-ACE6F530C758}"/>
              </a:ext>
            </a:extLst>
          </p:cNvPr>
          <p:cNvGrpSpPr/>
          <p:nvPr/>
        </p:nvGrpSpPr>
        <p:grpSpPr>
          <a:xfrm>
            <a:off x="-244480" y="2499115"/>
            <a:ext cx="17266869" cy="6682985"/>
            <a:chOff x="0" y="-123825"/>
            <a:chExt cx="4860049" cy="1942522"/>
          </a:xfrm>
        </p:grpSpPr>
        <p:sp>
          <p:nvSpPr>
            <p:cNvPr id="11" name="Freeform 8">
              <a:extLst>
                <a:ext uri="{FF2B5EF4-FFF2-40B4-BE49-F238E27FC236}">
                  <a16:creationId xmlns:a16="http://schemas.microsoft.com/office/drawing/2014/main" xmlns="" id="{B0440771-CBB3-4F90-2916-EE19BD9DA4EA}"/>
                </a:ext>
              </a:extLst>
            </p:cNvPr>
            <p:cNvSpPr/>
            <p:nvPr/>
          </p:nvSpPr>
          <p:spPr>
            <a:xfrm>
              <a:off x="431607" y="23282"/>
              <a:ext cx="4428442" cy="1795415"/>
            </a:xfrm>
            <a:custGeom>
              <a:avLst/>
              <a:gdLst/>
              <a:ahLst/>
              <a:cxnLst/>
              <a:rect l="l" t="t" r="r" b="b"/>
              <a:pathLst>
                <a:path w="4428442" h="1795415">
                  <a:moveTo>
                    <a:pt x="23482" y="0"/>
                  </a:moveTo>
                  <a:lnTo>
                    <a:pt x="4404960" y="0"/>
                  </a:lnTo>
                  <a:cubicBezTo>
                    <a:pt x="4417929" y="0"/>
                    <a:pt x="4428442" y="10513"/>
                    <a:pt x="4428442" y="23482"/>
                  </a:cubicBezTo>
                  <a:lnTo>
                    <a:pt x="4428442" y="1771933"/>
                  </a:lnTo>
                  <a:cubicBezTo>
                    <a:pt x="4428442" y="1784902"/>
                    <a:pt x="4417929" y="1795415"/>
                    <a:pt x="4404960" y="1795415"/>
                  </a:cubicBezTo>
                  <a:lnTo>
                    <a:pt x="23482" y="1795415"/>
                  </a:lnTo>
                  <a:cubicBezTo>
                    <a:pt x="10513" y="1795415"/>
                    <a:pt x="0" y="1784902"/>
                    <a:pt x="0" y="1771933"/>
                  </a:cubicBezTo>
                  <a:lnTo>
                    <a:pt x="0" y="23482"/>
                  </a:lnTo>
                  <a:cubicBezTo>
                    <a:pt x="0" y="10513"/>
                    <a:pt x="10513" y="0"/>
                    <a:pt x="23482" y="0"/>
                  </a:cubicBezTo>
                  <a:close/>
                </a:path>
              </a:pathLst>
            </a:custGeom>
            <a:solidFill>
              <a:srgbClr val="DCDCB4">
                <a:alpha val="40784"/>
              </a:srgbClr>
            </a:solidFill>
          </p:spPr>
          <p:txBody>
            <a:bodyPr/>
            <a:lstStyle/>
            <a:p>
              <a:endParaRPr lang="en-US" dirty="0"/>
            </a:p>
          </p:txBody>
        </p:sp>
        <p:sp>
          <p:nvSpPr>
            <p:cNvPr id="12" name="TextBox 9">
              <a:extLst>
                <a:ext uri="{FF2B5EF4-FFF2-40B4-BE49-F238E27FC236}">
                  <a16:creationId xmlns:a16="http://schemas.microsoft.com/office/drawing/2014/main" xmlns="" id="{794868D9-BEFE-83EA-B6D2-5293ECD2454E}"/>
                </a:ext>
              </a:extLst>
            </p:cNvPr>
            <p:cNvSpPr txBox="1"/>
            <p:nvPr/>
          </p:nvSpPr>
          <p:spPr>
            <a:xfrm>
              <a:off x="0" y="-123825"/>
              <a:ext cx="4428443" cy="1919240"/>
            </a:xfrm>
            <a:prstGeom prst="rect">
              <a:avLst/>
            </a:prstGeom>
          </p:spPr>
          <p:txBody>
            <a:bodyPr lIns="50800" tIns="50800" rIns="50800" bIns="50800" rtlCol="0" anchor="ctr"/>
            <a:lstStyle/>
            <a:p>
              <a:pPr algn="ctr">
                <a:lnSpc>
                  <a:spcPts val="3780"/>
                </a:lnSpc>
              </a:pPr>
              <a:endParaRPr/>
            </a:p>
          </p:txBody>
        </p:sp>
      </p:grpSp>
      <p:sp>
        <p:nvSpPr>
          <p:cNvPr id="17" name="TextBox 8">
            <a:extLst>
              <a:ext uri="{FF2B5EF4-FFF2-40B4-BE49-F238E27FC236}">
                <a16:creationId xmlns:a16="http://schemas.microsoft.com/office/drawing/2014/main" xmlns="" id="{7D4A2CB6-C265-75C6-D324-A92D52F0F353}"/>
              </a:ext>
            </a:extLst>
          </p:cNvPr>
          <p:cNvSpPr txBox="1"/>
          <p:nvPr/>
        </p:nvSpPr>
        <p:spPr>
          <a:xfrm>
            <a:off x="1319833" y="3724499"/>
            <a:ext cx="15305702" cy="4530086"/>
          </a:xfrm>
          <a:prstGeom prst="rect">
            <a:avLst/>
          </a:prstGeom>
        </p:spPr>
        <p:txBody>
          <a:bodyPr wrap="square" lIns="0" tIns="0" rIns="0" bIns="0" rtlCol="0" anchor="t">
            <a:spAutoFit/>
          </a:bodyPr>
          <a:lstStyle/>
          <a:p>
            <a:pPr marL="863601" lvl="1" indent="-431801" algn="just">
              <a:lnSpc>
                <a:spcPts val="7200"/>
              </a:lnSpc>
              <a:buFont typeface="Arial"/>
              <a:buChar char="•"/>
            </a:pPr>
            <a:r>
              <a:rPr lang="en-US" sz="4500" dirty="0" err="1">
                <a:solidFill>
                  <a:srgbClr val="3B3029"/>
                </a:solidFill>
                <a:latin typeface="Roboto Condensed"/>
              </a:rPr>
              <a:t>Nguyễn</a:t>
            </a:r>
            <a:r>
              <a:rPr lang="en-US" sz="4500" dirty="0">
                <a:solidFill>
                  <a:srgbClr val="3B3029"/>
                </a:solidFill>
                <a:latin typeface="Roboto Condensed"/>
              </a:rPr>
              <a:t> </a:t>
            </a:r>
            <a:r>
              <a:rPr lang="en-US" sz="4500" dirty="0" err="1">
                <a:solidFill>
                  <a:srgbClr val="3B3029"/>
                </a:solidFill>
                <a:latin typeface="Roboto Condensed"/>
              </a:rPr>
              <a:t>Đăng</a:t>
            </a:r>
            <a:r>
              <a:rPr lang="en-US" sz="4500" dirty="0">
                <a:solidFill>
                  <a:srgbClr val="3B3029"/>
                </a:solidFill>
                <a:latin typeface="Roboto Condensed"/>
              </a:rPr>
              <a:t> Na (1942-2014)</a:t>
            </a:r>
          </a:p>
          <a:p>
            <a:pPr marL="863601" lvl="1" indent="-431801" algn="just">
              <a:lnSpc>
                <a:spcPts val="7200"/>
              </a:lnSpc>
              <a:buFont typeface="Arial"/>
              <a:buChar char="•"/>
            </a:pPr>
            <a:r>
              <a:rPr lang="en-US" sz="4500" dirty="0" err="1">
                <a:solidFill>
                  <a:srgbClr val="3B3029"/>
                </a:solidFill>
                <a:latin typeface="Roboto Condensed"/>
              </a:rPr>
              <a:t>Quê</a:t>
            </a:r>
            <a:r>
              <a:rPr lang="en-US" sz="4500" dirty="0">
                <a:solidFill>
                  <a:srgbClr val="3B3029"/>
                </a:solidFill>
                <a:latin typeface="Roboto Condensed"/>
              </a:rPr>
              <a:t> </a:t>
            </a:r>
            <a:r>
              <a:rPr lang="en-US" sz="4500" dirty="0" err="1">
                <a:solidFill>
                  <a:srgbClr val="3B3029"/>
                </a:solidFill>
                <a:latin typeface="Roboto Condensed"/>
              </a:rPr>
              <a:t>quán</a:t>
            </a:r>
            <a:r>
              <a:rPr lang="en-US" sz="4500" dirty="0">
                <a:solidFill>
                  <a:srgbClr val="3B3029"/>
                </a:solidFill>
                <a:latin typeface="Roboto Condensed"/>
              </a:rPr>
              <a:t>: </a:t>
            </a:r>
            <a:r>
              <a:rPr lang="en-US" sz="4500" dirty="0" err="1">
                <a:solidFill>
                  <a:srgbClr val="3B3029"/>
                </a:solidFill>
                <a:latin typeface="Roboto Condensed"/>
              </a:rPr>
              <a:t>Đồng</a:t>
            </a:r>
            <a:r>
              <a:rPr lang="en-US" sz="4500" dirty="0">
                <a:solidFill>
                  <a:srgbClr val="3B3029"/>
                </a:solidFill>
                <a:latin typeface="Roboto Condensed"/>
              </a:rPr>
              <a:t> </a:t>
            </a:r>
            <a:r>
              <a:rPr lang="en-US" sz="4500" dirty="0" err="1">
                <a:solidFill>
                  <a:srgbClr val="3B3029"/>
                </a:solidFill>
                <a:latin typeface="Roboto Condensed"/>
              </a:rPr>
              <a:t>Tháp</a:t>
            </a:r>
            <a:endParaRPr lang="en-US" sz="4500" dirty="0">
              <a:solidFill>
                <a:srgbClr val="3B3029"/>
              </a:solidFill>
              <a:latin typeface="Roboto Condensed"/>
            </a:endParaRPr>
          </a:p>
          <a:p>
            <a:pPr marL="863601" lvl="1" indent="-431801" algn="just">
              <a:lnSpc>
                <a:spcPts val="7200"/>
              </a:lnSpc>
              <a:buFont typeface="Arial"/>
              <a:buChar char="•"/>
            </a:pPr>
            <a:r>
              <a:rPr lang="en-US" sz="4500" dirty="0" err="1">
                <a:solidFill>
                  <a:srgbClr val="3B3029"/>
                </a:solidFill>
                <a:latin typeface="Roboto Condensed"/>
              </a:rPr>
              <a:t>Ông</a:t>
            </a:r>
            <a:r>
              <a:rPr lang="en-US" sz="4500" dirty="0">
                <a:solidFill>
                  <a:srgbClr val="3B3029"/>
                </a:solidFill>
                <a:latin typeface="Roboto Condensed"/>
              </a:rPr>
              <a:t> </a:t>
            </a:r>
            <a:r>
              <a:rPr lang="en-US" sz="4500" dirty="0" err="1">
                <a:solidFill>
                  <a:srgbClr val="3B3029"/>
                </a:solidFill>
                <a:latin typeface="Roboto Condensed"/>
              </a:rPr>
              <a:t>là</a:t>
            </a:r>
            <a:r>
              <a:rPr lang="en-US" sz="4500" dirty="0">
                <a:solidFill>
                  <a:srgbClr val="3B3029"/>
                </a:solidFill>
                <a:latin typeface="Roboto Condensed"/>
              </a:rPr>
              <a:t> </a:t>
            </a:r>
            <a:r>
              <a:rPr lang="en-US" sz="4500" dirty="0" err="1">
                <a:solidFill>
                  <a:srgbClr val="3B3029"/>
                </a:solidFill>
                <a:latin typeface="Roboto Condensed"/>
              </a:rPr>
              <a:t>nhà</a:t>
            </a:r>
            <a:r>
              <a:rPr lang="en-US" sz="4500" dirty="0">
                <a:solidFill>
                  <a:srgbClr val="3B3029"/>
                </a:solidFill>
                <a:latin typeface="Roboto Condensed"/>
              </a:rPr>
              <a:t> </a:t>
            </a:r>
            <a:r>
              <a:rPr lang="en-US" sz="4500" dirty="0" err="1">
                <a:solidFill>
                  <a:srgbClr val="3B3029"/>
                </a:solidFill>
                <a:latin typeface="Roboto Condensed"/>
              </a:rPr>
              <a:t>giáo</a:t>
            </a:r>
            <a:r>
              <a:rPr lang="en-US" sz="4500" dirty="0">
                <a:solidFill>
                  <a:srgbClr val="3B3029"/>
                </a:solidFill>
                <a:latin typeface="Roboto Condensed"/>
              </a:rPr>
              <a:t>, </a:t>
            </a:r>
            <a:r>
              <a:rPr lang="en-US" sz="4500" dirty="0" err="1">
                <a:solidFill>
                  <a:srgbClr val="3B3029"/>
                </a:solidFill>
                <a:latin typeface="Roboto Condensed"/>
              </a:rPr>
              <a:t>nhà</a:t>
            </a:r>
            <a:r>
              <a:rPr lang="en-US" sz="4500" dirty="0">
                <a:solidFill>
                  <a:srgbClr val="3B3029"/>
                </a:solidFill>
                <a:latin typeface="Roboto Condensed"/>
              </a:rPr>
              <a:t> </a:t>
            </a:r>
            <a:r>
              <a:rPr lang="en-US" sz="4500" dirty="0" err="1">
                <a:solidFill>
                  <a:srgbClr val="3B3029"/>
                </a:solidFill>
                <a:latin typeface="Roboto Condensed"/>
              </a:rPr>
              <a:t>nghiên</a:t>
            </a:r>
            <a:r>
              <a:rPr lang="en-US" sz="4500" dirty="0">
                <a:solidFill>
                  <a:srgbClr val="3B3029"/>
                </a:solidFill>
                <a:latin typeface="Roboto Condensed"/>
              </a:rPr>
              <a:t> </a:t>
            </a:r>
            <a:r>
              <a:rPr lang="en-US" sz="4500" dirty="0" err="1">
                <a:solidFill>
                  <a:srgbClr val="3B3029"/>
                </a:solidFill>
                <a:latin typeface="Roboto Condensed"/>
              </a:rPr>
              <a:t>cứu</a:t>
            </a:r>
            <a:r>
              <a:rPr lang="en-US" sz="4500" dirty="0">
                <a:solidFill>
                  <a:srgbClr val="3B3029"/>
                </a:solidFill>
                <a:latin typeface="Roboto Condensed"/>
              </a:rPr>
              <a:t>, </a:t>
            </a:r>
            <a:r>
              <a:rPr lang="en-US" sz="4500" dirty="0" err="1">
                <a:solidFill>
                  <a:srgbClr val="3B3029"/>
                </a:solidFill>
                <a:latin typeface="Roboto Condensed"/>
              </a:rPr>
              <a:t>phê</a:t>
            </a:r>
            <a:r>
              <a:rPr lang="en-US" sz="4500" dirty="0">
                <a:solidFill>
                  <a:srgbClr val="3B3029"/>
                </a:solidFill>
                <a:latin typeface="Roboto Condensed"/>
              </a:rPr>
              <a:t> </a:t>
            </a:r>
            <a:r>
              <a:rPr lang="en-US" sz="4500" dirty="0" err="1">
                <a:solidFill>
                  <a:srgbClr val="3B3029"/>
                </a:solidFill>
                <a:latin typeface="Roboto Condensed"/>
              </a:rPr>
              <a:t>bình</a:t>
            </a:r>
            <a:r>
              <a:rPr lang="en-US" sz="4500" dirty="0">
                <a:solidFill>
                  <a:srgbClr val="3B3029"/>
                </a:solidFill>
                <a:latin typeface="Roboto Condensed"/>
              </a:rPr>
              <a:t> </a:t>
            </a:r>
            <a:r>
              <a:rPr lang="en-US" sz="4500" dirty="0" err="1">
                <a:solidFill>
                  <a:srgbClr val="3B3029"/>
                </a:solidFill>
                <a:latin typeface="Roboto Condensed"/>
              </a:rPr>
              <a:t>văn</a:t>
            </a:r>
            <a:r>
              <a:rPr lang="en-US" sz="4500" dirty="0">
                <a:solidFill>
                  <a:srgbClr val="3B3029"/>
                </a:solidFill>
                <a:latin typeface="Roboto Condensed"/>
              </a:rPr>
              <a:t> </a:t>
            </a:r>
            <a:r>
              <a:rPr lang="en-US" sz="4500" dirty="0" err="1">
                <a:solidFill>
                  <a:srgbClr val="3B3029"/>
                </a:solidFill>
                <a:latin typeface="Roboto Condensed"/>
              </a:rPr>
              <a:t>học</a:t>
            </a:r>
            <a:endParaRPr lang="en-US" sz="4500" dirty="0">
              <a:solidFill>
                <a:srgbClr val="3B3029"/>
              </a:solidFill>
              <a:latin typeface="Roboto Condensed"/>
            </a:endParaRPr>
          </a:p>
          <a:p>
            <a:pPr marL="863601" lvl="1" indent="-431801" algn="just">
              <a:lnSpc>
                <a:spcPts val="7200"/>
              </a:lnSpc>
              <a:buFont typeface="Arial"/>
              <a:buChar char="•"/>
            </a:pPr>
            <a:r>
              <a:rPr lang="en-US" sz="4500" dirty="0" err="1">
                <a:solidFill>
                  <a:srgbClr val="3B3029"/>
                </a:solidFill>
                <a:latin typeface="Roboto Condensed"/>
              </a:rPr>
              <a:t>Ông</a:t>
            </a:r>
            <a:r>
              <a:rPr lang="en-US" sz="4500" dirty="0">
                <a:solidFill>
                  <a:srgbClr val="3B3029"/>
                </a:solidFill>
                <a:latin typeface="Roboto Condensed"/>
              </a:rPr>
              <a:t> </a:t>
            </a:r>
            <a:r>
              <a:rPr lang="en-US" sz="4500" dirty="0" err="1">
                <a:solidFill>
                  <a:srgbClr val="3B3029"/>
                </a:solidFill>
                <a:latin typeface="Roboto Condensed"/>
              </a:rPr>
              <a:t>để</a:t>
            </a:r>
            <a:r>
              <a:rPr lang="en-US" sz="4500" dirty="0">
                <a:solidFill>
                  <a:srgbClr val="3B3029"/>
                </a:solidFill>
                <a:latin typeface="Roboto Condensed"/>
              </a:rPr>
              <a:t> </a:t>
            </a:r>
            <a:r>
              <a:rPr lang="en-US" sz="4500" dirty="0" err="1">
                <a:solidFill>
                  <a:srgbClr val="3B3029"/>
                </a:solidFill>
                <a:latin typeface="Roboto Condensed"/>
              </a:rPr>
              <a:t>lại</a:t>
            </a:r>
            <a:r>
              <a:rPr lang="en-US" sz="4500" dirty="0">
                <a:solidFill>
                  <a:srgbClr val="3B3029"/>
                </a:solidFill>
                <a:latin typeface="Roboto Condensed"/>
              </a:rPr>
              <a:t> </a:t>
            </a:r>
            <a:r>
              <a:rPr lang="en-US" sz="4500" dirty="0" err="1">
                <a:solidFill>
                  <a:srgbClr val="3B3029"/>
                </a:solidFill>
                <a:latin typeface="Roboto Condensed"/>
              </a:rPr>
              <a:t>nhiều</a:t>
            </a:r>
            <a:r>
              <a:rPr lang="en-US" sz="4500" dirty="0">
                <a:solidFill>
                  <a:srgbClr val="3B3029"/>
                </a:solidFill>
                <a:latin typeface="Roboto Condensed"/>
              </a:rPr>
              <a:t> </a:t>
            </a:r>
            <a:r>
              <a:rPr lang="en-US" sz="4500" dirty="0" err="1">
                <a:solidFill>
                  <a:srgbClr val="3B3029"/>
                </a:solidFill>
                <a:latin typeface="Roboto Condensed"/>
              </a:rPr>
              <a:t>công</a:t>
            </a:r>
            <a:r>
              <a:rPr lang="en-US" sz="4500" dirty="0">
                <a:solidFill>
                  <a:srgbClr val="3B3029"/>
                </a:solidFill>
                <a:latin typeface="Roboto Condensed"/>
              </a:rPr>
              <a:t> </a:t>
            </a:r>
            <a:r>
              <a:rPr lang="en-US" sz="4500" dirty="0" err="1">
                <a:solidFill>
                  <a:srgbClr val="3B3029"/>
                </a:solidFill>
                <a:latin typeface="Roboto Condensed"/>
              </a:rPr>
              <a:t>trình</a:t>
            </a:r>
            <a:r>
              <a:rPr lang="en-US" sz="4500" dirty="0">
                <a:solidFill>
                  <a:srgbClr val="3B3029"/>
                </a:solidFill>
                <a:latin typeface="Roboto Condensed"/>
              </a:rPr>
              <a:t> </a:t>
            </a:r>
            <a:r>
              <a:rPr lang="en-US" sz="4500" dirty="0" err="1">
                <a:solidFill>
                  <a:srgbClr val="3B3029"/>
                </a:solidFill>
                <a:latin typeface="Roboto Condensed"/>
              </a:rPr>
              <a:t>nghiên</a:t>
            </a:r>
            <a:r>
              <a:rPr lang="en-US" sz="4500" dirty="0">
                <a:solidFill>
                  <a:srgbClr val="3B3029"/>
                </a:solidFill>
                <a:latin typeface="Roboto Condensed"/>
              </a:rPr>
              <a:t> </a:t>
            </a:r>
            <a:r>
              <a:rPr lang="en-US" sz="4500" dirty="0" err="1">
                <a:solidFill>
                  <a:srgbClr val="3B3029"/>
                </a:solidFill>
                <a:latin typeface="Roboto Condensed"/>
              </a:rPr>
              <a:t>cứu</a:t>
            </a:r>
            <a:r>
              <a:rPr lang="en-US" sz="4500" dirty="0">
                <a:solidFill>
                  <a:srgbClr val="3B3029"/>
                </a:solidFill>
                <a:latin typeface="Roboto Condensed"/>
              </a:rPr>
              <a:t> </a:t>
            </a:r>
            <a:r>
              <a:rPr lang="en-US" sz="4500" dirty="0" err="1">
                <a:solidFill>
                  <a:srgbClr val="3B3029"/>
                </a:solidFill>
                <a:latin typeface="Roboto Condensed"/>
              </a:rPr>
              <a:t>văn</a:t>
            </a:r>
            <a:r>
              <a:rPr lang="en-US" sz="4500" dirty="0">
                <a:solidFill>
                  <a:srgbClr val="3B3029"/>
                </a:solidFill>
                <a:latin typeface="Roboto Condensed"/>
              </a:rPr>
              <a:t> </a:t>
            </a:r>
            <a:r>
              <a:rPr lang="en-US" sz="4500" dirty="0" err="1">
                <a:solidFill>
                  <a:srgbClr val="3B3029"/>
                </a:solidFill>
                <a:latin typeface="Roboto Condensed"/>
              </a:rPr>
              <a:t>học</a:t>
            </a:r>
            <a:r>
              <a:rPr lang="en-US" sz="4500" dirty="0">
                <a:solidFill>
                  <a:srgbClr val="3B3029"/>
                </a:solidFill>
                <a:latin typeface="Roboto Condensed"/>
              </a:rPr>
              <a:t> </a:t>
            </a:r>
            <a:r>
              <a:rPr lang="en-US" sz="4500" dirty="0" err="1">
                <a:solidFill>
                  <a:srgbClr val="3B3029"/>
                </a:solidFill>
                <a:latin typeface="Roboto Condensed"/>
              </a:rPr>
              <a:t>trung</a:t>
            </a:r>
            <a:r>
              <a:rPr lang="en-US" sz="4500" dirty="0">
                <a:solidFill>
                  <a:srgbClr val="3B3029"/>
                </a:solidFill>
                <a:latin typeface="Roboto Condensed"/>
              </a:rPr>
              <a:t> </a:t>
            </a:r>
            <a:r>
              <a:rPr lang="en-US" sz="4500" dirty="0" err="1">
                <a:solidFill>
                  <a:srgbClr val="3B3029"/>
                </a:solidFill>
                <a:latin typeface="Roboto Condensed"/>
              </a:rPr>
              <a:t>đại</a:t>
            </a:r>
            <a:r>
              <a:rPr lang="en-US" sz="4500" dirty="0">
                <a:solidFill>
                  <a:srgbClr val="3B3029"/>
                </a:solidFill>
                <a:latin typeface="Roboto Condensed"/>
              </a:rPr>
              <a:t> </a:t>
            </a:r>
            <a:r>
              <a:rPr lang="en-US" sz="4500" dirty="0" err="1">
                <a:solidFill>
                  <a:srgbClr val="3B3029"/>
                </a:solidFill>
                <a:latin typeface="Roboto Condensed"/>
              </a:rPr>
              <a:t>đồ</a:t>
            </a:r>
            <a:r>
              <a:rPr lang="en-US" sz="4500" dirty="0">
                <a:solidFill>
                  <a:srgbClr val="3B3029"/>
                </a:solidFill>
                <a:latin typeface="Roboto Condensed"/>
              </a:rPr>
              <a:t> </a:t>
            </a:r>
            <a:r>
              <a:rPr lang="en-US" sz="4500" dirty="0" err="1">
                <a:solidFill>
                  <a:srgbClr val="3B3029"/>
                </a:solidFill>
                <a:latin typeface="Roboto Condensed"/>
              </a:rPr>
              <a:t>sộ</a:t>
            </a:r>
            <a:endParaRPr lang="en-US" sz="4500" dirty="0">
              <a:solidFill>
                <a:srgbClr val="3B3029"/>
              </a:solidFill>
              <a:latin typeface="Roboto Condensed"/>
            </a:endParaRPr>
          </a:p>
          <a:p>
            <a:pPr marL="863601" lvl="1" indent="-431801" algn="just">
              <a:lnSpc>
                <a:spcPts val="7200"/>
              </a:lnSpc>
              <a:buFont typeface="Arial"/>
              <a:buChar char="•"/>
            </a:pPr>
            <a:r>
              <a:rPr lang="en-US" sz="4500" dirty="0">
                <a:solidFill>
                  <a:srgbClr val="3B3029"/>
                </a:solidFill>
                <a:latin typeface="Roboto Condensed"/>
              </a:rPr>
              <a:t>Văn </a:t>
            </a:r>
            <a:r>
              <a:rPr lang="en-US" sz="4500" dirty="0" err="1">
                <a:solidFill>
                  <a:srgbClr val="3B3029"/>
                </a:solidFill>
                <a:latin typeface="Roboto Condensed"/>
              </a:rPr>
              <a:t>phong</a:t>
            </a:r>
            <a:r>
              <a:rPr lang="en-US" sz="4500" dirty="0">
                <a:solidFill>
                  <a:srgbClr val="3B3029"/>
                </a:solidFill>
                <a:latin typeface="Roboto Condensed"/>
              </a:rPr>
              <a:t> </a:t>
            </a:r>
            <a:r>
              <a:rPr lang="en-US" sz="4500" dirty="0" err="1">
                <a:solidFill>
                  <a:srgbClr val="3B3029"/>
                </a:solidFill>
                <a:latin typeface="Roboto Condensed"/>
              </a:rPr>
              <a:t>của</a:t>
            </a:r>
            <a:r>
              <a:rPr lang="en-US" sz="4500" dirty="0">
                <a:solidFill>
                  <a:srgbClr val="3B3029"/>
                </a:solidFill>
                <a:latin typeface="Roboto Condensed"/>
              </a:rPr>
              <a:t> </a:t>
            </a:r>
            <a:r>
              <a:rPr lang="en-US" sz="4500" dirty="0" err="1">
                <a:solidFill>
                  <a:srgbClr val="3B3029"/>
                </a:solidFill>
                <a:latin typeface="Roboto Condensed"/>
              </a:rPr>
              <a:t>ông</a:t>
            </a:r>
            <a:r>
              <a:rPr lang="en-US" sz="4500" dirty="0">
                <a:solidFill>
                  <a:srgbClr val="3B3029"/>
                </a:solidFill>
                <a:latin typeface="Roboto Condensed"/>
              </a:rPr>
              <a:t> </a:t>
            </a:r>
            <a:r>
              <a:rPr lang="en-US" sz="4500" dirty="0" err="1">
                <a:solidFill>
                  <a:srgbClr val="3B3029"/>
                </a:solidFill>
                <a:latin typeface="Roboto Condensed"/>
              </a:rPr>
              <a:t>rõ</a:t>
            </a:r>
            <a:r>
              <a:rPr lang="en-US" sz="4500" dirty="0">
                <a:solidFill>
                  <a:srgbClr val="3B3029"/>
                </a:solidFill>
                <a:latin typeface="Roboto Condensed"/>
              </a:rPr>
              <a:t> </a:t>
            </a:r>
            <a:r>
              <a:rPr lang="en-US" sz="4500" dirty="0" err="1">
                <a:solidFill>
                  <a:srgbClr val="3B3029"/>
                </a:solidFill>
                <a:latin typeface="Roboto Condensed"/>
              </a:rPr>
              <a:t>ràng</a:t>
            </a:r>
            <a:r>
              <a:rPr lang="en-US" sz="4500" dirty="0">
                <a:solidFill>
                  <a:srgbClr val="3B3029"/>
                </a:solidFill>
                <a:latin typeface="Roboto Condensed"/>
              </a:rPr>
              <a:t>, </a:t>
            </a:r>
            <a:r>
              <a:rPr lang="en-US" sz="4500" dirty="0" err="1">
                <a:solidFill>
                  <a:srgbClr val="3B3029"/>
                </a:solidFill>
                <a:latin typeface="Roboto Condensed"/>
              </a:rPr>
              <a:t>khúc</a:t>
            </a:r>
            <a:r>
              <a:rPr lang="en-US" sz="4500" dirty="0">
                <a:solidFill>
                  <a:srgbClr val="3B3029"/>
                </a:solidFill>
                <a:latin typeface="Roboto Condensed"/>
              </a:rPr>
              <a:t> </a:t>
            </a:r>
            <a:r>
              <a:rPr lang="en-US" sz="4500" dirty="0" err="1">
                <a:solidFill>
                  <a:srgbClr val="3B3029"/>
                </a:solidFill>
                <a:latin typeface="Roboto Condensed"/>
              </a:rPr>
              <a:t>chiết</a:t>
            </a:r>
            <a:r>
              <a:rPr lang="en-US" sz="4500" dirty="0">
                <a:solidFill>
                  <a:srgbClr val="3B3029"/>
                </a:solidFill>
                <a:latin typeface="Roboto Condensed"/>
              </a:rPr>
              <a:t>, </a:t>
            </a:r>
            <a:r>
              <a:rPr lang="en-US" sz="4500" dirty="0" err="1">
                <a:solidFill>
                  <a:srgbClr val="3B3029"/>
                </a:solidFill>
                <a:latin typeface="Roboto Condensed"/>
              </a:rPr>
              <a:t>giàu</a:t>
            </a:r>
            <a:r>
              <a:rPr lang="en-US" sz="4500" dirty="0">
                <a:solidFill>
                  <a:srgbClr val="3B3029"/>
                </a:solidFill>
                <a:latin typeface="Roboto Condensed"/>
              </a:rPr>
              <a:t> </a:t>
            </a:r>
            <a:r>
              <a:rPr lang="en-US" sz="4500" dirty="0" err="1">
                <a:solidFill>
                  <a:srgbClr val="3B3029"/>
                </a:solidFill>
                <a:latin typeface="Roboto Condensed"/>
              </a:rPr>
              <a:t>chất</a:t>
            </a:r>
            <a:r>
              <a:rPr lang="en-US" sz="4500" dirty="0">
                <a:solidFill>
                  <a:srgbClr val="3B3029"/>
                </a:solidFill>
                <a:latin typeface="Roboto Condensed"/>
              </a:rPr>
              <a:t> </a:t>
            </a:r>
            <a:r>
              <a:rPr lang="en-US" sz="4500" dirty="0" err="1">
                <a:solidFill>
                  <a:srgbClr val="3B3029"/>
                </a:solidFill>
                <a:latin typeface="Roboto Condensed"/>
              </a:rPr>
              <a:t>văn</a:t>
            </a:r>
            <a:endParaRPr lang="en-US" sz="4500" dirty="0">
              <a:solidFill>
                <a:srgbClr val="3B3029"/>
              </a:solidFill>
              <a:latin typeface="Roboto Condensed"/>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5" y="-3269483"/>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Freeform 5"/>
          <p:cNvSpPr/>
          <p:nvPr/>
        </p:nvSpPr>
        <p:spPr>
          <a:xfrm>
            <a:off x="785349" y="4164538"/>
            <a:ext cx="16717300" cy="4415767"/>
          </a:xfrm>
          <a:custGeom>
            <a:avLst/>
            <a:gdLst/>
            <a:ahLst/>
            <a:cxnLst/>
            <a:rect l="l" t="t" r="r" b="b"/>
            <a:pathLst>
              <a:path w="12235715" h="4251911">
                <a:moveTo>
                  <a:pt x="0" y="0"/>
                </a:moveTo>
                <a:lnTo>
                  <a:pt x="12235715" y="0"/>
                </a:lnTo>
                <a:lnTo>
                  <a:pt x="12235715" y="4251911"/>
                </a:lnTo>
                <a:lnTo>
                  <a:pt x="0" y="4251911"/>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7" name="TextBox 7"/>
          <p:cNvSpPr txBox="1"/>
          <p:nvPr/>
        </p:nvSpPr>
        <p:spPr>
          <a:xfrm>
            <a:off x="3343267" y="5707949"/>
            <a:ext cx="11601464" cy="1554913"/>
          </a:xfrm>
          <a:prstGeom prst="rect">
            <a:avLst/>
          </a:prstGeom>
        </p:spPr>
        <p:txBody>
          <a:bodyPr wrap="square" lIns="0" tIns="0" rIns="0" bIns="0" rtlCol="0" anchor="t">
            <a:spAutoFit/>
          </a:bodyPr>
          <a:lstStyle/>
          <a:p>
            <a:pPr algn="just">
              <a:lnSpc>
                <a:spcPts val="6299"/>
              </a:lnSpc>
            </a:pPr>
            <a:r>
              <a:rPr lang="vi-VN" sz="4400" b="1"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HS làm việc theo nhóm đôi thời gian 5 phút, trả lời các câu hỏi sau – Phiếu học tập số 1</a:t>
            </a:r>
            <a:endParaRPr lang="vi-VN" sz="4400" i="1"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TextBox 8"/>
          <p:cNvSpPr txBox="1"/>
          <p:nvPr/>
        </p:nvSpPr>
        <p:spPr>
          <a:xfrm>
            <a:off x="1500906" y="805441"/>
            <a:ext cx="15286188" cy="1037272"/>
          </a:xfrm>
          <a:prstGeom prst="rect">
            <a:avLst/>
          </a:prstGeom>
        </p:spPr>
        <p:txBody>
          <a:bodyPr lIns="0" tIns="0" rIns="0" bIns="0" rtlCol="0" anchor="t">
            <a:spAutoFit/>
          </a:bodyPr>
          <a:lstStyle/>
          <a:p>
            <a:pPr algn="just">
              <a:lnSpc>
                <a:spcPts val="9029"/>
              </a:lnSpc>
            </a:pPr>
            <a:r>
              <a:rPr lang="en-US" sz="5400" dirty="0">
                <a:solidFill>
                  <a:srgbClr val="594A47"/>
                </a:solidFill>
                <a:latin typeface="Fraunces Semi-Bold"/>
              </a:rPr>
              <a:t>3. KHÁM PHÁ VĂN BẢN</a:t>
            </a:r>
          </a:p>
        </p:txBody>
      </p:sp>
      <p:sp>
        <p:nvSpPr>
          <p:cNvPr id="9" name="TextBox 9"/>
          <p:cNvSpPr txBox="1"/>
          <p:nvPr/>
        </p:nvSpPr>
        <p:spPr>
          <a:xfrm>
            <a:off x="1294063" y="2047126"/>
            <a:ext cx="11864955" cy="865622"/>
          </a:xfrm>
          <a:prstGeom prst="rect">
            <a:avLst/>
          </a:prstGeom>
        </p:spPr>
        <p:txBody>
          <a:bodyPr wrap="square" lIns="0" tIns="0" rIns="0" bIns="0" rtlCol="0" anchor="t">
            <a:spAutoFit/>
          </a:bodyPr>
          <a:lstStyle/>
          <a:p>
            <a:pPr algn="ctr">
              <a:lnSpc>
                <a:spcPts val="7000"/>
              </a:lnSpc>
              <a:spcBef>
                <a:spcPct val="0"/>
              </a:spcBef>
            </a:pPr>
            <a:r>
              <a:rPr lang="en-US" sz="4800" dirty="0">
                <a:solidFill>
                  <a:srgbClr val="605048"/>
                </a:solidFill>
                <a:latin typeface="#9Slide05 Dear Saturday"/>
              </a:rPr>
              <a:t>3.1</a:t>
            </a:r>
            <a:r>
              <a:rPr lang="vi-VN" sz="4800" dirty="0">
                <a:solidFill>
                  <a:srgbClr val="605048"/>
                </a:solidFill>
                <a:latin typeface="#9Slide05 Dear Saturday"/>
              </a:rPr>
              <a:t>. </a:t>
            </a:r>
            <a:r>
              <a:rPr lang="en-US" sz="4800" dirty="0" err="1">
                <a:solidFill>
                  <a:srgbClr val="605048"/>
                </a:solidFill>
                <a:latin typeface="#9Slide05 Dear Saturday"/>
              </a:rPr>
              <a:t>Giới</a:t>
            </a:r>
            <a:r>
              <a:rPr lang="en-US" sz="4800" dirty="0">
                <a:solidFill>
                  <a:srgbClr val="605048"/>
                </a:solidFill>
                <a:latin typeface="#9Slide05 Dear Saturday"/>
              </a:rPr>
              <a:t> </a:t>
            </a:r>
            <a:r>
              <a:rPr lang="en-US" sz="4800" dirty="0" err="1">
                <a:solidFill>
                  <a:srgbClr val="605048"/>
                </a:solidFill>
                <a:latin typeface="#9Slide05 Dear Saturday"/>
              </a:rPr>
              <a:t>thiệu</a:t>
            </a:r>
            <a:r>
              <a:rPr lang="en-US" sz="4800" dirty="0">
                <a:solidFill>
                  <a:srgbClr val="605048"/>
                </a:solidFill>
                <a:latin typeface="#9Slide05 Dear Saturday"/>
              </a:rPr>
              <a:t> </a:t>
            </a:r>
            <a:r>
              <a:rPr lang="vi-VN" sz="4800" dirty="0">
                <a:solidFill>
                  <a:srgbClr val="605048"/>
                </a:solidFill>
                <a:latin typeface="#9Slide05 Dear Saturday"/>
              </a:rPr>
              <a:t>chung về tác giả, văn bản</a:t>
            </a:r>
            <a:endParaRPr lang="en-US" sz="4800" dirty="0">
              <a:solidFill>
                <a:srgbClr val="605048"/>
              </a:solidFill>
              <a:latin typeface="#9Slide05 Dear Saturday"/>
            </a:endParaRPr>
          </a:p>
        </p:txBody>
      </p:sp>
      <p:sp>
        <p:nvSpPr>
          <p:cNvPr id="11" name="TextBox 10">
            <a:extLst>
              <a:ext uri="{FF2B5EF4-FFF2-40B4-BE49-F238E27FC236}">
                <a16:creationId xmlns:a16="http://schemas.microsoft.com/office/drawing/2014/main" xmlns="" id="{80A338B5-FBD0-1EE5-232E-F9C7A366A224}"/>
              </a:ext>
            </a:extLst>
          </p:cNvPr>
          <p:cNvSpPr txBox="1"/>
          <p:nvPr/>
        </p:nvSpPr>
        <p:spPr>
          <a:xfrm>
            <a:off x="1975607" y="2834040"/>
            <a:ext cx="9855200" cy="1073371"/>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Roboto Condensed Bold"/>
              </a:rPr>
              <a:t>b. Văn </a:t>
            </a:r>
            <a:r>
              <a:rPr lang="en-US" sz="4800" b="1" dirty="0" err="1">
                <a:solidFill>
                  <a:srgbClr val="605048"/>
                </a:solidFill>
                <a:latin typeface="Roboto Condensed Bold"/>
              </a:rPr>
              <a:t>bản</a:t>
            </a:r>
            <a:endParaRPr lang="en-US" sz="4800" b="1" dirty="0">
              <a:solidFill>
                <a:srgbClr val="605048"/>
              </a:solidFill>
              <a:latin typeface="Roboto Condensed Bold"/>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551758"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dirty="0"/>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2353466" y="5751045"/>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6" name="Freeform 6"/>
          <p:cNvSpPr/>
          <p:nvPr/>
        </p:nvSpPr>
        <p:spPr>
          <a:xfrm>
            <a:off x="823538" y="1943100"/>
            <a:ext cx="3748462" cy="3406530"/>
          </a:xfrm>
          <a:custGeom>
            <a:avLst/>
            <a:gdLst/>
            <a:ahLst/>
            <a:cxnLst/>
            <a:rect l="l" t="t" r="r" b="b"/>
            <a:pathLst>
              <a:path w="8137025" h="7791201">
                <a:moveTo>
                  <a:pt x="0" y="0"/>
                </a:moveTo>
                <a:lnTo>
                  <a:pt x="8137025" y="0"/>
                </a:lnTo>
                <a:lnTo>
                  <a:pt x="8137025" y="7791201"/>
                </a:lnTo>
                <a:lnTo>
                  <a:pt x="0" y="7791201"/>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7" name="TextBox 7"/>
          <p:cNvSpPr txBox="1"/>
          <p:nvPr/>
        </p:nvSpPr>
        <p:spPr>
          <a:xfrm>
            <a:off x="968962" y="773103"/>
            <a:ext cx="15286188" cy="1102997"/>
          </a:xfrm>
          <a:prstGeom prst="rect">
            <a:avLst/>
          </a:prstGeom>
        </p:spPr>
        <p:txBody>
          <a:bodyPr lIns="0" tIns="0" rIns="0" bIns="0" rtlCol="0" anchor="t">
            <a:spAutoFit/>
          </a:bodyPr>
          <a:lstStyle/>
          <a:p>
            <a:pPr>
              <a:lnSpc>
                <a:spcPts val="9029"/>
              </a:lnSpc>
            </a:pPr>
            <a:r>
              <a:rPr lang="en-US" sz="6449" dirty="0">
                <a:solidFill>
                  <a:srgbClr val="594A47"/>
                </a:solidFill>
                <a:latin typeface="Fraunces Semi-Bold"/>
              </a:rPr>
              <a:t>2. KHÁM PHÁ VĂN BẢN</a:t>
            </a:r>
          </a:p>
        </p:txBody>
      </p:sp>
      <p:sp>
        <p:nvSpPr>
          <p:cNvPr id="8" name="TextBox 8"/>
          <p:cNvSpPr txBox="1"/>
          <p:nvPr/>
        </p:nvSpPr>
        <p:spPr>
          <a:xfrm>
            <a:off x="1196886" y="3238500"/>
            <a:ext cx="3001766" cy="660437"/>
          </a:xfrm>
          <a:prstGeom prst="rect">
            <a:avLst/>
          </a:prstGeom>
        </p:spPr>
        <p:txBody>
          <a:bodyPr wrap="square" lIns="0" tIns="0" rIns="0" bIns="0" rtlCol="0" anchor="t">
            <a:spAutoFit/>
          </a:bodyPr>
          <a:lstStyle/>
          <a:p>
            <a:pPr algn="ctr">
              <a:lnSpc>
                <a:spcPts val="5739"/>
              </a:lnSpc>
            </a:pPr>
            <a:r>
              <a:rPr lang="en-US" sz="3500" dirty="0">
                <a:solidFill>
                  <a:srgbClr val="594A47"/>
                </a:solidFill>
                <a:latin typeface="Roboto Condensed Bold"/>
              </a:rPr>
              <a:t>NHIỆM VỤ 1</a:t>
            </a:r>
            <a:endParaRPr lang="en-US" sz="3500" dirty="0">
              <a:solidFill>
                <a:srgbClr val="594A47"/>
              </a:solidFill>
              <a:latin typeface="Roboto Condensed"/>
            </a:endParaRPr>
          </a:p>
        </p:txBody>
      </p:sp>
      <p:sp>
        <p:nvSpPr>
          <p:cNvPr id="10" name="Hộp Văn bản 9">
            <a:extLst>
              <a:ext uri="{FF2B5EF4-FFF2-40B4-BE49-F238E27FC236}">
                <a16:creationId xmlns:a16="http://schemas.microsoft.com/office/drawing/2014/main" xmlns="" id="{19177626-2B28-3B6D-88AD-0C0BE6AC9524}"/>
              </a:ext>
            </a:extLst>
          </p:cNvPr>
          <p:cNvSpPr txBox="1"/>
          <p:nvPr/>
        </p:nvSpPr>
        <p:spPr>
          <a:xfrm>
            <a:off x="4848224" y="2181033"/>
            <a:ext cx="12845137" cy="2883162"/>
          </a:xfrm>
          <a:prstGeom prst="rect">
            <a:avLst/>
          </a:prstGeom>
          <a:noFill/>
        </p:spPr>
        <p:txBody>
          <a:bodyPr wrap="square" rtlCol="0">
            <a:spAutoFit/>
          </a:bodyPr>
          <a:lstStyle/>
          <a:p>
            <a:pPr marL="342900" marR="0" lvl="0" indent="-342900" algn="just">
              <a:lnSpc>
                <a:spcPct val="125000"/>
              </a:lnSpc>
              <a:spcBef>
                <a:spcPts val="200"/>
              </a:spcBef>
              <a:spcAft>
                <a:spcPts val="1000"/>
              </a:spcAft>
              <a:buFont typeface="Arial" panose="020B0604020202020204" pitchFamily="34" charset="0"/>
              <a:buChar char="✔"/>
              <a:tabLst>
                <a:tab pos="7334250" algn="l"/>
              </a:tabLst>
            </a:pPr>
            <a:r>
              <a:rPr lang="vi-VN" sz="3500" dirty="0">
                <a:solidFill>
                  <a:srgbClr val="000000"/>
                </a:solidFill>
                <a:effectLst/>
                <a:latin typeface="Roboto Condensed "/>
                <a:ea typeface="Times New Roman" panose="02020603050405020304" pitchFamily="18" charset="0"/>
                <a:cs typeface="Noto Sans Symbols"/>
              </a:rPr>
              <a:t>Xác định kiểu văn bản của văn bản </a:t>
            </a:r>
            <a:r>
              <a:rPr lang="vi-VN" sz="3500" i="1" dirty="0">
                <a:effectLst/>
                <a:latin typeface="Roboto Condensed "/>
                <a:ea typeface="Noto Sans Symbols"/>
                <a:cs typeface="Noto Sans Symbols"/>
              </a:rPr>
              <a:t>Người con gái Nam Xương – một bi kịch của con người</a:t>
            </a:r>
            <a:endParaRPr lang="en-US" sz="3500" dirty="0">
              <a:effectLst/>
              <a:latin typeface="Roboto Condensed "/>
              <a:ea typeface="Noto Sans Symbols"/>
              <a:cs typeface="Noto Sans Symbols"/>
            </a:endParaRPr>
          </a:p>
          <a:p>
            <a:pPr marL="342900" marR="0" lvl="0" indent="-342900" algn="just">
              <a:lnSpc>
                <a:spcPct val="125000"/>
              </a:lnSpc>
              <a:spcBef>
                <a:spcPts val="0"/>
              </a:spcBef>
              <a:spcAft>
                <a:spcPts val="200"/>
              </a:spcAft>
              <a:buFont typeface="Arial" panose="020B0604020202020204" pitchFamily="34" charset="0"/>
              <a:buChar char="✔"/>
              <a:tabLst>
                <a:tab pos="7334250" algn="l"/>
              </a:tabLst>
            </a:pPr>
            <a:r>
              <a:rPr lang="vi-VN" sz="3500" dirty="0">
                <a:solidFill>
                  <a:srgbClr val="000000"/>
                </a:solidFill>
                <a:effectLst/>
                <a:latin typeface="Roboto Condensed "/>
                <a:ea typeface="Times New Roman" panose="02020603050405020304" pitchFamily="18" charset="0"/>
                <a:cs typeface="Noto Sans Symbols"/>
              </a:rPr>
              <a:t>Xác định luận đề của văn bản. Dựa vào đâu để em nhận ra luận đề đó?</a:t>
            </a:r>
            <a:endParaRPr lang="en-US" sz="3500" dirty="0">
              <a:effectLst/>
              <a:latin typeface="Roboto Condensed "/>
              <a:ea typeface="Noto Sans Symbols"/>
              <a:cs typeface="Noto Sans Symbols"/>
            </a:endParaRPr>
          </a:p>
          <a:p>
            <a:pPr marL="342900" marR="0" lvl="0" indent="-342900" algn="just">
              <a:lnSpc>
                <a:spcPct val="125000"/>
              </a:lnSpc>
              <a:spcBef>
                <a:spcPts val="0"/>
              </a:spcBef>
              <a:spcAft>
                <a:spcPts val="200"/>
              </a:spcAft>
              <a:buFont typeface="Arial" panose="020B0604020202020204" pitchFamily="34" charset="0"/>
              <a:buChar char="✔"/>
              <a:tabLst>
                <a:tab pos="7334250" algn="l"/>
              </a:tabLst>
            </a:pPr>
            <a:r>
              <a:rPr lang="vi-VN" sz="3500" dirty="0">
                <a:solidFill>
                  <a:srgbClr val="000000"/>
                </a:solidFill>
                <a:effectLst/>
                <a:latin typeface="Roboto Condensed "/>
                <a:ea typeface="Times New Roman" panose="02020603050405020304" pitchFamily="18" charset="0"/>
                <a:cs typeface="Noto Sans Symbols"/>
              </a:rPr>
              <a:t>Xác định bố cục và mạch lập luận của văn bản (theo mẫu bảng)</a:t>
            </a:r>
            <a:endParaRPr lang="en-US" sz="3500" dirty="0">
              <a:effectLst/>
              <a:latin typeface="Roboto Condensed "/>
              <a:ea typeface="Noto Sans Symbols"/>
              <a:cs typeface="Noto Sans Symbols"/>
            </a:endParaRPr>
          </a:p>
        </p:txBody>
      </p:sp>
      <p:graphicFrame>
        <p:nvGraphicFramePr>
          <p:cNvPr id="11" name="Bảng 10">
            <a:extLst>
              <a:ext uri="{FF2B5EF4-FFF2-40B4-BE49-F238E27FC236}">
                <a16:creationId xmlns:a16="http://schemas.microsoft.com/office/drawing/2014/main" xmlns="" id="{EB6674F0-95F8-D85E-5653-EF8DC4D0B1EF}"/>
              </a:ext>
            </a:extLst>
          </p:cNvPr>
          <p:cNvGraphicFramePr>
            <a:graphicFrameLocks noGrp="1"/>
          </p:cNvGraphicFramePr>
          <p:nvPr>
            <p:extLst>
              <p:ext uri="{D42A27DB-BD31-4B8C-83A1-F6EECF244321}">
                <p14:modId xmlns:p14="http://schemas.microsoft.com/office/powerpoint/2010/main" val="3378371048"/>
              </p:ext>
            </p:extLst>
          </p:nvPr>
        </p:nvGraphicFramePr>
        <p:xfrm>
          <a:off x="1256950" y="5479885"/>
          <a:ext cx="11473225" cy="4843518"/>
        </p:xfrm>
        <a:graphic>
          <a:graphicData uri="http://schemas.openxmlformats.org/drawingml/2006/table">
            <a:tbl>
              <a:tblPr firstRow="1" firstCol="1" bandRow="1">
                <a:tableStyleId>{5940675A-B579-460E-94D1-54222C63F5DA}</a:tableStyleId>
              </a:tblPr>
              <a:tblGrid>
                <a:gridCol w="2333131">
                  <a:extLst>
                    <a:ext uri="{9D8B030D-6E8A-4147-A177-3AD203B41FA5}">
                      <a16:colId xmlns:a16="http://schemas.microsoft.com/office/drawing/2014/main" xmlns="" val="82724292"/>
                    </a:ext>
                  </a:extLst>
                </a:gridCol>
                <a:gridCol w="6253748">
                  <a:extLst>
                    <a:ext uri="{9D8B030D-6E8A-4147-A177-3AD203B41FA5}">
                      <a16:colId xmlns:a16="http://schemas.microsoft.com/office/drawing/2014/main" xmlns="" val="317195805"/>
                    </a:ext>
                  </a:extLst>
                </a:gridCol>
                <a:gridCol w="2886346">
                  <a:extLst>
                    <a:ext uri="{9D8B030D-6E8A-4147-A177-3AD203B41FA5}">
                      <a16:colId xmlns:a16="http://schemas.microsoft.com/office/drawing/2014/main" xmlns="" val="499689823"/>
                    </a:ext>
                  </a:extLst>
                </a:gridCol>
              </a:tblGrid>
              <a:tr h="458928">
                <a:tc>
                  <a:txBody>
                    <a:bodyPr/>
                    <a:lstStyle/>
                    <a:p>
                      <a:pPr marL="0" marR="0" algn="ctr">
                        <a:lnSpc>
                          <a:spcPct val="115000"/>
                        </a:lnSpc>
                        <a:spcBef>
                          <a:spcPts val="0"/>
                        </a:spcBef>
                        <a:spcAft>
                          <a:spcPts val="0"/>
                        </a:spcAft>
                      </a:pPr>
                      <a:r>
                        <a:rPr lang="en-US" sz="3500" b="1" dirty="0" err="1">
                          <a:effectLst/>
                          <a:latin typeface="Roboto Condensed "/>
                        </a:rPr>
                        <a:t>Phần</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tc>
                  <a:txBody>
                    <a:bodyPr/>
                    <a:lstStyle/>
                    <a:p>
                      <a:pPr marL="0" marR="0" algn="ctr">
                        <a:lnSpc>
                          <a:spcPct val="115000"/>
                        </a:lnSpc>
                        <a:spcBef>
                          <a:spcPts val="0"/>
                        </a:spcBef>
                        <a:spcAft>
                          <a:spcPts val="0"/>
                        </a:spcAft>
                      </a:pPr>
                      <a:r>
                        <a:rPr lang="en-US" sz="3500" b="1" dirty="0" err="1">
                          <a:effectLst/>
                          <a:latin typeface="Roboto Condensed "/>
                        </a:rPr>
                        <a:t>Nội</a:t>
                      </a:r>
                      <a:r>
                        <a:rPr lang="en-US" sz="3500" b="1" dirty="0">
                          <a:effectLst/>
                          <a:latin typeface="Roboto Condensed "/>
                        </a:rPr>
                        <a:t> dung </a:t>
                      </a:r>
                      <a:r>
                        <a:rPr lang="en-US" sz="3500" b="1" dirty="0" err="1">
                          <a:effectLst/>
                          <a:latin typeface="Roboto Condensed "/>
                        </a:rPr>
                        <a:t>chính</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tc>
                  <a:txBody>
                    <a:bodyPr/>
                    <a:lstStyle/>
                    <a:p>
                      <a:pPr marL="0" marR="0" algn="ctr">
                        <a:lnSpc>
                          <a:spcPct val="115000"/>
                        </a:lnSpc>
                        <a:spcBef>
                          <a:spcPts val="0"/>
                        </a:spcBef>
                        <a:spcAft>
                          <a:spcPts val="0"/>
                        </a:spcAft>
                      </a:pPr>
                      <a:r>
                        <a:rPr lang="en-US" sz="3500" b="1" dirty="0" err="1">
                          <a:effectLst/>
                          <a:latin typeface="Roboto Condensed "/>
                        </a:rPr>
                        <a:t>Mạch</a:t>
                      </a:r>
                      <a:r>
                        <a:rPr lang="en-US" sz="3500" b="1" dirty="0">
                          <a:effectLst/>
                          <a:latin typeface="Roboto Condensed "/>
                        </a:rPr>
                        <a:t> </a:t>
                      </a:r>
                      <a:r>
                        <a:rPr lang="en-US" sz="3500" b="1" dirty="0" err="1">
                          <a:effectLst/>
                          <a:latin typeface="Roboto Condensed "/>
                        </a:rPr>
                        <a:t>lập</a:t>
                      </a:r>
                      <a:r>
                        <a:rPr lang="en-US" sz="3500" b="1" dirty="0">
                          <a:effectLst/>
                          <a:latin typeface="Roboto Condensed "/>
                        </a:rPr>
                        <a:t> </a:t>
                      </a:r>
                      <a:r>
                        <a:rPr lang="en-US" sz="3500" b="1" dirty="0" err="1">
                          <a:effectLst/>
                          <a:latin typeface="Roboto Condensed "/>
                        </a:rPr>
                        <a:t>luận</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extLst>
                  <a:ext uri="{0D108BD9-81ED-4DB2-BD59-A6C34878D82A}">
                    <a16:rowId xmlns:a16="http://schemas.microsoft.com/office/drawing/2014/main" xmlns="" val="1982310717"/>
                  </a:ext>
                </a:extLst>
              </a:tr>
              <a:tr h="801262">
                <a:tc>
                  <a:txBody>
                    <a:bodyPr/>
                    <a:lstStyle/>
                    <a:p>
                      <a:pPr marL="0" marR="0" algn="ctr">
                        <a:lnSpc>
                          <a:spcPct val="115000"/>
                        </a:lnSpc>
                        <a:spcBef>
                          <a:spcPts val="0"/>
                        </a:spcBef>
                        <a:spcAft>
                          <a:spcPts val="0"/>
                        </a:spcAft>
                      </a:pPr>
                      <a:r>
                        <a:rPr lang="en-US" sz="3500" dirty="0" err="1">
                          <a:effectLst/>
                          <a:latin typeface="Roboto Condensed "/>
                        </a:rPr>
                        <a:t>Phần</a:t>
                      </a:r>
                      <a:r>
                        <a:rPr lang="en-US" sz="3500" dirty="0">
                          <a:effectLst/>
                          <a:latin typeface="Roboto Condensed "/>
                        </a:rPr>
                        <a:t> 1</a:t>
                      </a: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2153963834"/>
                  </a:ext>
                </a:extLst>
              </a:tr>
              <a:tr h="703859">
                <a:tc>
                  <a:txBody>
                    <a:bodyPr/>
                    <a:lstStyle/>
                    <a:p>
                      <a:pPr marL="0" marR="0" algn="ctr">
                        <a:lnSpc>
                          <a:spcPct val="115000"/>
                        </a:lnSpc>
                        <a:spcBef>
                          <a:spcPts val="0"/>
                        </a:spcBef>
                        <a:spcAft>
                          <a:spcPts val="0"/>
                        </a:spcAft>
                      </a:pPr>
                      <a:r>
                        <a:rPr lang="en-US" sz="3500">
                          <a:effectLst/>
                          <a:latin typeface="Roboto Condensed "/>
                        </a:rPr>
                        <a:t>Phần 2</a:t>
                      </a:r>
                      <a:endParaRPr lang="en-US" sz="350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2711835482"/>
                  </a:ext>
                </a:extLst>
              </a:tr>
              <a:tr h="703859">
                <a:tc>
                  <a:txBody>
                    <a:bodyPr/>
                    <a:lstStyle/>
                    <a:p>
                      <a:pPr marL="0" marR="0" algn="ctr">
                        <a:lnSpc>
                          <a:spcPct val="115000"/>
                        </a:lnSpc>
                        <a:spcBef>
                          <a:spcPts val="0"/>
                        </a:spcBef>
                        <a:spcAft>
                          <a:spcPts val="0"/>
                        </a:spcAft>
                      </a:pPr>
                      <a:r>
                        <a:rPr lang="en-US" sz="3500">
                          <a:effectLst/>
                          <a:latin typeface="Roboto Condensed "/>
                        </a:rPr>
                        <a:t>Phần 3</a:t>
                      </a:r>
                      <a:endParaRPr lang="en-US" sz="350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1488638736"/>
                  </a:ext>
                </a:extLst>
              </a:tr>
              <a:tr h="703859">
                <a:tc>
                  <a:txBody>
                    <a:bodyPr/>
                    <a:lstStyle/>
                    <a:p>
                      <a:pPr marL="0" marR="0" algn="ctr">
                        <a:lnSpc>
                          <a:spcPct val="115000"/>
                        </a:lnSpc>
                        <a:spcBef>
                          <a:spcPts val="0"/>
                        </a:spcBef>
                        <a:spcAft>
                          <a:spcPts val="0"/>
                        </a:spcAft>
                      </a:pPr>
                      <a:r>
                        <a:rPr lang="en-US" sz="3500">
                          <a:effectLst/>
                          <a:latin typeface="Roboto Condensed "/>
                        </a:rPr>
                        <a:t>Phần 4</a:t>
                      </a:r>
                      <a:endParaRPr lang="en-US" sz="350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3119736337"/>
                  </a:ext>
                </a:extLst>
              </a:tr>
              <a:tr h="703859">
                <a:tc>
                  <a:txBody>
                    <a:bodyPr/>
                    <a:lstStyle/>
                    <a:p>
                      <a:pPr marL="0" marR="0" algn="ctr">
                        <a:lnSpc>
                          <a:spcPct val="115000"/>
                        </a:lnSpc>
                        <a:spcBef>
                          <a:spcPts val="0"/>
                        </a:spcBef>
                        <a:spcAft>
                          <a:spcPts val="0"/>
                        </a:spcAft>
                      </a:pPr>
                      <a:r>
                        <a:rPr lang="en-US" sz="3500">
                          <a:effectLst/>
                          <a:latin typeface="Roboto Condensed "/>
                        </a:rPr>
                        <a:t>Phần 5</a:t>
                      </a:r>
                      <a:endParaRPr lang="en-US" sz="350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310007412"/>
                  </a:ext>
                </a:extLst>
              </a:tr>
            </a:tbl>
          </a:graphicData>
        </a:graphic>
      </p:graphicFrame>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551758"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dirty="0"/>
          </a:p>
        </p:txBody>
      </p:sp>
      <p:sp>
        <p:nvSpPr>
          <p:cNvPr id="4" name="Freeform 4"/>
          <p:cNvSpPr/>
          <p:nvPr/>
        </p:nvSpPr>
        <p:spPr>
          <a:xfrm flipH="1">
            <a:off x="14451337" y="189086"/>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12437842" y="188340"/>
            <a:ext cx="4470703" cy="3300147"/>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7" name="TextBox 7"/>
          <p:cNvSpPr txBox="1"/>
          <p:nvPr/>
        </p:nvSpPr>
        <p:spPr>
          <a:xfrm>
            <a:off x="959437" y="461766"/>
            <a:ext cx="15286188" cy="1024511"/>
          </a:xfrm>
          <a:prstGeom prst="rect">
            <a:avLst/>
          </a:prstGeom>
        </p:spPr>
        <p:txBody>
          <a:bodyPr lIns="0" tIns="0" rIns="0" bIns="0" rtlCol="0" anchor="t">
            <a:spAutoFit/>
          </a:bodyPr>
          <a:lstStyle/>
          <a:p>
            <a:pPr>
              <a:lnSpc>
                <a:spcPts val="9029"/>
              </a:lnSpc>
            </a:pPr>
            <a:r>
              <a:rPr lang="en-US" sz="5000" dirty="0">
                <a:solidFill>
                  <a:srgbClr val="594A47"/>
                </a:solidFill>
                <a:latin typeface="Fraunces Semi-Bold"/>
              </a:rPr>
              <a:t>2. KHÁM PHÁ VĂN BẢN</a:t>
            </a:r>
          </a:p>
        </p:txBody>
      </p:sp>
      <p:sp>
        <p:nvSpPr>
          <p:cNvPr id="10" name="Hộp Văn bản 9">
            <a:extLst>
              <a:ext uri="{FF2B5EF4-FFF2-40B4-BE49-F238E27FC236}">
                <a16:creationId xmlns:a16="http://schemas.microsoft.com/office/drawing/2014/main" xmlns="" id="{19177626-2B28-3B6D-88AD-0C0BE6AC9524}"/>
              </a:ext>
            </a:extLst>
          </p:cNvPr>
          <p:cNvSpPr txBox="1"/>
          <p:nvPr/>
        </p:nvSpPr>
        <p:spPr>
          <a:xfrm>
            <a:off x="1023034" y="1486277"/>
            <a:ext cx="12845137" cy="2056012"/>
          </a:xfrm>
          <a:prstGeom prst="rect">
            <a:avLst/>
          </a:prstGeom>
          <a:noFill/>
        </p:spPr>
        <p:txBody>
          <a:bodyPr wrap="square" rtlCol="0">
            <a:spAutoFit/>
          </a:bodyPr>
          <a:lstStyle/>
          <a:p>
            <a:pPr marR="0" lvl="0" algn="just">
              <a:lnSpc>
                <a:spcPct val="125000"/>
              </a:lnSpc>
              <a:tabLst>
                <a:tab pos="7334250" algn="l"/>
              </a:tabLst>
            </a:pPr>
            <a:r>
              <a:rPr lang="vi-VN" sz="3500" dirty="0">
                <a:solidFill>
                  <a:srgbClr val="000000"/>
                </a:solidFill>
                <a:effectLst/>
                <a:latin typeface="Roboto Condensed "/>
                <a:ea typeface="Times New Roman" panose="02020603050405020304" pitchFamily="18" charset="0"/>
                <a:cs typeface="Noto Sans Symbols"/>
              </a:rPr>
              <a:t>- </a:t>
            </a:r>
            <a:r>
              <a:rPr lang="vi-VN" sz="3500" b="1" dirty="0">
                <a:solidFill>
                  <a:srgbClr val="000000"/>
                </a:solidFill>
                <a:effectLst/>
                <a:latin typeface="Roboto Condensed "/>
                <a:ea typeface="Times New Roman" panose="02020603050405020304" pitchFamily="18" charset="0"/>
                <a:cs typeface="Noto Sans Symbols"/>
              </a:rPr>
              <a:t>Kiểu văn bản: </a:t>
            </a:r>
            <a:r>
              <a:rPr lang="vi-VN" sz="3500" dirty="0">
                <a:solidFill>
                  <a:srgbClr val="000000"/>
                </a:solidFill>
                <a:effectLst/>
                <a:latin typeface="Roboto Condensed "/>
                <a:ea typeface="Times New Roman" panose="02020603050405020304" pitchFamily="18" charset="0"/>
                <a:cs typeface="Noto Sans Symbols"/>
              </a:rPr>
              <a:t>Văn bản nghị luận văn học</a:t>
            </a:r>
          </a:p>
          <a:p>
            <a:pPr marR="0" lvl="0" algn="just">
              <a:lnSpc>
                <a:spcPct val="125000"/>
              </a:lnSpc>
              <a:tabLst>
                <a:tab pos="7334250" algn="l"/>
              </a:tabLst>
            </a:pPr>
            <a:r>
              <a:rPr lang="en-US" sz="3500" dirty="0">
                <a:solidFill>
                  <a:srgbClr val="000000"/>
                </a:solidFill>
                <a:effectLst/>
                <a:latin typeface="Roboto Condensed "/>
                <a:ea typeface="Times New Roman" panose="02020603050405020304" pitchFamily="18" charset="0"/>
                <a:cs typeface="Noto Sans Symbols"/>
              </a:rPr>
              <a:t>-</a:t>
            </a:r>
            <a:r>
              <a:rPr lang="vi-VN" sz="3500" dirty="0">
                <a:solidFill>
                  <a:srgbClr val="000000"/>
                </a:solidFill>
                <a:effectLst/>
                <a:latin typeface="Roboto Condensed "/>
                <a:ea typeface="Times New Roman" panose="02020603050405020304" pitchFamily="18" charset="0"/>
                <a:cs typeface="Noto Sans Symbols"/>
              </a:rPr>
              <a:t> </a:t>
            </a:r>
            <a:r>
              <a:rPr lang="vi-VN" sz="3500" b="1" dirty="0">
                <a:solidFill>
                  <a:srgbClr val="000000"/>
                </a:solidFill>
                <a:effectLst/>
                <a:latin typeface="Roboto Condensed "/>
                <a:ea typeface="Times New Roman" panose="02020603050405020304" pitchFamily="18" charset="0"/>
                <a:cs typeface="Noto Sans Symbols"/>
              </a:rPr>
              <a:t>Luận đề: </a:t>
            </a:r>
            <a:r>
              <a:rPr lang="vi-VN" sz="3500" dirty="0">
                <a:solidFill>
                  <a:srgbClr val="000000"/>
                </a:solidFill>
                <a:effectLst/>
                <a:latin typeface="Roboto Condensed "/>
                <a:ea typeface="Times New Roman" panose="02020603050405020304" pitchFamily="18" charset="0"/>
                <a:cs typeface="Noto Sans Symbols"/>
              </a:rPr>
              <a:t>Vấn đề bi kịch của con người </a:t>
            </a:r>
            <a:endParaRPr lang="en-US" sz="3500" dirty="0">
              <a:solidFill>
                <a:srgbClr val="000000"/>
              </a:solidFill>
              <a:effectLst/>
              <a:latin typeface="Roboto Condensed "/>
              <a:ea typeface="Times New Roman" panose="02020603050405020304" pitchFamily="18" charset="0"/>
              <a:cs typeface="Noto Sans Symbols"/>
            </a:endParaRPr>
          </a:p>
          <a:p>
            <a:pPr marR="0" lvl="0" algn="just">
              <a:lnSpc>
                <a:spcPct val="125000"/>
              </a:lnSpc>
              <a:tabLst>
                <a:tab pos="7334250" algn="l"/>
              </a:tabLst>
            </a:pPr>
            <a:r>
              <a:rPr lang="en-US" sz="3500" b="1" dirty="0">
                <a:effectLst/>
                <a:latin typeface="Roboto Condensed "/>
                <a:ea typeface="Noto Sans Symbols"/>
                <a:cs typeface="Noto Sans Symbols"/>
              </a:rPr>
              <a:t>- </a:t>
            </a:r>
            <a:r>
              <a:rPr lang="en-US" sz="3500" b="1" dirty="0" err="1">
                <a:effectLst/>
                <a:latin typeface="Roboto Condensed "/>
                <a:ea typeface="Noto Sans Symbols"/>
                <a:cs typeface="Noto Sans Symbols"/>
              </a:rPr>
              <a:t>Bố</a:t>
            </a:r>
            <a:r>
              <a:rPr lang="en-US" sz="3500" b="1" dirty="0">
                <a:effectLst/>
                <a:latin typeface="Roboto Condensed "/>
                <a:ea typeface="Noto Sans Symbols"/>
                <a:cs typeface="Noto Sans Symbols"/>
              </a:rPr>
              <a:t> </a:t>
            </a:r>
            <a:r>
              <a:rPr lang="en-US" sz="3500" b="1" dirty="0" err="1">
                <a:effectLst/>
                <a:latin typeface="Roboto Condensed "/>
                <a:ea typeface="Noto Sans Symbols"/>
                <a:cs typeface="Noto Sans Symbols"/>
              </a:rPr>
              <a:t>cục</a:t>
            </a:r>
            <a:r>
              <a:rPr lang="en-US" sz="3500" b="1" dirty="0">
                <a:effectLst/>
                <a:latin typeface="Roboto Condensed "/>
                <a:ea typeface="Noto Sans Symbols"/>
                <a:cs typeface="Noto Sans Symbols"/>
              </a:rPr>
              <a:t> – </a:t>
            </a:r>
            <a:r>
              <a:rPr lang="en-US" sz="3500" b="1" dirty="0" err="1">
                <a:effectLst/>
                <a:latin typeface="Roboto Condensed "/>
                <a:ea typeface="Noto Sans Symbols"/>
                <a:cs typeface="Noto Sans Symbols"/>
              </a:rPr>
              <a:t>hệ</a:t>
            </a:r>
            <a:r>
              <a:rPr lang="en-US" sz="3500" b="1" dirty="0">
                <a:effectLst/>
                <a:latin typeface="Roboto Condensed "/>
                <a:ea typeface="Noto Sans Symbols"/>
                <a:cs typeface="Noto Sans Symbols"/>
              </a:rPr>
              <a:t> </a:t>
            </a:r>
            <a:r>
              <a:rPr lang="en-US" sz="3500" b="1" dirty="0" err="1">
                <a:effectLst/>
                <a:latin typeface="Roboto Condensed "/>
                <a:ea typeface="Noto Sans Symbols"/>
                <a:cs typeface="Noto Sans Symbols"/>
              </a:rPr>
              <a:t>thống</a:t>
            </a:r>
            <a:r>
              <a:rPr lang="en-US" sz="3500" b="1" dirty="0">
                <a:effectLst/>
                <a:latin typeface="Roboto Condensed "/>
                <a:ea typeface="Noto Sans Symbols"/>
                <a:cs typeface="Noto Sans Symbols"/>
              </a:rPr>
              <a:t> </a:t>
            </a:r>
            <a:r>
              <a:rPr lang="en-US" sz="3500" b="1" dirty="0" err="1">
                <a:effectLst/>
                <a:latin typeface="Roboto Condensed "/>
                <a:ea typeface="Noto Sans Symbols"/>
                <a:cs typeface="Noto Sans Symbols"/>
              </a:rPr>
              <a:t>luận</a:t>
            </a:r>
            <a:r>
              <a:rPr lang="en-US" sz="3500" b="1" dirty="0">
                <a:effectLst/>
                <a:latin typeface="Roboto Condensed "/>
                <a:ea typeface="Noto Sans Symbols"/>
                <a:cs typeface="Noto Sans Symbols"/>
              </a:rPr>
              <a:t> </a:t>
            </a:r>
            <a:r>
              <a:rPr lang="en-US" sz="3500" b="1" dirty="0" err="1">
                <a:effectLst/>
                <a:latin typeface="Roboto Condensed "/>
                <a:ea typeface="Noto Sans Symbols"/>
                <a:cs typeface="Noto Sans Symbols"/>
              </a:rPr>
              <a:t>điểm</a:t>
            </a:r>
            <a:r>
              <a:rPr lang="en-US" sz="3500" b="1" dirty="0">
                <a:effectLst/>
                <a:latin typeface="Roboto Condensed "/>
                <a:ea typeface="Noto Sans Symbols"/>
                <a:cs typeface="Noto Sans Symbols"/>
              </a:rPr>
              <a:t>:</a:t>
            </a:r>
          </a:p>
        </p:txBody>
      </p:sp>
      <p:graphicFrame>
        <p:nvGraphicFramePr>
          <p:cNvPr id="11" name="Bảng 10">
            <a:extLst>
              <a:ext uri="{FF2B5EF4-FFF2-40B4-BE49-F238E27FC236}">
                <a16:creationId xmlns:a16="http://schemas.microsoft.com/office/drawing/2014/main" xmlns="" id="{EB6674F0-95F8-D85E-5653-EF8DC4D0B1EF}"/>
              </a:ext>
            </a:extLst>
          </p:cNvPr>
          <p:cNvGraphicFramePr>
            <a:graphicFrameLocks noGrp="1"/>
          </p:cNvGraphicFramePr>
          <p:nvPr>
            <p:extLst>
              <p:ext uri="{D42A27DB-BD31-4B8C-83A1-F6EECF244321}">
                <p14:modId xmlns:p14="http://schemas.microsoft.com/office/powerpoint/2010/main" val="1911309081"/>
              </p:ext>
            </p:extLst>
          </p:nvPr>
        </p:nvGraphicFramePr>
        <p:xfrm>
          <a:off x="796436" y="3816610"/>
          <a:ext cx="16867705" cy="6747510"/>
        </p:xfrm>
        <a:graphic>
          <a:graphicData uri="http://schemas.openxmlformats.org/drawingml/2006/table">
            <a:tbl>
              <a:tblPr firstRow="1" firstCol="1" bandRow="1">
                <a:tableStyleId>{5940675A-B579-460E-94D1-54222C63F5DA}</a:tableStyleId>
              </a:tblPr>
              <a:tblGrid>
                <a:gridCol w="2464383">
                  <a:extLst>
                    <a:ext uri="{9D8B030D-6E8A-4147-A177-3AD203B41FA5}">
                      <a16:colId xmlns:a16="http://schemas.microsoft.com/office/drawing/2014/main" xmlns="" val="82724292"/>
                    </a:ext>
                  </a:extLst>
                </a:gridCol>
                <a:gridCol w="10159874">
                  <a:extLst>
                    <a:ext uri="{9D8B030D-6E8A-4147-A177-3AD203B41FA5}">
                      <a16:colId xmlns:a16="http://schemas.microsoft.com/office/drawing/2014/main" xmlns="" val="317195805"/>
                    </a:ext>
                  </a:extLst>
                </a:gridCol>
                <a:gridCol w="4243448">
                  <a:extLst>
                    <a:ext uri="{9D8B030D-6E8A-4147-A177-3AD203B41FA5}">
                      <a16:colId xmlns:a16="http://schemas.microsoft.com/office/drawing/2014/main" xmlns="" val="499689823"/>
                    </a:ext>
                  </a:extLst>
                </a:gridCol>
              </a:tblGrid>
              <a:tr h="458928">
                <a:tc>
                  <a:txBody>
                    <a:bodyPr/>
                    <a:lstStyle/>
                    <a:p>
                      <a:pPr marL="0" marR="0" algn="ctr">
                        <a:lnSpc>
                          <a:spcPct val="115000"/>
                        </a:lnSpc>
                        <a:spcBef>
                          <a:spcPts val="0"/>
                        </a:spcBef>
                        <a:spcAft>
                          <a:spcPts val="0"/>
                        </a:spcAft>
                      </a:pPr>
                      <a:r>
                        <a:rPr lang="en-US" sz="3500" b="1" dirty="0" err="1">
                          <a:effectLst/>
                          <a:latin typeface="Roboto Condensed "/>
                        </a:rPr>
                        <a:t>Phần</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tc>
                  <a:txBody>
                    <a:bodyPr/>
                    <a:lstStyle/>
                    <a:p>
                      <a:pPr marL="0" marR="0" algn="ctr">
                        <a:lnSpc>
                          <a:spcPct val="115000"/>
                        </a:lnSpc>
                        <a:spcBef>
                          <a:spcPts val="0"/>
                        </a:spcBef>
                        <a:spcAft>
                          <a:spcPts val="0"/>
                        </a:spcAft>
                      </a:pPr>
                      <a:r>
                        <a:rPr lang="en-US" sz="3500" b="1" dirty="0" err="1">
                          <a:effectLst/>
                          <a:latin typeface="Roboto Condensed "/>
                        </a:rPr>
                        <a:t>Nội</a:t>
                      </a:r>
                      <a:r>
                        <a:rPr lang="en-US" sz="3500" b="1" dirty="0">
                          <a:effectLst/>
                          <a:latin typeface="Roboto Condensed "/>
                        </a:rPr>
                        <a:t> dung </a:t>
                      </a:r>
                      <a:r>
                        <a:rPr lang="en-US" sz="3500" b="1" dirty="0" err="1">
                          <a:effectLst/>
                          <a:latin typeface="Roboto Condensed "/>
                        </a:rPr>
                        <a:t>chính</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tc>
                  <a:txBody>
                    <a:bodyPr/>
                    <a:lstStyle/>
                    <a:p>
                      <a:pPr marL="0" marR="0" algn="ctr">
                        <a:lnSpc>
                          <a:spcPct val="115000"/>
                        </a:lnSpc>
                        <a:spcBef>
                          <a:spcPts val="0"/>
                        </a:spcBef>
                        <a:spcAft>
                          <a:spcPts val="0"/>
                        </a:spcAft>
                      </a:pPr>
                      <a:r>
                        <a:rPr lang="en-US" sz="3500" b="1" dirty="0" err="1">
                          <a:effectLst/>
                          <a:latin typeface="Roboto Condensed "/>
                        </a:rPr>
                        <a:t>Mạch</a:t>
                      </a:r>
                      <a:r>
                        <a:rPr lang="en-US" sz="3500" b="1" dirty="0">
                          <a:effectLst/>
                          <a:latin typeface="Roboto Condensed "/>
                        </a:rPr>
                        <a:t> </a:t>
                      </a:r>
                      <a:r>
                        <a:rPr lang="en-US" sz="3500" b="1" dirty="0" err="1">
                          <a:effectLst/>
                          <a:latin typeface="Roboto Condensed "/>
                        </a:rPr>
                        <a:t>lập</a:t>
                      </a:r>
                      <a:r>
                        <a:rPr lang="en-US" sz="3500" b="1" dirty="0">
                          <a:effectLst/>
                          <a:latin typeface="Roboto Condensed "/>
                        </a:rPr>
                        <a:t> </a:t>
                      </a:r>
                      <a:r>
                        <a:rPr lang="en-US" sz="3500" b="1" dirty="0" err="1">
                          <a:effectLst/>
                          <a:latin typeface="Roboto Condensed "/>
                        </a:rPr>
                        <a:t>luận</a:t>
                      </a:r>
                      <a:endParaRPr lang="en-US" sz="3500" b="1" dirty="0">
                        <a:effectLst/>
                        <a:latin typeface="Roboto Condensed "/>
                        <a:ea typeface="Calibri" panose="020F0502020204030204" pitchFamily="34" charset="0"/>
                      </a:endParaRPr>
                    </a:p>
                  </a:txBody>
                  <a:tcPr marL="68580" marR="68580" marT="0" marB="0" anchor="ctr">
                    <a:solidFill>
                      <a:srgbClr val="D1BBA3"/>
                    </a:solidFill>
                  </a:tcPr>
                </a:tc>
                <a:extLst>
                  <a:ext uri="{0D108BD9-81ED-4DB2-BD59-A6C34878D82A}">
                    <a16:rowId xmlns:a16="http://schemas.microsoft.com/office/drawing/2014/main" xmlns="" val="1982310717"/>
                  </a:ext>
                </a:extLst>
              </a:tr>
              <a:tr h="801262">
                <a:tc>
                  <a:txBody>
                    <a:bodyPr/>
                    <a:lstStyle/>
                    <a:p>
                      <a:pPr marL="0" marR="0" algn="ctr">
                        <a:lnSpc>
                          <a:spcPct val="115000"/>
                        </a:lnSpc>
                        <a:spcBef>
                          <a:spcPts val="0"/>
                        </a:spcBef>
                        <a:spcAft>
                          <a:spcPts val="0"/>
                        </a:spcAft>
                      </a:pPr>
                      <a:r>
                        <a:rPr lang="en-US" sz="3500" dirty="0" err="1">
                          <a:effectLst/>
                          <a:latin typeface="Roboto Condensed "/>
                        </a:rPr>
                        <a:t>Phần</a:t>
                      </a:r>
                      <a:r>
                        <a:rPr lang="en-US" sz="3500" dirty="0">
                          <a:effectLst/>
                          <a:latin typeface="Roboto Condensed "/>
                        </a:rPr>
                        <a:t> 1</a:t>
                      </a: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just">
                        <a:lnSpc>
                          <a:spcPct val="115000"/>
                        </a:lnSpc>
                        <a:spcBef>
                          <a:spcPts val="0"/>
                        </a:spcBef>
                        <a:spcAft>
                          <a:spcPts val="0"/>
                        </a:spcAft>
                      </a:pPr>
                      <a:r>
                        <a:rPr lang="en-US" sz="3500" dirty="0" err="1">
                          <a:effectLst/>
                          <a:latin typeface="Roboto Condensed "/>
                          <a:ea typeface="Calibri" panose="020F0502020204030204" pitchFamily="34" charset="0"/>
                        </a:rPr>
                        <a:t>Giới</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thiệu</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khái</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quát</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về</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truyện</a:t>
                      </a:r>
                      <a:r>
                        <a:rPr lang="en-US" sz="3500" dirty="0">
                          <a:effectLst/>
                          <a:latin typeface="Roboto Condensed "/>
                          <a:ea typeface="Calibri" panose="020F0502020204030204" pitchFamily="34" charset="0"/>
                        </a:rPr>
                        <a:t> </a:t>
                      </a:r>
                      <a:r>
                        <a:rPr lang="en-US" sz="3500" i="1" dirty="0" err="1">
                          <a:effectLst/>
                          <a:latin typeface="Roboto Condensed "/>
                          <a:ea typeface="Calibri" panose="020F0502020204030204" pitchFamily="34" charset="0"/>
                        </a:rPr>
                        <a:t>Người</a:t>
                      </a:r>
                      <a:r>
                        <a:rPr lang="en-US" sz="3500" i="1" dirty="0">
                          <a:effectLst/>
                          <a:latin typeface="Roboto Condensed "/>
                          <a:ea typeface="Calibri" panose="020F0502020204030204" pitchFamily="34" charset="0"/>
                        </a:rPr>
                        <a:t> con </a:t>
                      </a:r>
                      <a:r>
                        <a:rPr lang="en-US" sz="3500" i="1" dirty="0" err="1">
                          <a:effectLst/>
                          <a:latin typeface="Roboto Condensed "/>
                          <a:ea typeface="Calibri" panose="020F0502020204030204" pitchFamily="34" charset="0"/>
                        </a:rPr>
                        <a:t>gái</a:t>
                      </a:r>
                      <a:r>
                        <a:rPr lang="en-US" sz="3500" i="1" dirty="0">
                          <a:effectLst/>
                          <a:latin typeface="Roboto Condensed "/>
                          <a:ea typeface="Calibri" panose="020F0502020204030204" pitchFamily="34" charset="0"/>
                        </a:rPr>
                        <a:t> Nam </a:t>
                      </a:r>
                      <a:r>
                        <a:rPr lang="en-US" sz="3500" i="1" dirty="0" err="1">
                          <a:effectLst/>
                          <a:latin typeface="Roboto Condensed "/>
                          <a:ea typeface="Calibri" panose="020F0502020204030204" pitchFamily="34" charset="0"/>
                        </a:rPr>
                        <a:t>Xương</a:t>
                      </a:r>
                      <a:r>
                        <a:rPr lang="en-US" sz="3500" i="1"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và</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nhân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vật</a:t>
                      </a:r>
                      <a:r>
                        <a:rPr lang="en-US" sz="3500" dirty="0">
                          <a:effectLst/>
                          <a:latin typeface="Roboto Condensed "/>
                          <a:ea typeface="Calibri" panose="020F0502020204030204" pitchFamily="34" charset="0"/>
                        </a:rPr>
                        <a:t> Vũ </a:t>
                      </a:r>
                      <a:r>
                        <a:rPr lang="en-US" sz="3500" dirty="0" err="1">
                          <a:effectLst/>
                          <a:latin typeface="Roboto Condensed "/>
                          <a:ea typeface="Calibri" panose="020F0502020204030204" pitchFamily="34" charset="0"/>
                        </a:rPr>
                        <a:t>Thị</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Thiết</a:t>
                      </a:r>
                      <a:r>
                        <a:rPr lang="en-US" sz="3500" dirty="0">
                          <a:effectLst/>
                          <a:latin typeface="Roboto Condensed "/>
                          <a:ea typeface="Calibri" panose="020F0502020204030204" pitchFamily="34" charset="0"/>
                        </a:rPr>
                        <a:t> (Vũ </a:t>
                      </a:r>
                      <a:r>
                        <a:rPr lang="en-US" sz="3500" dirty="0" err="1">
                          <a:effectLst/>
                          <a:latin typeface="Roboto Condensed "/>
                          <a:ea typeface="Calibri" panose="020F0502020204030204" pitchFamily="34" charset="0"/>
                        </a:rPr>
                        <a:t>Nương</a:t>
                      </a:r>
                      <a:r>
                        <a:rPr lang="en-US" sz="3500" dirty="0">
                          <a:effectLst/>
                          <a:latin typeface="Roboto Condensed "/>
                          <a:ea typeface="Calibri" panose="020F0502020204030204" pitchFamily="34" charset="0"/>
                        </a:rPr>
                        <a:t>)</a:t>
                      </a:r>
                    </a:p>
                  </a:txBody>
                  <a:tcPr marL="68580" marR="68580" marT="0" marB="0" anchor="ctr"/>
                </a:tc>
                <a:tc>
                  <a:txBody>
                    <a:bodyPr/>
                    <a:lstStyle/>
                    <a:p>
                      <a:pPr marL="0" marR="0" algn="ctr">
                        <a:lnSpc>
                          <a:spcPct val="115000"/>
                        </a:lnSpc>
                        <a:spcBef>
                          <a:spcPts val="0"/>
                        </a:spcBef>
                        <a:spcAft>
                          <a:spcPts val="0"/>
                        </a:spcAft>
                      </a:pPr>
                      <a:r>
                        <a:rPr lang="nl-NL" sz="3500" dirty="0">
                          <a:effectLst/>
                          <a:latin typeface="Roboto Condensed "/>
                          <a:ea typeface="Calibri" panose="020F0502020204030204" pitchFamily="34" charset="0"/>
                        </a:rPr>
                        <a:t>Mở đầu</a:t>
                      </a: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2153963834"/>
                  </a:ext>
                </a:extLst>
              </a:tr>
              <a:tr h="703859">
                <a:tc>
                  <a:txBody>
                    <a:bodyPr/>
                    <a:lstStyle/>
                    <a:p>
                      <a:pPr marL="0" marR="0" algn="ctr">
                        <a:lnSpc>
                          <a:spcPct val="115000"/>
                        </a:lnSpc>
                        <a:spcBef>
                          <a:spcPts val="0"/>
                        </a:spcBef>
                        <a:spcAft>
                          <a:spcPts val="0"/>
                        </a:spcAft>
                      </a:pPr>
                      <a:r>
                        <a:rPr lang="en-US" sz="3500">
                          <a:effectLst/>
                          <a:latin typeface="Roboto Condensed "/>
                        </a:rPr>
                        <a:t>Phần 2</a:t>
                      </a:r>
                      <a:endParaRPr lang="en-US" sz="3500">
                        <a:effectLst/>
                        <a:latin typeface="Roboto Condensed "/>
                        <a:ea typeface="Calibri" panose="020F0502020204030204" pitchFamily="34" charset="0"/>
                      </a:endParaRPr>
                    </a:p>
                  </a:txBody>
                  <a:tcPr marL="68580" marR="68580" marT="0" marB="0" anchor="ctr"/>
                </a:tc>
                <a:tc>
                  <a:txBody>
                    <a:bodyPr/>
                    <a:lstStyle/>
                    <a:p>
                      <a:pPr marL="0" marR="0" algn="just">
                        <a:lnSpc>
                          <a:spcPct val="115000"/>
                        </a:lnSpc>
                        <a:spcBef>
                          <a:spcPts val="0"/>
                        </a:spcBef>
                        <a:spcAft>
                          <a:spcPts val="0"/>
                        </a:spcAft>
                      </a:pPr>
                      <a:r>
                        <a:rPr lang="en-US" sz="3500" dirty="0" err="1">
                          <a:effectLst/>
                          <a:latin typeface="Roboto Condensed "/>
                          <a:ea typeface="Calibri" panose="020F0502020204030204" pitchFamily="34" charset="0"/>
                        </a:rPr>
                        <a:t>Khái</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quát</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về</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cuộc</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đời</a:t>
                      </a:r>
                      <a:r>
                        <a:rPr lang="en-US" sz="3500" dirty="0">
                          <a:effectLst/>
                          <a:latin typeface="Roboto Condensed "/>
                          <a:ea typeface="Calibri" panose="020F0502020204030204" pitchFamily="34" charset="0"/>
                        </a:rPr>
                        <a:t> bi </a:t>
                      </a:r>
                      <a:r>
                        <a:rPr lang="en-US" sz="3500" dirty="0" err="1">
                          <a:effectLst/>
                          <a:latin typeface="Roboto Condensed "/>
                          <a:ea typeface="Calibri" panose="020F0502020204030204" pitchFamily="34" charset="0"/>
                        </a:rPr>
                        <a:t>kịch</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của</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nhân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vật</a:t>
                      </a:r>
                      <a:r>
                        <a:rPr lang="en-US" sz="3500" dirty="0">
                          <a:effectLst/>
                          <a:latin typeface="Roboto Condensed "/>
                          <a:ea typeface="Calibri" panose="020F0502020204030204" pitchFamily="34" charset="0"/>
                        </a:rPr>
                        <a:t> Vũ </a:t>
                      </a:r>
                      <a:r>
                        <a:rPr lang="en-US" sz="3500" dirty="0" err="1">
                          <a:effectLst/>
                          <a:latin typeface="Roboto Condensed "/>
                          <a:ea typeface="Calibri" panose="020F0502020204030204" pitchFamily="34" charset="0"/>
                        </a:rPr>
                        <a:t>Nương</a:t>
                      </a: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nl-NL" sz="3500">
                          <a:effectLst/>
                          <a:latin typeface="Roboto Condensed "/>
                          <a:ea typeface="Calibri" panose="020F0502020204030204" pitchFamily="34" charset="0"/>
                        </a:rPr>
                        <a:t>Nhận diện bi kịch</a:t>
                      </a:r>
                      <a:endParaRPr lang="en-US" sz="350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2711835482"/>
                  </a:ext>
                </a:extLst>
              </a:tr>
              <a:tr h="703859">
                <a:tc>
                  <a:txBody>
                    <a:bodyPr/>
                    <a:lstStyle/>
                    <a:p>
                      <a:pPr marL="0" marR="0" algn="ctr">
                        <a:lnSpc>
                          <a:spcPct val="115000"/>
                        </a:lnSpc>
                        <a:spcBef>
                          <a:spcPts val="0"/>
                        </a:spcBef>
                        <a:spcAft>
                          <a:spcPts val="0"/>
                        </a:spcAft>
                      </a:pPr>
                      <a:r>
                        <a:rPr lang="en-US" sz="3500">
                          <a:effectLst/>
                          <a:latin typeface="Roboto Condensed "/>
                        </a:rPr>
                        <a:t>Phần 3</a:t>
                      </a:r>
                      <a:endParaRPr lang="en-US" sz="3500">
                        <a:effectLst/>
                        <a:latin typeface="Roboto Condensed "/>
                        <a:ea typeface="Calibri" panose="020F0502020204030204" pitchFamily="34" charset="0"/>
                      </a:endParaRPr>
                    </a:p>
                  </a:txBody>
                  <a:tcPr marL="68580" marR="68580" marT="0" marB="0" anchor="ctr"/>
                </a:tc>
                <a:tc>
                  <a:txBody>
                    <a:bodyPr/>
                    <a:lstStyle/>
                    <a:p>
                      <a:pPr marL="0" marR="0" algn="just">
                        <a:lnSpc>
                          <a:spcPct val="115000"/>
                        </a:lnSpc>
                        <a:spcBef>
                          <a:spcPts val="0"/>
                        </a:spcBef>
                        <a:spcAft>
                          <a:spcPts val="0"/>
                        </a:spcAft>
                      </a:pPr>
                      <a:r>
                        <a:rPr lang="en-US" sz="3500" dirty="0" err="1">
                          <a:effectLst/>
                          <a:latin typeface="Roboto Condensed "/>
                          <a:ea typeface="Calibri" panose="020F0502020204030204" pitchFamily="34" charset="0"/>
                        </a:rPr>
                        <a:t>Phân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tích</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nguyên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nhân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gây</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nên</a:t>
                      </a:r>
                      <a:r>
                        <a:rPr lang="en-US" sz="3500" dirty="0">
                          <a:effectLst/>
                          <a:latin typeface="Roboto Condensed "/>
                          <a:ea typeface="Calibri" panose="020F0502020204030204" pitchFamily="34" charset="0"/>
                        </a:rPr>
                        <a:t> bi </a:t>
                      </a:r>
                      <a:r>
                        <a:rPr lang="en-US" sz="3500" dirty="0" err="1">
                          <a:effectLst/>
                          <a:latin typeface="Roboto Condensed "/>
                          <a:ea typeface="Calibri" panose="020F0502020204030204" pitchFamily="34" charset="0"/>
                        </a:rPr>
                        <a:t>kịch</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của</a:t>
                      </a:r>
                      <a:r>
                        <a:rPr lang="en-US" sz="3500" dirty="0">
                          <a:effectLst/>
                          <a:latin typeface="Roboto Condensed "/>
                          <a:ea typeface="Calibri" panose="020F0502020204030204" pitchFamily="34" charset="0"/>
                        </a:rPr>
                        <a:t> Vũ </a:t>
                      </a:r>
                      <a:r>
                        <a:rPr lang="en-US" sz="3500" dirty="0" err="1">
                          <a:effectLst/>
                          <a:latin typeface="Roboto Condensed "/>
                          <a:ea typeface="Calibri" panose="020F0502020204030204" pitchFamily="34" charset="0"/>
                        </a:rPr>
                        <a:t>Nương</a:t>
                      </a: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nl-NL" sz="3500" dirty="0">
                          <a:effectLst/>
                          <a:latin typeface="Roboto Condensed "/>
                          <a:ea typeface="Calibri" panose="020F0502020204030204" pitchFamily="34" charset="0"/>
                        </a:rPr>
                        <a:t>Lí giải bi kịch</a:t>
                      </a: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1488638736"/>
                  </a:ext>
                </a:extLst>
              </a:tr>
              <a:tr h="703859">
                <a:tc>
                  <a:txBody>
                    <a:bodyPr/>
                    <a:lstStyle/>
                    <a:p>
                      <a:pPr marL="0" marR="0" algn="ctr">
                        <a:lnSpc>
                          <a:spcPct val="115000"/>
                        </a:lnSpc>
                        <a:spcBef>
                          <a:spcPts val="0"/>
                        </a:spcBef>
                        <a:spcAft>
                          <a:spcPts val="0"/>
                        </a:spcAft>
                      </a:pPr>
                      <a:r>
                        <a:rPr lang="en-US" sz="3500">
                          <a:effectLst/>
                          <a:latin typeface="Roboto Condensed "/>
                        </a:rPr>
                        <a:t>Phần 4</a:t>
                      </a:r>
                      <a:endParaRPr lang="en-US" sz="3500">
                        <a:effectLst/>
                        <a:latin typeface="Roboto Condensed "/>
                        <a:ea typeface="Calibri" panose="020F0502020204030204" pitchFamily="34" charset="0"/>
                      </a:endParaRPr>
                    </a:p>
                  </a:txBody>
                  <a:tcPr marL="68580" marR="68580" marT="0" marB="0" anchor="ctr"/>
                </a:tc>
                <a:tc>
                  <a:txBody>
                    <a:bodyPr/>
                    <a:lstStyle/>
                    <a:p>
                      <a:pPr marL="0" marR="0" algn="just">
                        <a:lnSpc>
                          <a:spcPct val="115000"/>
                        </a:lnSpc>
                        <a:spcBef>
                          <a:spcPts val="0"/>
                        </a:spcBef>
                        <a:spcAft>
                          <a:spcPts val="0"/>
                        </a:spcAft>
                      </a:pPr>
                      <a:r>
                        <a:rPr lang="en-US" sz="3500" dirty="0" err="1">
                          <a:effectLst/>
                          <a:latin typeface="Roboto Condensed "/>
                          <a:ea typeface="Calibri" panose="020F0502020204030204" pitchFamily="34" charset="0"/>
                        </a:rPr>
                        <a:t>Phân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tích</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sự</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kết</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hợp</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giữa</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yếu</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tố</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hiện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thực</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và</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kì</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ảo</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trong</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tác</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phẩm</a:t>
                      </a:r>
                      <a:endParaRPr lang="en-US" sz="3500" dirty="0">
                        <a:effectLst/>
                        <a:latin typeface="Roboto Condensed "/>
                        <a:ea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nl-NL" sz="3500" dirty="0">
                          <a:effectLst/>
                          <a:latin typeface="Roboto Condensed "/>
                          <a:ea typeface="Calibri" panose="020F0502020204030204" pitchFamily="34" charset="0"/>
                        </a:rPr>
                        <a:t>Hóa giải bi kịch</a:t>
                      </a: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3119736337"/>
                  </a:ext>
                </a:extLst>
              </a:tr>
              <a:tr h="703859">
                <a:tc>
                  <a:txBody>
                    <a:bodyPr/>
                    <a:lstStyle/>
                    <a:p>
                      <a:pPr marL="0" marR="0" algn="ctr">
                        <a:lnSpc>
                          <a:spcPct val="115000"/>
                        </a:lnSpc>
                        <a:spcBef>
                          <a:spcPts val="0"/>
                        </a:spcBef>
                        <a:spcAft>
                          <a:spcPts val="0"/>
                        </a:spcAft>
                      </a:pPr>
                      <a:r>
                        <a:rPr lang="en-US" sz="3500">
                          <a:effectLst/>
                          <a:latin typeface="Roboto Condensed "/>
                        </a:rPr>
                        <a:t>Phần 5</a:t>
                      </a:r>
                      <a:endParaRPr lang="en-US" sz="3500">
                        <a:effectLst/>
                        <a:latin typeface="Roboto Condensed "/>
                        <a:ea typeface="Calibri" panose="020F0502020204030204" pitchFamily="34" charset="0"/>
                      </a:endParaRPr>
                    </a:p>
                  </a:txBody>
                  <a:tcPr marL="68580" marR="68580" marT="0" marB="0" anchor="ctr"/>
                </a:tc>
                <a:tc>
                  <a:txBody>
                    <a:bodyPr/>
                    <a:lstStyle/>
                    <a:p>
                      <a:pPr marL="0" marR="0" algn="just">
                        <a:lnSpc>
                          <a:spcPct val="115000"/>
                        </a:lnSpc>
                        <a:spcBef>
                          <a:spcPts val="0"/>
                        </a:spcBef>
                        <a:spcAft>
                          <a:spcPts val="0"/>
                        </a:spcAft>
                      </a:pPr>
                      <a:r>
                        <a:rPr lang="en-US" sz="3500" dirty="0" err="1">
                          <a:effectLst/>
                          <a:latin typeface="Roboto Condensed "/>
                          <a:ea typeface="Calibri" panose="020F0502020204030204" pitchFamily="34" charset="0"/>
                        </a:rPr>
                        <a:t>Khẳng</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định</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sức</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hấp</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dẫn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của</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tác</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phẩm</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đối</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với</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bạn</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đọc</a:t>
                      </a:r>
                      <a:r>
                        <a:rPr lang="en-US" sz="3500" dirty="0">
                          <a:effectLst/>
                          <a:latin typeface="Roboto Condensed "/>
                          <a:ea typeface="Calibri" panose="020F0502020204030204" pitchFamily="34" charset="0"/>
                        </a:rPr>
                        <a:t>.</a:t>
                      </a:r>
                    </a:p>
                  </a:txBody>
                  <a:tcPr marL="68580" marR="68580" marT="0" marB="0" anchor="ctr"/>
                </a:tc>
                <a:tc>
                  <a:txBody>
                    <a:bodyPr/>
                    <a:lstStyle/>
                    <a:p>
                      <a:pPr marL="0" marR="0" algn="ctr">
                        <a:lnSpc>
                          <a:spcPct val="115000"/>
                        </a:lnSpc>
                        <a:spcBef>
                          <a:spcPts val="0"/>
                        </a:spcBef>
                        <a:spcAft>
                          <a:spcPts val="0"/>
                        </a:spcAft>
                      </a:pPr>
                      <a:r>
                        <a:rPr lang="en-US" sz="3500" dirty="0" err="1">
                          <a:effectLst/>
                          <a:latin typeface="Roboto Condensed "/>
                          <a:ea typeface="Calibri" panose="020F0502020204030204" pitchFamily="34" charset="0"/>
                        </a:rPr>
                        <a:t>Kết</a:t>
                      </a:r>
                      <a:r>
                        <a:rPr lang="en-US" sz="3500" dirty="0">
                          <a:effectLst/>
                          <a:latin typeface="Roboto Condensed "/>
                          <a:ea typeface="Calibri" panose="020F0502020204030204" pitchFamily="34" charset="0"/>
                        </a:rPr>
                        <a:t> </a:t>
                      </a:r>
                      <a:r>
                        <a:rPr lang="en-US" sz="3500" dirty="0" err="1">
                          <a:effectLst/>
                          <a:latin typeface="Roboto Condensed "/>
                          <a:ea typeface="Calibri" panose="020F0502020204030204" pitchFamily="34" charset="0"/>
                        </a:rPr>
                        <a:t>thúc</a:t>
                      </a:r>
                      <a:endParaRPr lang="en-US" sz="3500" dirty="0">
                        <a:effectLst/>
                        <a:latin typeface="Roboto Condensed "/>
                        <a:ea typeface="Calibri" panose="020F0502020204030204" pitchFamily="34" charset="0"/>
                      </a:endParaRPr>
                    </a:p>
                  </a:txBody>
                  <a:tcPr marL="68580" marR="68580" marT="0" marB="0" anchor="ctr"/>
                </a:tc>
                <a:extLst>
                  <a:ext uri="{0D108BD9-81ED-4DB2-BD59-A6C34878D82A}">
                    <a16:rowId xmlns:a16="http://schemas.microsoft.com/office/drawing/2014/main" xmlns="" val="310007412"/>
                  </a:ext>
                </a:extLst>
              </a:tr>
            </a:tbl>
          </a:graphicData>
        </a:graphic>
      </p:graphicFrame>
    </p:spTree>
    <p:extLst>
      <p:ext uri="{BB962C8B-B14F-4D97-AF65-F5344CB8AC3E}">
        <p14:creationId xmlns:p14="http://schemas.microsoft.com/office/powerpoint/2010/main" val="100913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graphicFrame>
        <p:nvGraphicFramePr>
          <p:cNvPr id="22" name="Diagram 21">
            <a:extLst>
              <a:ext uri="{FF2B5EF4-FFF2-40B4-BE49-F238E27FC236}">
                <a16:creationId xmlns:a16="http://schemas.microsoft.com/office/drawing/2014/main" xmlns="" id="{D3340503-A708-F797-F65F-7D42953CE890}"/>
              </a:ext>
            </a:extLst>
          </p:cNvPr>
          <p:cNvGraphicFramePr/>
          <p:nvPr>
            <p:extLst>
              <p:ext uri="{D42A27DB-BD31-4B8C-83A1-F6EECF244321}">
                <p14:modId xmlns:p14="http://schemas.microsoft.com/office/powerpoint/2010/main" val="319377944"/>
              </p:ext>
            </p:extLst>
          </p:nvPr>
        </p:nvGraphicFramePr>
        <p:xfrm>
          <a:off x="1586475" y="1504793"/>
          <a:ext cx="14797957" cy="6557314"/>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6" name="TextBox 25">
            <a:extLst>
              <a:ext uri="{FF2B5EF4-FFF2-40B4-BE49-F238E27FC236}">
                <a16:creationId xmlns:a16="http://schemas.microsoft.com/office/drawing/2014/main" xmlns="" id="{DDEB8343-F9C1-8743-D4BC-7BB7121902CC}"/>
              </a:ext>
            </a:extLst>
          </p:cNvPr>
          <p:cNvSpPr txBox="1"/>
          <p:nvPr/>
        </p:nvSpPr>
        <p:spPr>
          <a:xfrm>
            <a:off x="2518655" y="6166366"/>
            <a:ext cx="3595390" cy="1015663"/>
          </a:xfrm>
          <a:prstGeom prst="rect">
            <a:avLst/>
          </a:prstGeom>
          <a:noFill/>
        </p:spPr>
        <p:txBody>
          <a:bodyPr wrap="square" rtlCol="0">
            <a:spAutoFit/>
          </a:bodyPr>
          <a:lstStyle/>
          <a:p>
            <a:pPr algn="just"/>
            <a:r>
              <a:rPr lang="vi-VN"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LĐ1: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Cuộc</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đời</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và</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bi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kịch</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Vũ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Thị</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Thiết</a:t>
            </a:r>
            <a:endPar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7" name="TextBox 26">
            <a:extLst>
              <a:ext uri="{FF2B5EF4-FFF2-40B4-BE49-F238E27FC236}">
                <a16:creationId xmlns:a16="http://schemas.microsoft.com/office/drawing/2014/main" xmlns="" id="{A19AB0DE-545F-45EC-87B5-7ED5ABF742A1}"/>
              </a:ext>
            </a:extLst>
          </p:cNvPr>
          <p:cNvSpPr txBox="1"/>
          <p:nvPr/>
        </p:nvSpPr>
        <p:spPr>
          <a:xfrm>
            <a:off x="7590285" y="6075150"/>
            <a:ext cx="3161857" cy="1477328"/>
          </a:xfrm>
          <a:prstGeom prst="rect">
            <a:avLst/>
          </a:prstGeom>
          <a:noFill/>
        </p:spPr>
        <p:txBody>
          <a:bodyPr wrap="square" rtlCol="0">
            <a:spAutoFit/>
          </a:bodyPr>
          <a:lstStyle/>
          <a:p>
            <a:pPr algn="just"/>
            <a:r>
              <a:rPr lang="vi-VN"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LĐ2: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Nguyên</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gây</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nên</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bi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kịch</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0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Vũ </a:t>
            </a:r>
            <a:r>
              <a:rPr lang="en-US" sz="3000"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Nương</a:t>
            </a:r>
            <a:endPar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29" name="TextBox 28">
            <a:extLst>
              <a:ext uri="{FF2B5EF4-FFF2-40B4-BE49-F238E27FC236}">
                <a16:creationId xmlns:a16="http://schemas.microsoft.com/office/drawing/2014/main" xmlns="" id="{65A86A09-881B-1C13-2C95-07E6DA1E471E}"/>
              </a:ext>
            </a:extLst>
          </p:cNvPr>
          <p:cNvSpPr txBox="1"/>
          <p:nvPr/>
        </p:nvSpPr>
        <p:spPr>
          <a:xfrm>
            <a:off x="12254721" y="6075150"/>
            <a:ext cx="3528911" cy="1477328"/>
          </a:xfrm>
          <a:prstGeom prst="rect">
            <a:avLst/>
          </a:prstGeom>
          <a:noFill/>
        </p:spPr>
        <p:txBody>
          <a:bodyPr wrap="square" rtlCol="0">
            <a:spAutoFit/>
          </a:bodyPr>
          <a:lstStyle/>
          <a:p>
            <a:pPr algn="just"/>
            <a:r>
              <a:rPr lang="vi-VN"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LĐ3: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Sự</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hài</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hòa</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yếu</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tố</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thực</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và</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ảo</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trong</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tác</a:t>
            </a:r>
            <a:r>
              <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phẩm</a:t>
            </a:r>
            <a:endPar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2" name="TextBox 11">
            <a:extLst>
              <a:ext uri="{FF2B5EF4-FFF2-40B4-BE49-F238E27FC236}">
                <a16:creationId xmlns:a16="http://schemas.microsoft.com/office/drawing/2014/main" xmlns="" id="{21FEE602-4D6C-2CEA-9D12-F59C092499CD}"/>
              </a:ext>
            </a:extLst>
          </p:cNvPr>
          <p:cNvSpPr txBox="1"/>
          <p:nvPr/>
        </p:nvSpPr>
        <p:spPr>
          <a:xfrm>
            <a:off x="2729210" y="604432"/>
            <a:ext cx="17244898" cy="814325"/>
          </a:xfrm>
          <a:prstGeom prst="rect">
            <a:avLst/>
          </a:prstGeom>
        </p:spPr>
        <p:txBody>
          <a:bodyPr wrap="square" lIns="0" tIns="0" rIns="0" bIns="0" rtlCol="0" anchor="t">
            <a:spAutoFit/>
          </a:bodyPr>
          <a:lstStyle/>
          <a:p>
            <a:pPr algn="just">
              <a:lnSpc>
                <a:spcPts val="7000"/>
              </a:lnSpc>
              <a:spcBef>
                <a:spcPct val="0"/>
              </a:spcBef>
            </a:pPr>
            <a:r>
              <a:rPr lang="vi-VN" sz="4400" b="1" dirty="0">
                <a:solidFill>
                  <a:srgbClr val="605048"/>
                </a:solidFill>
                <a:latin typeface="Roboto Condensed Bold"/>
                <a:ea typeface="Roboto Condensed" panose="02000000000000000000" pitchFamily="2" charset="0"/>
                <a:cs typeface="Roboto Condensed" panose="02000000000000000000" pitchFamily="2" charset="0"/>
              </a:rPr>
              <a:t>H</a:t>
            </a:r>
            <a:r>
              <a:rPr lang="vi-VN" sz="4400" dirty="0">
                <a:solidFill>
                  <a:srgbClr val="605048"/>
                </a:solidFill>
                <a:latin typeface="Roboto Condensed Bold"/>
              </a:rPr>
              <a:t>ệ thống luận đề, luận điểm, bằng chứng trong văn bản</a:t>
            </a:r>
            <a:r>
              <a:rPr lang="vi-VN" sz="4400" b="1" dirty="0">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rPr>
              <a:t> </a:t>
            </a:r>
            <a:endParaRPr lang="en-US" sz="4400" b="1" dirty="0">
              <a:solidFill>
                <a:srgbClr val="605048"/>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2" name="Ngoặc móc Trái 11">
            <a:extLst>
              <a:ext uri="{FF2B5EF4-FFF2-40B4-BE49-F238E27FC236}">
                <a16:creationId xmlns:a16="http://schemas.microsoft.com/office/drawing/2014/main" xmlns="" id="{41E657E4-C5E4-0D08-6755-492420222DB3}"/>
              </a:ext>
            </a:extLst>
          </p:cNvPr>
          <p:cNvSpPr/>
          <p:nvPr/>
        </p:nvSpPr>
        <p:spPr>
          <a:xfrm rot="16200000">
            <a:off x="6235741" y="5914769"/>
            <a:ext cx="878220" cy="5021299"/>
          </a:xfrm>
          <a:prstGeom prst="leftBrace">
            <a:avLst/>
          </a:prstGeom>
          <a:ln>
            <a:solidFill>
              <a:srgbClr val="877567"/>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
        <p:nvSpPr>
          <p:cNvPr id="13" name="Ngoặc móc Trái 12">
            <a:extLst>
              <a:ext uri="{FF2B5EF4-FFF2-40B4-BE49-F238E27FC236}">
                <a16:creationId xmlns:a16="http://schemas.microsoft.com/office/drawing/2014/main" xmlns="" id="{F53489F8-30D3-26F3-5BB0-492E1BCD483E}"/>
              </a:ext>
            </a:extLst>
          </p:cNvPr>
          <p:cNvSpPr/>
          <p:nvPr/>
        </p:nvSpPr>
        <p:spPr>
          <a:xfrm rot="16200000">
            <a:off x="13834767" y="5723895"/>
            <a:ext cx="878220" cy="5021299"/>
          </a:xfrm>
          <a:prstGeom prst="leftBrace">
            <a:avLst/>
          </a:prstGeom>
          <a:ln>
            <a:solidFill>
              <a:srgbClr val="877567"/>
            </a:solidFill>
          </a:ln>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
        <p:nvSpPr>
          <p:cNvPr id="15" name="TextBox 28">
            <a:extLst>
              <a:ext uri="{FF2B5EF4-FFF2-40B4-BE49-F238E27FC236}">
                <a16:creationId xmlns:a16="http://schemas.microsoft.com/office/drawing/2014/main" xmlns="" id="{A297C194-BA2B-1060-7184-0634DA763FF7}"/>
              </a:ext>
            </a:extLst>
          </p:cNvPr>
          <p:cNvSpPr txBox="1"/>
          <p:nvPr/>
        </p:nvSpPr>
        <p:spPr>
          <a:xfrm>
            <a:off x="4489910" y="9034052"/>
            <a:ext cx="4462205" cy="553998"/>
          </a:xfrm>
          <a:prstGeom prst="rect">
            <a:avLst/>
          </a:prstGeom>
          <a:noFill/>
        </p:spPr>
        <p:txBody>
          <a:bodyPr wrap="square" rtlCol="0">
            <a:spAutoFit/>
          </a:bodyPr>
          <a:lstStyle/>
          <a:p>
            <a:pPr algn="ct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Phân</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tích</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nội</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dung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chủ</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đề</a:t>
            </a:r>
            <a:endPar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6" name="TextBox 28">
            <a:extLst>
              <a:ext uri="{FF2B5EF4-FFF2-40B4-BE49-F238E27FC236}">
                <a16:creationId xmlns:a16="http://schemas.microsoft.com/office/drawing/2014/main" xmlns="" id="{DC7A9B18-FD47-58EE-49B7-EC87FF00066E}"/>
              </a:ext>
            </a:extLst>
          </p:cNvPr>
          <p:cNvSpPr txBox="1"/>
          <p:nvPr/>
        </p:nvSpPr>
        <p:spPr>
          <a:xfrm>
            <a:off x="12042774" y="8882140"/>
            <a:ext cx="4462205" cy="1015663"/>
          </a:xfrm>
          <a:prstGeom prst="rect">
            <a:avLst/>
          </a:prstGeom>
          <a:noFill/>
        </p:spPr>
        <p:txBody>
          <a:bodyPr wrap="square" rtlCol="0">
            <a:spAutoFit/>
          </a:bodyPr>
          <a:lstStyle/>
          <a:p>
            <a:pPr algn="ct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Phân</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tích</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đặc</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sắc</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nghệ</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thuật</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làm</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rõ</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chủ</a:t>
            </a:r>
            <a:r>
              <a:rPr lang="en-US" sz="3000" b="1"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000" b="1" dirty="0" err="1">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rPr>
              <a:t>đề</a:t>
            </a:r>
            <a:endParaRPr lang="en-US" sz="30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23512439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ppt_x"/>
                                          </p:val>
                                        </p:tav>
                                        <p:tav tm="100000">
                                          <p:val>
                                            <p:strVal val="#ppt_x"/>
                                          </p:val>
                                        </p:tav>
                                      </p:tavLst>
                                    </p:anim>
                                    <p:anim calcmode="lin" valueType="num">
                                      <p:cBhvr additive="base">
                                        <p:cTn id="18" dur="500" fill="hold"/>
                                        <p:tgtEl>
                                          <p:spTgt spid="2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ppt_x"/>
                                          </p:val>
                                        </p:tav>
                                        <p:tav tm="100000">
                                          <p:val>
                                            <p:strVal val="#ppt_x"/>
                                          </p:val>
                                        </p:tav>
                                      </p:tavLst>
                                    </p:anim>
                                    <p:anim calcmode="lin" valueType="num">
                                      <p:cBhvr additive="base">
                                        <p:cTn id="22" dur="500" fill="hold"/>
                                        <p:tgtEl>
                                          <p:spTgt spid="29"/>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ppt_x"/>
                                          </p:val>
                                        </p:tav>
                                        <p:tav tm="100000">
                                          <p:val>
                                            <p:strVal val="#ppt_x"/>
                                          </p:val>
                                        </p:tav>
                                      </p:tavLst>
                                    </p:anim>
                                    <p:anim calcmode="lin" valueType="num">
                                      <p:cBhvr additive="base">
                                        <p:cTn id="3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P spid="26" grpId="0"/>
      <p:bldP spid="27" grpId="0"/>
      <p:bldP spid="29" grpId="0"/>
      <p:bldP spid="12" grpId="0" animBg="1"/>
      <p:bldP spid="13" grpId="0" animBg="1"/>
      <p:bldP spid="15" grpId="0"/>
      <p:bldP spid="1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5" y="-3269483"/>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5" name="Freeform 5"/>
          <p:cNvSpPr/>
          <p:nvPr/>
        </p:nvSpPr>
        <p:spPr>
          <a:xfrm>
            <a:off x="785349" y="4164538"/>
            <a:ext cx="16717300" cy="4415767"/>
          </a:xfrm>
          <a:custGeom>
            <a:avLst/>
            <a:gdLst/>
            <a:ahLst/>
            <a:cxnLst/>
            <a:rect l="l" t="t" r="r" b="b"/>
            <a:pathLst>
              <a:path w="12235715" h="4251911">
                <a:moveTo>
                  <a:pt x="0" y="0"/>
                </a:moveTo>
                <a:lnTo>
                  <a:pt x="12235715" y="0"/>
                </a:lnTo>
                <a:lnTo>
                  <a:pt x="12235715" y="4251911"/>
                </a:lnTo>
                <a:lnTo>
                  <a:pt x="0" y="4251911"/>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7" name="TextBox 7"/>
          <p:cNvSpPr txBox="1"/>
          <p:nvPr/>
        </p:nvSpPr>
        <p:spPr>
          <a:xfrm>
            <a:off x="3343267" y="5707949"/>
            <a:ext cx="11601464" cy="1554913"/>
          </a:xfrm>
          <a:prstGeom prst="rect">
            <a:avLst/>
          </a:prstGeom>
        </p:spPr>
        <p:txBody>
          <a:bodyPr wrap="square" lIns="0" tIns="0" rIns="0" bIns="0" rtlCol="0" anchor="t">
            <a:spAutoFit/>
          </a:bodyPr>
          <a:lstStyle/>
          <a:p>
            <a:pPr algn="just">
              <a:lnSpc>
                <a:spcPts val="6299"/>
              </a:lnSpc>
            </a:pPr>
            <a:r>
              <a:rPr lang="vi-VN" sz="4400" b="1"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 Đọc phần (1), nhận xét cách nêu vấn đề bàn luận của tác giả.</a:t>
            </a:r>
            <a:endParaRPr lang="vi-VN" sz="4400" i="1"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8" name="TextBox 8"/>
          <p:cNvSpPr txBox="1"/>
          <p:nvPr/>
        </p:nvSpPr>
        <p:spPr>
          <a:xfrm>
            <a:off x="1500906" y="805441"/>
            <a:ext cx="15286188" cy="1037272"/>
          </a:xfrm>
          <a:prstGeom prst="rect">
            <a:avLst/>
          </a:prstGeom>
        </p:spPr>
        <p:txBody>
          <a:bodyPr lIns="0" tIns="0" rIns="0" bIns="0" rtlCol="0" anchor="t">
            <a:spAutoFit/>
          </a:bodyPr>
          <a:lstStyle/>
          <a:p>
            <a:pPr algn="just">
              <a:lnSpc>
                <a:spcPts val="9029"/>
              </a:lnSpc>
            </a:pPr>
            <a:r>
              <a:rPr lang="en-US" sz="5400" dirty="0">
                <a:solidFill>
                  <a:srgbClr val="594A47"/>
                </a:solidFill>
                <a:latin typeface="Fraunces Semi-Bold"/>
              </a:rPr>
              <a:t>3. KHÁM PHÁ VĂN BẢN</a:t>
            </a:r>
          </a:p>
        </p:txBody>
      </p:sp>
      <p:sp>
        <p:nvSpPr>
          <p:cNvPr id="9" name="TextBox 9"/>
          <p:cNvSpPr txBox="1"/>
          <p:nvPr/>
        </p:nvSpPr>
        <p:spPr>
          <a:xfrm>
            <a:off x="1500906" y="1877973"/>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1" name="TextBox 10">
            <a:extLst>
              <a:ext uri="{FF2B5EF4-FFF2-40B4-BE49-F238E27FC236}">
                <a16:creationId xmlns:a16="http://schemas.microsoft.com/office/drawing/2014/main" xmlns="" id="{80A338B5-FBD0-1EE5-232E-F9C7A366A224}"/>
              </a:ext>
            </a:extLst>
          </p:cNvPr>
          <p:cNvSpPr txBox="1"/>
          <p:nvPr/>
        </p:nvSpPr>
        <p:spPr>
          <a:xfrm>
            <a:off x="1515193" y="2509782"/>
            <a:ext cx="12969124"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3.2.1.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nêu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vấn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đề</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Tree>
    <p:extLst>
      <p:ext uri="{BB962C8B-B14F-4D97-AF65-F5344CB8AC3E}">
        <p14:creationId xmlns:p14="http://schemas.microsoft.com/office/powerpoint/2010/main" val="37383820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5" y="-3269483"/>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7" name="TextBox 7"/>
          <p:cNvSpPr txBox="1"/>
          <p:nvPr/>
        </p:nvSpPr>
        <p:spPr>
          <a:xfrm>
            <a:off x="1764397" y="3858218"/>
            <a:ext cx="13094603" cy="2333972"/>
          </a:xfrm>
          <a:prstGeom prst="rect">
            <a:avLst/>
          </a:prstGeom>
        </p:spPr>
        <p:txBody>
          <a:bodyPr wrap="square" lIns="0" tIns="0" rIns="0" bIns="0" rtlCol="0" anchor="t">
            <a:spAutoFit/>
          </a:bodyPr>
          <a:lstStyle/>
          <a:p>
            <a:pPr algn="just">
              <a:lnSpc>
                <a:spcPts val="6299"/>
              </a:lnSpc>
            </a:pPr>
            <a:r>
              <a:rPr lang="vi-VN" sz="3500"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 Dẫn dắt giới thiệu truyện </a:t>
            </a:r>
            <a:r>
              <a:rPr lang="vi-VN" sz="3500" i="1"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Người con gái Nam Xương </a:t>
            </a:r>
          </a:p>
          <a:p>
            <a:pPr algn="just">
              <a:lnSpc>
                <a:spcPts val="6299"/>
              </a:lnSpc>
            </a:pPr>
            <a:r>
              <a:rPr lang="vi-VN" sz="3500"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 Giới thiệu nhân vật Vũ Nương</a:t>
            </a:r>
          </a:p>
          <a:p>
            <a:pPr algn="just">
              <a:lnSpc>
                <a:spcPts val="6299"/>
              </a:lnSpc>
            </a:pPr>
            <a:r>
              <a:rPr lang="vi-VN" sz="3500"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 Nêu vấn đề bàn luận: bi kịch của con người trong tác phẩm</a:t>
            </a:r>
          </a:p>
        </p:txBody>
      </p:sp>
      <p:sp>
        <p:nvSpPr>
          <p:cNvPr id="8" name="TextBox 8"/>
          <p:cNvSpPr txBox="1"/>
          <p:nvPr/>
        </p:nvSpPr>
        <p:spPr>
          <a:xfrm>
            <a:off x="1500906" y="805441"/>
            <a:ext cx="15286188" cy="1037272"/>
          </a:xfrm>
          <a:prstGeom prst="rect">
            <a:avLst/>
          </a:prstGeom>
        </p:spPr>
        <p:txBody>
          <a:bodyPr lIns="0" tIns="0" rIns="0" bIns="0" rtlCol="0" anchor="t">
            <a:spAutoFit/>
          </a:bodyPr>
          <a:lstStyle/>
          <a:p>
            <a:pPr algn="just">
              <a:lnSpc>
                <a:spcPts val="9029"/>
              </a:lnSpc>
            </a:pPr>
            <a:r>
              <a:rPr lang="en-US" sz="5400" dirty="0">
                <a:solidFill>
                  <a:srgbClr val="594A47"/>
                </a:solidFill>
                <a:latin typeface="Fraunces Semi-Bold"/>
              </a:rPr>
              <a:t>3. KHÁM PHÁ VĂN BẢN</a:t>
            </a:r>
          </a:p>
        </p:txBody>
      </p:sp>
      <p:sp>
        <p:nvSpPr>
          <p:cNvPr id="9" name="TextBox 9"/>
          <p:cNvSpPr txBox="1"/>
          <p:nvPr/>
        </p:nvSpPr>
        <p:spPr>
          <a:xfrm>
            <a:off x="1500906" y="1877973"/>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1" name="TextBox 10">
            <a:extLst>
              <a:ext uri="{FF2B5EF4-FFF2-40B4-BE49-F238E27FC236}">
                <a16:creationId xmlns:a16="http://schemas.microsoft.com/office/drawing/2014/main" xmlns="" id="{80A338B5-FBD0-1EE5-232E-F9C7A366A224}"/>
              </a:ext>
            </a:extLst>
          </p:cNvPr>
          <p:cNvSpPr txBox="1"/>
          <p:nvPr/>
        </p:nvSpPr>
        <p:spPr>
          <a:xfrm>
            <a:off x="1515193" y="2509782"/>
            <a:ext cx="12969124"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3.2.1.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nêu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vấn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đề</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6" name="TextBox 7">
            <a:extLst>
              <a:ext uri="{FF2B5EF4-FFF2-40B4-BE49-F238E27FC236}">
                <a16:creationId xmlns:a16="http://schemas.microsoft.com/office/drawing/2014/main" xmlns="" id="{685A5E1C-9813-E89A-DD30-0EC90DACBED1}"/>
              </a:ext>
            </a:extLst>
          </p:cNvPr>
          <p:cNvSpPr txBox="1"/>
          <p:nvPr/>
        </p:nvSpPr>
        <p:spPr>
          <a:xfrm>
            <a:off x="1632651" y="6485438"/>
            <a:ext cx="15022697" cy="718145"/>
          </a:xfrm>
          <a:prstGeom prst="rect">
            <a:avLst/>
          </a:prstGeom>
        </p:spPr>
        <p:txBody>
          <a:bodyPr wrap="square" lIns="0" tIns="0" rIns="0" bIns="0" rtlCol="0" anchor="t">
            <a:spAutoFit/>
          </a:bodyPr>
          <a:lstStyle/>
          <a:p>
            <a:pPr algn="just">
              <a:lnSpc>
                <a:spcPts val="6299"/>
              </a:lnSpc>
            </a:pPr>
            <a:r>
              <a:rPr lang="en-US" sz="3500"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sym typeface="Wingdings" panose="05000000000000000000" pitchFamily="2" charset="2"/>
              </a:rPr>
              <a:t></a:t>
            </a:r>
            <a:r>
              <a:rPr lang="vi-VN" sz="3500" dirty="0">
                <a:solidFill>
                  <a:srgbClr val="877567"/>
                </a:solidFill>
                <a:latin typeface="Roboto Condensed" panose="02000000000000000000" pitchFamily="2" charset="0"/>
                <a:ea typeface="Roboto Condensed" panose="02000000000000000000" pitchFamily="2" charset="0"/>
                <a:cs typeface="Roboto Condensed" panose="02000000000000000000" pitchFamily="2" charset="0"/>
              </a:rPr>
              <a:t> Nêu vấn đề trực tiếp, mạch lạc, rõ ràng</a:t>
            </a:r>
          </a:p>
        </p:txBody>
      </p:sp>
      <p:sp>
        <p:nvSpPr>
          <p:cNvPr id="10" name="Bong bóng Lời nói: Hình bầu dục 9">
            <a:extLst>
              <a:ext uri="{FF2B5EF4-FFF2-40B4-BE49-F238E27FC236}">
                <a16:creationId xmlns:a16="http://schemas.microsoft.com/office/drawing/2014/main" xmlns="" id="{A9E47787-8FB7-9731-9863-F999FBADD991}"/>
              </a:ext>
            </a:extLst>
          </p:cNvPr>
          <p:cNvSpPr/>
          <p:nvPr/>
        </p:nvSpPr>
        <p:spPr>
          <a:xfrm>
            <a:off x="10912825" y="4430447"/>
            <a:ext cx="6608873" cy="4828125"/>
          </a:xfrm>
          <a:prstGeom prst="wedgeEllipseCallout">
            <a:avLst/>
          </a:prstGeom>
          <a:solidFill>
            <a:srgbClr val="F0EDD3"/>
          </a:solidFill>
          <a:ln>
            <a:no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vi-VN" sz="3500" dirty="0">
                <a:solidFill>
                  <a:schemeClr val="tx1">
                    <a:lumMod val="75000"/>
                    <a:lumOff val="25000"/>
                  </a:schemeClr>
                </a:solidFill>
                <a:effectLst/>
                <a:latin typeface="Roboto Condensed "/>
                <a:ea typeface="Times New Roman" panose="02020603050405020304" pitchFamily="18" charset="0"/>
              </a:rPr>
              <a:t>Ngoài cách nêu vấn đề như tác giả, còn có cách nêu vấn đề nào khác không? Nêu cách đặt vấn đề khác mà em biết. </a:t>
            </a:r>
            <a:endParaRPr lang="en-US" sz="3500" dirty="0">
              <a:solidFill>
                <a:schemeClr val="tx1">
                  <a:lumMod val="75000"/>
                  <a:lumOff val="25000"/>
                </a:schemeClr>
              </a:solidFill>
              <a:latin typeface="Roboto Condensed "/>
            </a:endParaRPr>
          </a:p>
        </p:txBody>
      </p:sp>
    </p:spTree>
    <p:extLst>
      <p:ext uri="{BB962C8B-B14F-4D97-AF65-F5344CB8AC3E}">
        <p14:creationId xmlns:p14="http://schemas.microsoft.com/office/powerpoint/2010/main" val="23145359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5" y="-3269483"/>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grpSp>
        <p:nvGrpSpPr>
          <p:cNvPr id="11" name="Group 7">
            <a:extLst>
              <a:ext uri="{FF2B5EF4-FFF2-40B4-BE49-F238E27FC236}">
                <a16:creationId xmlns:a16="http://schemas.microsoft.com/office/drawing/2014/main" xmlns="" id="{8A7BADFE-65E1-D622-C8D8-FB69BBB90189}"/>
              </a:ext>
            </a:extLst>
          </p:cNvPr>
          <p:cNvGrpSpPr/>
          <p:nvPr/>
        </p:nvGrpSpPr>
        <p:grpSpPr>
          <a:xfrm>
            <a:off x="1700052" y="1173244"/>
            <a:ext cx="13873962" cy="8008856"/>
            <a:chOff x="0" y="-123825"/>
            <a:chExt cx="4860049" cy="1942522"/>
          </a:xfrm>
        </p:grpSpPr>
        <p:sp>
          <p:nvSpPr>
            <p:cNvPr id="12" name="Freeform 8">
              <a:extLst>
                <a:ext uri="{FF2B5EF4-FFF2-40B4-BE49-F238E27FC236}">
                  <a16:creationId xmlns:a16="http://schemas.microsoft.com/office/drawing/2014/main" xmlns="" id="{EB9CCAC1-BFB8-C72A-AE74-BCCC59EBFF1F}"/>
                </a:ext>
              </a:extLst>
            </p:cNvPr>
            <p:cNvSpPr/>
            <p:nvPr/>
          </p:nvSpPr>
          <p:spPr>
            <a:xfrm>
              <a:off x="431607" y="23282"/>
              <a:ext cx="4428442" cy="1795415"/>
            </a:xfrm>
            <a:custGeom>
              <a:avLst/>
              <a:gdLst/>
              <a:ahLst/>
              <a:cxnLst/>
              <a:rect l="l" t="t" r="r" b="b"/>
              <a:pathLst>
                <a:path w="4428442" h="1795415">
                  <a:moveTo>
                    <a:pt x="23482" y="0"/>
                  </a:moveTo>
                  <a:lnTo>
                    <a:pt x="4404960" y="0"/>
                  </a:lnTo>
                  <a:cubicBezTo>
                    <a:pt x="4417929" y="0"/>
                    <a:pt x="4428442" y="10513"/>
                    <a:pt x="4428442" y="23482"/>
                  </a:cubicBezTo>
                  <a:lnTo>
                    <a:pt x="4428442" y="1771933"/>
                  </a:lnTo>
                  <a:cubicBezTo>
                    <a:pt x="4428442" y="1784902"/>
                    <a:pt x="4417929" y="1795415"/>
                    <a:pt x="4404960" y="1795415"/>
                  </a:cubicBezTo>
                  <a:lnTo>
                    <a:pt x="23482" y="1795415"/>
                  </a:lnTo>
                  <a:cubicBezTo>
                    <a:pt x="10513" y="1795415"/>
                    <a:pt x="0" y="1784902"/>
                    <a:pt x="0" y="1771933"/>
                  </a:cubicBezTo>
                  <a:lnTo>
                    <a:pt x="0" y="23482"/>
                  </a:lnTo>
                  <a:cubicBezTo>
                    <a:pt x="0" y="10513"/>
                    <a:pt x="10513" y="0"/>
                    <a:pt x="23482" y="0"/>
                  </a:cubicBezTo>
                  <a:close/>
                </a:path>
              </a:pathLst>
            </a:custGeom>
            <a:solidFill>
              <a:srgbClr val="DCDCB4">
                <a:alpha val="40784"/>
              </a:srgbClr>
            </a:solidFill>
          </p:spPr>
          <p:txBody>
            <a:bodyPr/>
            <a:lstStyle/>
            <a:p>
              <a:endParaRPr lang="en-US" dirty="0"/>
            </a:p>
          </p:txBody>
        </p:sp>
        <p:sp>
          <p:nvSpPr>
            <p:cNvPr id="13" name="TextBox 9">
              <a:extLst>
                <a:ext uri="{FF2B5EF4-FFF2-40B4-BE49-F238E27FC236}">
                  <a16:creationId xmlns:a16="http://schemas.microsoft.com/office/drawing/2014/main" xmlns="" id="{8988E0A9-2FDC-FF5D-857E-47781BF54DED}"/>
                </a:ext>
              </a:extLst>
            </p:cNvPr>
            <p:cNvSpPr txBox="1"/>
            <p:nvPr/>
          </p:nvSpPr>
          <p:spPr>
            <a:xfrm>
              <a:off x="0" y="-123825"/>
              <a:ext cx="4428443" cy="1919240"/>
            </a:xfrm>
            <a:prstGeom prst="rect">
              <a:avLst/>
            </a:prstGeom>
          </p:spPr>
          <p:txBody>
            <a:bodyPr lIns="50800" tIns="50800" rIns="50800" bIns="50800" rtlCol="0" anchor="ctr"/>
            <a:lstStyle/>
            <a:p>
              <a:pPr algn="ctr">
                <a:lnSpc>
                  <a:spcPts val="3780"/>
                </a:lnSpc>
              </a:pPr>
              <a:endParaRPr/>
            </a:p>
          </p:txBody>
        </p:sp>
      </p:grpSp>
      <p:sp>
        <p:nvSpPr>
          <p:cNvPr id="17" name="TextBox 8">
            <a:extLst>
              <a:ext uri="{FF2B5EF4-FFF2-40B4-BE49-F238E27FC236}">
                <a16:creationId xmlns:a16="http://schemas.microsoft.com/office/drawing/2014/main" xmlns="" id="{53CAFFA0-9A8B-4703-6F03-F09F19AFA62B}"/>
              </a:ext>
            </a:extLst>
          </p:cNvPr>
          <p:cNvSpPr txBox="1"/>
          <p:nvPr/>
        </p:nvSpPr>
        <p:spPr>
          <a:xfrm>
            <a:off x="3135347" y="2300569"/>
            <a:ext cx="12133885" cy="6360716"/>
          </a:xfrm>
          <a:prstGeom prst="rect">
            <a:avLst/>
          </a:prstGeom>
        </p:spPr>
        <p:txBody>
          <a:bodyPr lIns="0" tIns="0" rIns="0" bIns="0" rtlCol="0" anchor="t">
            <a:spAutoFit/>
          </a:bodyPr>
          <a:lstStyle/>
          <a:p>
            <a:pPr algn="just">
              <a:lnSpc>
                <a:spcPts val="7200"/>
              </a:lnSpc>
            </a:pPr>
            <a:r>
              <a:rPr lang="en-US" sz="4000" dirty="0" err="1">
                <a:solidFill>
                  <a:srgbClr val="3B3029"/>
                </a:solidFill>
                <a:latin typeface="Roboto Condensed Bold"/>
              </a:rPr>
              <a:t>Cách</a:t>
            </a:r>
            <a:r>
              <a:rPr lang="en-US" sz="4000" dirty="0">
                <a:solidFill>
                  <a:srgbClr val="3B3029"/>
                </a:solidFill>
                <a:latin typeface="Roboto Condensed Bold"/>
              </a:rPr>
              <a:t> </a:t>
            </a:r>
            <a:r>
              <a:rPr lang="en-US" sz="4000" dirty="0" err="1">
                <a:solidFill>
                  <a:srgbClr val="3B3029"/>
                </a:solidFill>
                <a:latin typeface="Roboto Condensed Bold"/>
              </a:rPr>
              <a:t>nêu</a:t>
            </a:r>
            <a:r>
              <a:rPr lang="en-US" sz="4000" dirty="0">
                <a:solidFill>
                  <a:srgbClr val="3B3029"/>
                </a:solidFill>
                <a:latin typeface="Roboto Condensed Bold"/>
              </a:rPr>
              <a:t> </a:t>
            </a:r>
            <a:r>
              <a:rPr lang="en-US" sz="4000" dirty="0" err="1">
                <a:solidFill>
                  <a:srgbClr val="3B3029"/>
                </a:solidFill>
                <a:latin typeface="Roboto Condensed Bold"/>
              </a:rPr>
              <a:t>vấn</a:t>
            </a:r>
            <a:r>
              <a:rPr lang="en-US" sz="4000" dirty="0">
                <a:solidFill>
                  <a:srgbClr val="3B3029"/>
                </a:solidFill>
                <a:latin typeface="Roboto Condensed Bold"/>
              </a:rPr>
              <a:t> </a:t>
            </a:r>
            <a:r>
              <a:rPr lang="en-US" sz="4000" dirty="0" err="1">
                <a:solidFill>
                  <a:srgbClr val="3B3029"/>
                </a:solidFill>
                <a:latin typeface="Roboto Condensed Bold"/>
              </a:rPr>
              <a:t>đề</a:t>
            </a:r>
            <a:r>
              <a:rPr lang="en-US" sz="4000" dirty="0">
                <a:solidFill>
                  <a:srgbClr val="3B3029"/>
                </a:solidFill>
                <a:latin typeface="Roboto Condensed Bold"/>
              </a:rPr>
              <a:t> </a:t>
            </a:r>
            <a:r>
              <a:rPr lang="en-US" sz="4000" dirty="0" err="1">
                <a:solidFill>
                  <a:srgbClr val="3B3029"/>
                </a:solidFill>
                <a:latin typeface="Roboto Condensed Bold"/>
              </a:rPr>
              <a:t>khác</a:t>
            </a:r>
            <a:r>
              <a:rPr lang="en-US" sz="4000" dirty="0">
                <a:solidFill>
                  <a:srgbClr val="3B3029"/>
                </a:solidFill>
                <a:latin typeface="Roboto Condensed Bold"/>
              </a:rPr>
              <a:t>: </a:t>
            </a:r>
            <a:r>
              <a:rPr lang="en-US" sz="4000" dirty="0" err="1">
                <a:solidFill>
                  <a:srgbClr val="3B3029"/>
                </a:solidFill>
                <a:latin typeface="Roboto Condensed Bold"/>
              </a:rPr>
              <a:t>Nêu</a:t>
            </a:r>
            <a:r>
              <a:rPr lang="en-US" sz="4000" dirty="0">
                <a:solidFill>
                  <a:srgbClr val="3B3029"/>
                </a:solidFill>
                <a:latin typeface="Roboto Condensed Bold"/>
              </a:rPr>
              <a:t> </a:t>
            </a:r>
            <a:r>
              <a:rPr lang="en-US" sz="4000" dirty="0" err="1">
                <a:solidFill>
                  <a:srgbClr val="3B3029"/>
                </a:solidFill>
                <a:latin typeface="Roboto Condensed Bold"/>
              </a:rPr>
              <a:t>vấn</a:t>
            </a:r>
            <a:r>
              <a:rPr lang="en-US" sz="4000" dirty="0">
                <a:solidFill>
                  <a:srgbClr val="3B3029"/>
                </a:solidFill>
                <a:latin typeface="Roboto Condensed Bold"/>
              </a:rPr>
              <a:t> </a:t>
            </a:r>
            <a:r>
              <a:rPr lang="en-US" sz="4000" dirty="0" err="1">
                <a:solidFill>
                  <a:srgbClr val="3B3029"/>
                </a:solidFill>
                <a:latin typeface="Roboto Condensed Bold"/>
              </a:rPr>
              <a:t>đề</a:t>
            </a:r>
            <a:r>
              <a:rPr lang="en-US" sz="4000" dirty="0">
                <a:solidFill>
                  <a:srgbClr val="3B3029"/>
                </a:solidFill>
                <a:latin typeface="Roboto Condensed Bold"/>
              </a:rPr>
              <a:t> </a:t>
            </a:r>
            <a:r>
              <a:rPr lang="en-US" sz="4000" dirty="0" err="1">
                <a:solidFill>
                  <a:srgbClr val="3B3029"/>
                </a:solidFill>
                <a:latin typeface="Roboto Condensed Bold"/>
              </a:rPr>
              <a:t>gián</a:t>
            </a:r>
            <a:r>
              <a:rPr lang="en-US" sz="4000" dirty="0">
                <a:solidFill>
                  <a:srgbClr val="3B3029"/>
                </a:solidFill>
                <a:latin typeface="Roboto Condensed Bold"/>
              </a:rPr>
              <a:t> </a:t>
            </a:r>
            <a:r>
              <a:rPr lang="en-US" sz="4000" dirty="0" err="1">
                <a:solidFill>
                  <a:srgbClr val="3B3029"/>
                </a:solidFill>
                <a:latin typeface="Roboto Condensed Bold"/>
              </a:rPr>
              <a:t>tiếp</a:t>
            </a:r>
            <a:r>
              <a:rPr lang="en-US" sz="4000" dirty="0">
                <a:solidFill>
                  <a:srgbClr val="3B3029"/>
                </a:solidFill>
                <a:latin typeface="Roboto Condensed Bold"/>
              </a:rPr>
              <a:t>:</a:t>
            </a:r>
          </a:p>
          <a:p>
            <a:pPr marL="571500" indent="-571500" algn="just">
              <a:lnSpc>
                <a:spcPts val="7200"/>
              </a:lnSpc>
              <a:buFontTx/>
              <a:buChar char="-"/>
            </a:pPr>
            <a:r>
              <a:rPr lang="en-US" sz="4000" dirty="0" err="1">
                <a:solidFill>
                  <a:srgbClr val="3B3029"/>
                </a:solidFill>
                <a:latin typeface="Roboto Condensed "/>
              </a:rPr>
              <a:t>Dẫn</a:t>
            </a:r>
            <a:r>
              <a:rPr lang="en-US" sz="4000" dirty="0">
                <a:solidFill>
                  <a:srgbClr val="3B3029"/>
                </a:solidFill>
                <a:latin typeface="Roboto Condensed "/>
              </a:rPr>
              <a:t> </a:t>
            </a:r>
            <a:r>
              <a:rPr lang="en-US" sz="4000" dirty="0" err="1">
                <a:solidFill>
                  <a:srgbClr val="3B3029"/>
                </a:solidFill>
                <a:latin typeface="Roboto Condensed "/>
              </a:rPr>
              <a:t>dắt</a:t>
            </a:r>
            <a:r>
              <a:rPr lang="en-US" sz="4000" dirty="0">
                <a:solidFill>
                  <a:srgbClr val="3B3029"/>
                </a:solidFill>
                <a:latin typeface="Roboto Condensed "/>
              </a:rPr>
              <a:t> </a:t>
            </a:r>
            <a:r>
              <a:rPr lang="en-US" sz="4000" dirty="0" err="1">
                <a:solidFill>
                  <a:srgbClr val="3B3029"/>
                </a:solidFill>
                <a:latin typeface="Roboto Condensed "/>
              </a:rPr>
              <a:t>từ</a:t>
            </a:r>
            <a:r>
              <a:rPr lang="en-US" sz="4000" dirty="0">
                <a:solidFill>
                  <a:srgbClr val="3B3029"/>
                </a:solidFill>
                <a:latin typeface="Roboto Condensed "/>
              </a:rPr>
              <a:t> </a:t>
            </a:r>
            <a:r>
              <a:rPr lang="en-US" sz="4000" dirty="0" err="1">
                <a:solidFill>
                  <a:srgbClr val="3B3029"/>
                </a:solidFill>
                <a:latin typeface="Roboto Condensed "/>
              </a:rPr>
              <a:t>một</a:t>
            </a:r>
            <a:r>
              <a:rPr lang="en-US" sz="4000" dirty="0">
                <a:solidFill>
                  <a:srgbClr val="3B3029"/>
                </a:solidFill>
                <a:latin typeface="Roboto Condensed "/>
              </a:rPr>
              <a:t> </a:t>
            </a:r>
            <a:r>
              <a:rPr lang="en-US" sz="4000" dirty="0" err="1">
                <a:solidFill>
                  <a:srgbClr val="3B3029"/>
                </a:solidFill>
                <a:latin typeface="Roboto Condensed "/>
              </a:rPr>
              <a:t>nhận</a:t>
            </a:r>
            <a:r>
              <a:rPr lang="en-US" sz="4000" dirty="0">
                <a:solidFill>
                  <a:srgbClr val="3B3029"/>
                </a:solidFill>
                <a:latin typeface="Roboto Condensed "/>
              </a:rPr>
              <a:t> </a:t>
            </a:r>
            <a:r>
              <a:rPr lang="en-US" sz="4000" dirty="0" err="1">
                <a:solidFill>
                  <a:srgbClr val="3B3029"/>
                </a:solidFill>
                <a:latin typeface="Roboto Condensed "/>
              </a:rPr>
              <a:t>định</a:t>
            </a:r>
            <a:r>
              <a:rPr lang="en-US" sz="4000" dirty="0">
                <a:solidFill>
                  <a:srgbClr val="3B3029"/>
                </a:solidFill>
                <a:latin typeface="Roboto Condensed "/>
              </a:rPr>
              <a:t> </a:t>
            </a:r>
            <a:r>
              <a:rPr lang="en-US" sz="4000" dirty="0" err="1">
                <a:solidFill>
                  <a:srgbClr val="3B3029"/>
                </a:solidFill>
                <a:latin typeface="Roboto Condensed "/>
              </a:rPr>
              <a:t>về</a:t>
            </a:r>
            <a:r>
              <a:rPr lang="en-US" sz="4000" dirty="0">
                <a:solidFill>
                  <a:srgbClr val="3B3029"/>
                </a:solidFill>
                <a:latin typeface="Roboto Condensed "/>
              </a:rPr>
              <a:t> </a:t>
            </a:r>
            <a:r>
              <a:rPr lang="en-US" sz="4000" dirty="0" err="1">
                <a:solidFill>
                  <a:srgbClr val="3B3029"/>
                </a:solidFill>
                <a:latin typeface="Roboto Condensed "/>
              </a:rPr>
              <a:t>giá</a:t>
            </a:r>
            <a:r>
              <a:rPr lang="en-US" sz="4000" dirty="0">
                <a:solidFill>
                  <a:srgbClr val="3B3029"/>
                </a:solidFill>
                <a:latin typeface="Roboto Condensed "/>
              </a:rPr>
              <a:t> </a:t>
            </a:r>
            <a:r>
              <a:rPr lang="en-US" sz="4000" dirty="0" err="1">
                <a:solidFill>
                  <a:srgbClr val="3B3029"/>
                </a:solidFill>
                <a:latin typeface="Roboto Condensed "/>
              </a:rPr>
              <a:t>trị</a:t>
            </a:r>
            <a:r>
              <a:rPr lang="en-US" sz="4000" dirty="0">
                <a:solidFill>
                  <a:srgbClr val="3B3029"/>
                </a:solidFill>
                <a:latin typeface="Roboto Condensed "/>
              </a:rPr>
              <a:t> </a:t>
            </a:r>
            <a:r>
              <a:rPr lang="en-US" sz="4000" dirty="0" err="1">
                <a:solidFill>
                  <a:srgbClr val="3B3029"/>
                </a:solidFill>
                <a:latin typeface="Roboto Condensed "/>
              </a:rPr>
              <a:t>của</a:t>
            </a:r>
            <a:r>
              <a:rPr lang="en-US" sz="4000" dirty="0">
                <a:solidFill>
                  <a:srgbClr val="3B3029"/>
                </a:solidFill>
                <a:latin typeface="Roboto Condensed "/>
              </a:rPr>
              <a:t> </a:t>
            </a:r>
            <a:r>
              <a:rPr lang="en-US" sz="4000" dirty="0" err="1">
                <a:solidFill>
                  <a:srgbClr val="3B3029"/>
                </a:solidFill>
                <a:latin typeface="Roboto Condensed "/>
              </a:rPr>
              <a:t>một</a:t>
            </a:r>
            <a:r>
              <a:rPr lang="en-US" sz="4000" dirty="0">
                <a:solidFill>
                  <a:srgbClr val="3B3029"/>
                </a:solidFill>
                <a:latin typeface="Roboto Condensed "/>
              </a:rPr>
              <a:t> </a:t>
            </a:r>
            <a:r>
              <a:rPr lang="en-US" sz="4000" dirty="0" err="1">
                <a:solidFill>
                  <a:srgbClr val="3B3029"/>
                </a:solidFill>
                <a:latin typeface="Roboto Condensed "/>
              </a:rPr>
              <a:t>tác</a:t>
            </a:r>
            <a:r>
              <a:rPr lang="en-US" sz="4000" dirty="0">
                <a:solidFill>
                  <a:srgbClr val="3B3029"/>
                </a:solidFill>
                <a:latin typeface="Roboto Condensed "/>
              </a:rPr>
              <a:t> </a:t>
            </a:r>
            <a:r>
              <a:rPr lang="en-US" sz="4000" dirty="0" err="1">
                <a:solidFill>
                  <a:srgbClr val="3B3029"/>
                </a:solidFill>
                <a:latin typeface="Roboto Condensed "/>
              </a:rPr>
              <a:t>phẩm</a:t>
            </a:r>
            <a:r>
              <a:rPr lang="en-US" sz="4000" dirty="0">
                <a:solidFill>
                  <a:srgbClr val="3B3029"/>
                </a:solidFill>
                <a:latin typeface="Roboto Condensed "/>
              </a:rPr>
              <a:t> </a:t>
            </a:r>
            <a:r>
              <a:rPr lang="en-US" sz="4000" dirty="0" err="1">
                <a:solidFill>
                  <a:srgbClr val="3B3029"/>
                </a:solidFill>
                <a:latin typeface="Roboto Condensed "/>
              </a:rPr>
              <a:t>văn</a:t>
            </a:r>
            <a:r>
              <a:rPr lang="en-US" sz="4000" dirty="0">
                <a:solidFill>
                  <a:srgbClr val="3B3029"/>
                </a:solidFill>
                <a:latin typeface="Roboto Condensed "/>
              </a:rPr>
              <a:t> </a:t>
            </a:r>
            <a:r>
              <a:rPr lang="en-US" sz="4000" dirty="0" err="1">
                <a:solidFill>
                  <a:srgbClr val="3B3029"/>
                </a:solidFill>
                <a:latin typeface="Roboto Condensed "/>
              </a:rPr>
              <a:t>học</a:t>
            </a:r>
            <a:r>
              <a:rPr lang="en-US" sz="4000" dirty="0">
                <a:solidFill>
                  <a:srgbClr val="3B3029"/>
                </a:solidFill>
                <a:latin typeface="Roboto Condensed "/>
              </a:rPr>
              <a:t> </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giới</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thiệu</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tác</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phẩm</a:t>
            </a:r>
            <a:r>
              <a:rPr lang="en-US" sz="4000" dirty="0">
                <a:solidFill>
                  <a:srgbClr val="3B3029"/>
                </a:solidFill>
                <a:latin typeface="Roboto Condensed "/>
                <a:sym typeface="Wingdings" panose="05000000000000000000" pitchFamily="2" charset="2"/>
              </a:rPr>
              <a:t>  </a:t>
            </a:r>
            <a:r>
              <a:rPr lang="en-US" sz="4000" dirty="0" err="1">
                <a:solidFill>
                  <a:srgbClr val="3B3029"/>
                </a:solidFill>
                <a:latin typeface="Roboto Condensed "/>
                <a:sym typeface="Wingdings" panose="05000000000000000000" pitchFamily="2" charset="2"/>
              </a:rPr>
              <a:t>nêu</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vấn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đề</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nghị</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luận</a:t>
            </a:r>
            <a:endParaRPr lang="en-US" sz="4000" dirty="0">
              <a:solidFill>
                <a:srgbClr val="3B3029"/>
              </a:solidFill>
              <a:latin typeface="Roboto Condensed "/>
              <a:sym typeface="Wingdings" panose="05000000000000000000" pitchFamily="2" charset="2"/>
            </a:endParaRPr>
          </a:p>
          <a:p>
            <a:pPr marL="571500" indent="-571500" algn="just">
              <a:lnSpc>
                <a:spcPts val="7200"/>
              </a:lnSpc>
              <a:buFontTx/>
              <a:buChar char="-"/>
            </a:pPr>
            <a:r>
              <a:rPr lang="en-US" sz="4000" dirty="0" err="1">
                <a:solidFill>
                  <a:srgbClr val="3B3029"/>
                </a:solidFill>
                <a:latin typeface="Roboto Condensed "/>
                <a:sym typeface="Wingdings" panose="05000000000000000000" pitchFamily="2" charset="2"/>
              </a:rPr>
              <a:t>Dẫn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dắt</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từ</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chủ</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đề</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chung</a:t>
            </a:r>
            <a:r>
              <a:rPr lang="en-US" sz="4000" dirty="0">
                <a:solidFill>
                  <a:srgbClr val="3B3029"/>
                </a:solidFill>
                <a:latin typeface="Roboto Condensed "/>
                <a:sym typeface="Wingdings" panose="05000000000000000000" pitchFamily="2" charset="2"/>
              </a:rPr>
              <a:t>  </a:t>
            </a:r>
            <a:r>
              <a:rPr lang="en-US" sz="4000" dirty="0" err="1">
                <a:solidFill>
                  <a:srgbClr val="3B3029"/>
                </a:solidFill>
                <a:latin typeface="Roboto Condensed "/>
                <a:sym typeface="Wingdings" panose="05000000000000000000" pitchFamily="2" charset="2"/>
              </a:rPr>
              <a:t>giới</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thiệu</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vấn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đề</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nghị</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luận</a:t>
            </a:r>
            <a:r>
              <a:rPr lang="en-US" sz="4000" dirty="0">
                <a:solidFill>
                  <a:srgbClr val="3B3029"/>
                </a:solidFill>
                <a:latin typeface="Roboto Condensed "/>
                <a:sym typeface="Wingdings" panose="05000000000000000000" pitchFamily="2" charset="2"/>
              </a:rPr>
              <a:t>  </a:t>
            </a:r>
            <a:r>
              <a:rPr lang="en-US" sz="4000" dirty="0" err="1">
                <a:solidFill>
                  <a:srgbClr val="3B3029"/>
                </a:solidFill>
                <a:latin typeface="Roboto Condensed "/>
                <a:sym typeface="Wingdings" panose="05000000000000000000" pitchFamily="2" charset="2"/>
              </a:rPr>
              <a:t>dẫn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dắt</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vào</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tác</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phẩm</a:t>
            </a:r>
            <a:endParaRPr lang="en-US" sz="4000" dirty="0">
              <a:solidFill>
                <a:srgbClr val="3B3029"/>
              </a:solidFill>
              <a:latin typeface="Roboto Condensed "/>
              <a:sym typeface="Wingdings" panose="05000000000000000000" pitchFamily="2" charset="2"/>
            </a:endParaRPr>
          </a:p>
          <a:p>
            <a:pPr marL="571500" indent="-571500" algn="just">
              <a:lnSpc>
                <a:spcPts val="7200"/>
              </a:lnSpc>
              <a:buFontTx/>
              <a:buChar char="-"/>
            </a:pPr>
            <a:r>
              <a:rPr lang="en-US" sz="4000" dirty="0" err="1">
                <a:solidFill>
                  <a:srgbClr val="3B3029"/>
                </a:solidFill>
                <a:latin typeface="Roboto Condensed "/>
                <a:sym typeface="Wingdings" panose="05000000000000000000" pitchFamily="2" charset="2"/>
              </a:rPr>
              <a:t>Nêu</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các</a:t>
            </a:r>
            <a:r>
              <a:rPr lang="en-US" sz="4000" dirty="0">
                <a:solidFill>
                  <a:srgbClr val="3B3029"/>
                </a:solidFill>
                <a:latin typeface="Roboto Condensed "/>
                <a:sym typeface="Wingdings" panose="05000000000000000000" pitchFamily="2" charset="2"/>
              </a:rPr>
              <a:t> ý </a:t>
            </a:r>
            <a:r>
              <a:rPr lang="en-US" sz="4000" dirty="0" err="1">
                <a:solidFill>
                  <a:srgbClr val="3B3029"/>
                </a:solidFill>
                <a:latin typeface="Roboto Condensed "/>
                <a:sym typeface="Wingdings" panose="05000000000000000000" pitchFamily="2" charset="2"/>
              </a:rPr>
              <a:t>kiến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khác</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nhau</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về</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tác</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phẩm</a:t>
            </a:r>
            <a:r>
              <a:rPr lang="en-US" sz="4000" dirty="0">
                <a:solidFill>
                  <a:srgbClr val="3B3029"/>
                </a:solidFill>
                <a:latin typeface="Roboto Condensed "/>
                <a:sym typeface="Wingdings" panose="05000000000000000000" pitchFamily="2" charset="2"/>
              </a:rPr>
              <a:t>  </a:t>
            </a:r>
            <a:r>
              <a:rPr lang="en-US" sz="4000" dirty="0" err="1">
                <a:solidFill>
                  <a:srgbClr val="3B3029"/>
                </a:solidFill>
                <a:latin typeface="Roboto Condensed "/>
                <a:sym typeface="Wingdings" panose="05000000000000000000" pitchFamily="2" charset="2"/>
              </a:rPr>
              <a:t>dẫn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dắt</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vào</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vấn</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đề</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nghị</a:t>
            </a:r>
            <a:r>
              <a:rPr lang="en-US" sz="4000" dirty="0">
                <a:solidFill>
                  <a:srgbClr val="3B3029"/>
                </a:solidFill>
                <a:latin typeface="Roboto Condensed "/>
                <a:sym typeface="Wingdings" panose="05000000000000000000" pitchFamily="2" charset="2"/>
              </a:rPr>
              <a:t> </a:t>
            </a:r>
            <a:r>
              <a:rPr lang="en-US" sz="4000" dirty="0" err="1">
                <a:solidFill>
                  <a:srgbClr val="3B3029"/>
                </a:solidFill>
                <a:latin typeface="Roboto Condensed "/>
                <a:sym typeface="Wingdings" panose="05000000000000000000" pitchFamily="2" charset="2"/>
              </a:rPr>
              <a:t>luận</a:t>
            </a:r>
            <a:endParaRPr lang="en-US" sz="4000" dirty="0">
              <a:solidFill>
                <a:srgbClr val="3B3029"/>
              </a:solidFill>
              <a:latin typeface="Roboto Condensed "/>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646713" y="-3215150"/>
            <a:ext cx="8994572" cy="16717299"/>
          </a:xfrm>
          <a:custGeom>
            <a:avLst/>
            <a:gdLst/>
            <a:ahLst/>
            <a:cxnLst/>
            <a:rect l="l" t="t" r="r" b="b"/>
            <a:pathLst>
              <a:path w="8994572" h="16717299">
                <a:moveTo>
                  <a:pt x="0" y="0"/>
                </a:moveTo>
                <a:lnTo>
                  <a:pt x="8994572" y="0"/>
                </a:lnTo>
                <a:lnTo>
                  <a:pt x="8994572" y="16717299"/>
                </a:lnTo>
                <a:lnTo>
                  <a:pt x="0" y="16717299"/>
                </a:lnTo>
                <a:lnTo>
                  <a:pt x="0" y="0"/>
                </a:lnTo>
                <a:close/>
              </a:path>
            </a:pathLst>
          </a:custGeom>
          <a:blipFill>
            <a:blip r:embed="rId4"/>
            <a:stretch>
              <a:fillRect l="-11968" t="-5229" r="-10396" b="-5308"/>
            </a:stretch>
          </a:blipFill>
        </p:spPr>
        <p:txBody>
          <a:bodyPr/>
          <a:lstStyle/>
          <a:p>
            <a:endParaRPr lang="en-US"/>
          </a:p>
        </p:txBody>
      </p:sp>
      <p:sp>
        <p:nvSpPr>
          <p:cNvPr id="4" name="Freeform 4"/>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5">
              <a:extLst>
                <a:ext uri="{96DAC541-7B7A-43D3-8B79-37D633B846F1}">
                  <asvg:svgBlip xmlns:asvg="http://schemas.microsoft.com/office/drawing/2016/SVG/main" xmlns="" r:embed="rId6"/>
                </a:ext>
              </a:extLst>
            </a:blip>
            <a:stretch>
              <a:fillRect/>
            </a:stretch>
          </a:blipFill>
        </p:spPr>
        <p:txBody>
          <a:bodyPr/>
          <a:lstStyle/>
          <a:p>
            <a:endParaRPr lang="en-US"/>
          </a:p>
        </p:txBody>
      </p:sp>
      <p:sp>
        <p:nvSpPr>
          <p:cNvPr id="8" name="Freeform 6">
            <a:extLst>
              <a:ext uri="{FF2B5EF4-FFF2-40B4-BE49-F238E27FC236}">
                <a16:creationId xmlns:a16="http://schemas.microsoft.com/office/drawing/2014/main" xmlns="" id="{6DEF5E66-220E-323F-D7FE-C5E5BF24556C}"/>
              </a:ext>
            </a:extLst>
          </p:cNvPr>
          <p:cNvSpPr/>
          <p:nvPr/>
        </p:nvSpPr>
        <p:spPr>
          <a:xfrm>
            <a:off x="2858543" y="3600145"/>
            <a:ext cx="13219657" cy="6382500"/>
          </a:xfrm>
          <a:custGeom>
            <a:avLst/>
            <a:gdLst/>
            <a:ahLst/>
            <a:cxnLst/>
            <a:rect l="l" t="t" r="r" b="b"/>
            <a:pathLst>
              <a:path w="11883025" h="5495899">
                <a:moveTo>
                  <a:pt x="0" y="0"/>
                </a:moveTo>
                <a:lnTo>
                  <a:pt x="11883025" y="0"/>
                </a:lnTo>
                <a:lnTo>
                  <a:pt x="11883025" y="5495899"/>
                </a:lnTo>
                <a:lnTo>
                  <a:pt x="0" y="549589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9" name="TextBox 8">
            <a:extLst>
              <a:ext uri="{FF2B5EF4-FFF2-40B4-BE49-F238E27FC236}">
                <a16:creationId xmlns:a16="http://schemas.microsoft.com/office/drawing/2014/main" xmlns="" id="{303AD7D0-D41F-A1AE-2BB7-AFBFBC9B905A}"/>
              </a:ext>
            </a:extLst>
          </p:cNvPr>
          <p:cNvSpPr txBox="1"/>
          <p:nvPr/>
        </p:nvSpPr>
        <p:spPr>
          <a:xfrm>
            <a:off x="3512000" y="4381500"/>
            <a:ext cx="12039602" cy="4798750"/>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Nhiệm vụ 2: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Tìm</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hiểu</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cách</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triển</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khai</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luận</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b="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điểm</a:t>
            </a: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LL, BC</a:t>
            </a:r>
          </a:p>
          <a:p>
            <a:pPr algn="just">
              <a:lnSpc>
                <a:spcPct val="125000"/>
              </a:lnSpc>
              <a:spcBef>
                <a:spcPts val="200"/>
              </a:spcBef>
              <a:spcAft>
                <a:spcPts val="200"/>
              </a:spcAft>
              <a:tabLst>
                <a:tab pos="7334250" algn="l"/>
              </a:tabLst>
            </a:pPr>
            <a:r>
              <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Lớp</a:t>
            </a:r>
            <a:r>
              <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chia 6 nhóm, 2 nhóm cùng thực hiện một nhiệm vụ, HS thực hiện theo nhóm ra giấy A3 / A2. </a:t>
            </a:r>
          </a:p>
          <a:p>
            <a:pPr algn="just">
              <a:lnSpc>
                <a:spcPct val="125000"/>
              </a:lnSpc>
              <a:spcBef>
                <a:spcPts val="200"/>
              </a:spcBef>
              <a:spcAft>
                <a:spcPts val="200"/>
              </a:spcAft>
              <a:tabLst>
                <a:tab pos="7334250" algn="l"/>
              </a:tabLst>
            </a:pPr>
            <a:r>
              <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Thời gian thảo luận: 10 phút</a:t>
            </a:r>
            <a:endPar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a:lnSpc>
                <a:spcPct val="125000"/>
              </a:lnSpc>
              <a:spcBef>
                <a:spcPts val="200"/>
              </a:spcBef>
              <a:spcAft>
                <a:spcPts val="200"/>
              </a:spcAft>
              <a:tabLst>
                <a:tab pos="7334250" algn="l"/>
              </a:tabLst>
            </a:pP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GV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mời</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ngẫu</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nhiên</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1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trong</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các</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nhóm</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cùng</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nhiệm</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vụ</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lên</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trình</a:t>
            </a:r>
            <a:r>
              <a:rPr lang="en-US"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bày</a:t>
            </a:r>
            <a:endPar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5" name="TextBox 8">
            <a:extLst>
              <a:ext uri="{FF2B5EF4-FFF2-40B4-BE49-F238E27FC236}">
                <a16:creationId xmlns:a16="http://schemas.microsoft.com/office/drawing/2014/main" xmlns="" id="{50E778C2-8841-C9E7-7009-EE499CCFB18B}"/>
              </a:ext>
            </a:extLst>
          </p:cNvPr>
          <p:cNvSpPr txBox="1"/>
          <p:nvPr/>
        </p:nvSpPr>
        <p:spPr>
          <a:xfrm>
            <a:off x="1500906" y="805441"/>
            <a:ext cx="15286188" cy="1037272"/>
          </a:xfrm>
          <a:prstGeom prst="rect">
            <a:avLst/>
          </a:prstGeom>
        </p:spPr>
        <p:txBody>
          <a:bodyPr lIns="0" tIns="0" rIns="0" bIns="0" rtlCol="0" anchor="t">
            <a:spAutoFit/>
          </a:bodyPr>
          <a:lstStyle/>
          <a:p>
            <a:pPr algn="just">
              <a:lnSpc>
                <a:spcPts val="9029"/>
              </a:lnSpc>
            </a:pPr>
            <a:r>
              <a:rPr lang="en-US" sz="5400" dirty="0">
                <a:solidFill>
                  <a:srgbClr val="594A47"/>
                </a:solidFill>
                <a:latin typeface="Fraunces Semi-Bold"/>
              </a:rPr>
              <a:t>3. KHÁM PHÁ VĂN BẢN</a:t>
            </a:r>
          </a:p>
        </p:txBody>
      </p:sp>
      <p:sp>
        <p:nvSpPr>
          <p:cNvPr id="10" name="TextBox 9">
            <a:extLst>
              <a:ext uri="{FF2B5EF4-FFF2-40B4-BE49-F238E27FC236}">
                <a16:creationId xmlns:a16="http://schemas.microsoft.com/office/drawing/2014/main" xmlns="" id="{3A23EA33-8F56-BF67-0EF3-BA25484298BF}"/>
              </a:ext>
            </a:extLst>
          </p:cNvPr>
          <p:cNvSpPr txBox="1"/>
          <p:nvPr/>
        </p:nvSpPr>
        <p:spPr>
          <a:xfrm>
            <a:off x="1500906" y="1877973"/>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1" name="TextBox 10">
            <a:extLst>
              <a:ext uri="{FF2B5EF4-FFF2-40B4-BE49-F238E27FC236}">
                <a16:creationId xmlns:a16="http://schemas.microsoft.com/office/drawing/2014/main" xmlns="" id="{A30B6FC2-2783-8EB8-6D74-8C15647DCBA6}"/>
              </a:ext>
            </a:extLst>
          </p:cNvPr>
          <p:cNvSpPr txBox="1"/>
          <p:nvPr/>
        </p:nvSpPr>
        <p:spPr>
          <a:xfrm>
            <a:off x="1515193" y="2509782"/>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Tree>
    <p:extLst>
      <p:ext uri="{BB962C8B-B14F-4D97-AF65-F5344CB8AC3E}">
        <p14:creationId xmlns:p14="http://schemas.microsoft.com/office/powerpoint/2010/main" val="358377887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76783" y="9379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grpSp>
        <p:nvGrpSpPr>
          <p:cNvPr id="20" name="Group 19">
            <a:extLst>
              <a:ext uri="{FF2B5EF4-FFF2-40B4-BE49-F238E27FC236}">
                <a16:creationId xmlns:a16="http://schemas.microsoft.com/office/drawing/2014/main" xmlns="" id="{037C9824-74D3-F917-E548-6E4AC9929AFB}"/>
              </a:ext>
            </a:extLst>
          </p:cNvPr>
          <p:cNvGrpSpPr/>
          <p:nvPr/>
        </p:nvGrpSpPr>
        <p:grpSpPr>
          <a:xfrm>
            <a:off x="3214495" y="737043"/>
            <a:ext cx="11859010" cy="8738956"/>
            <a:chOff x="3461380" y="465501"/>
            <a:chExt cx="11859010" cy="8738956"/>
          </a:xfrm>
        </p:grpSpPr>
        <p:sp>
          <p:nvSpPr>
            <p:cNvPr id="21" name="Freeform: Shape 20">
              <a:extLst>
                <a:ext uri="{FF2B5EF4-FFF2-40B4-BE49-F238E27FC236}">
                  <a16:creationId xmlns:a16="http://schemas.microsoft.com/office/drawing/2014/main" xmlns="" id="{2F4C3BAF-081E-F48E-E51E-1B6A52027F4F}"/>
                </a:ext>
              </a:extLst>
            </p:cNvPr>
            <p:cNvSpPr/>
            <p:nvPr/>
          </p:nvSpPr>
          <p:spPr>
            <a:xfrm>
              <a:off x="7347587" y="3554905"/>
              <a:ext cx="3591990" cy="3107217"/>
            </a:xfrm>
            <a:custGeom>
              <a:avLst/>
              <a:gdLst>
                <a:gd name="connsiteX0" fmla="*/ 0 w 3591990"/>
                <a:gd name="connsiteY0" fmla="*/ 1553609 h 3107217"/>
                <a:gd name="connsiteX1" fmla="*/ 887732 w 3591990"/>
                <a:gd name="connsiteY1" fmla="*/ 1 h 3107217"/>
                <a:gd name="connsiteX2" fmla="*/ 2704258 w 3591990"/>
                <a:gd name="connsiteY2" fmla="*/ 1 h 3107217"/>
                <a:gd name="connsiteX3" fmla="*/ 3591990 w 3591990"/>
                <a:gd name="connsiteY3" fmla="*/ 1553609 h 3107217"/>
                <a:gd name="connsiteX4" fmla="*/ 2704258 w 3591990"/>
                <a:gd name="connsiteY4" fmla="*/ 3107216 h 3107217"/>
                <a:gd name="connsiteX5" fmla="*/ 887732 w 3591990"/>
                <a:gd name="connsiteY5" fmla="*/ 3107216 h 3107217"/>
                <a:gd name="connsiteX6" fmla="*/ 0 w 3591990"/>
                <a:gd name="connsiteY6" fmla="*/ 1553609 h 3107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1990" h="3107217">
                  <a:moveTo>
                    <a:pt x="0" y="1553609"/>
                  </a:moveTo>
                  <a:lnTo>
                    <a:pt x="887732" y="1"/>
                  </a:lnTo>
                  <a:lnTo>
                    <a:pt x="2704258" y="1"/>
                  </a:lnTo>
                  <a:lnTo>
                    <a:pt x="3591990" y="1553609"/>
                  </a:lnTo>
                  <a:lnTo>
                    <a:pt x="2704258" y="3107216"/>
                  </a:lnTo>
                  <a:lnTo>
                    <a:pt x="887732" y="3107216"/>
                  </a:lnTo>
                  <a:lnTo>
                    <a:pt x="0" y="1553609"/>
                  </a:lnTo>
                  <a:close/>
                </a:path>
              </a:pathLst>
            </a:custGeom>
            <a:solidFill>
              <a:srgbClr val="9E8C7E"/>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5093" tIns="584759" rIns="665093" bIns="584759" numCol="1" spcCol="1270" anchor="ctr" anchorCtr="0">
              <a:noAutofit/>
            </a:bodyPr>
            <a:lstStyle/>
            <a:p>
              <a:pPr marL="0" lvl="0" indent="0" algn="ctr" defTabSz="2444750">
                <a:lnSpc>
                  <a:spcPct val="90000"/>
                </a:lnSpc>
                <a:spcBef>
                  <a:spcPct val="0"/>
                </a:spcBef>
                <a:spcAft>
                  <a:spcPct val="35000"/>
                </a:spcAft>
                <a:buNone/>
              </a:pPr>
              <a:r>
                <a:rPr lang="vi-VN" sz="5500" b="1" kern="1200" dirty="0">
                  <a:latin typeface="Roboto Condensed" panose="02000000000000000000" pitchFamily="2" charset="0"/>
                  <a:ea typeface="Roboto Condensed" panose="02000000000000000000" pitchFamily="2" charset="0"/>
                  <a:cs typeface="Roboto Condensed" panose="02000000000000000000" pitchFamily="2" charset="0"/>
                </a:rPr>
                <a:t>Một số thể loại văn học</a:t>
              </a:r>
              <a:endParaRPr lang="en-US" sz="5500" b="1"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2" name="Hexagon 21">
              <a:extLst>
                <a:ext uri="{FF2B5EF4-FFF2-40B4-BE49-F238E27FC236}">
                  <a16:creationId xmlns:a16="http://schemas.microsoft.com/office/drawing/2014/main" xmlns="" id="{DA09A4D8-AFFD-9322-1F14-FABEA9BDCBB7}"/>
                </a:ext>
              </a:extLst>
            </p:cNvPr>
            <p:cNvSpPr/>
            <p:nvPr/>
          </p:nvSpPr>
          <p:spPr>
            <a:xfrm>
              <a:off x="8625040" y="1788734"/>
              <a:ext cx="1355247" cy="1167724"/>
            </a:xfrm>
            <a:prstGeom prst="hexagon">
              <a:avLst>
                <a:gd name="adj" fmla="val 28900"/>
                <a:gd name="vf" fmla="val 11547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3" name="Freeform: Shape 22">
              <a:extLst>
                <a:ext uri="{FF2B5EF4-FFF2-40B4-BE49-F238E27FC236}">
                  <a16:creationId xmlns:a16="http://schemas.microsoft.com/office/drawing/2014/main" xmlns="" id="{4976B626-A484-8621-FF87-368AD48DA92E}"/>
                </a:ext>
              </a:extLst>
            </p:cNvPr>
            <p:cNvSpPr/>
            <p:nvPr/>
          </p:nvSpPr>
          <p:spPr>
            <a:xfrm>
              <a:off x="7637952" y="465501"/>
              <a:ext cx="2943610" cy="2546568"/>
            </a:xfrm>
            <a:custGeom>
              <a:avLst/>
              <a:gdLst>
                <a:gd name="connsiteX0" fmla="*/ 0 w 2943610"/>
                <a:gd name="connsiteY0" fmla="*/ 1273284 h 2546568"/>
                <a:gd name="connsiteX1" fmla="*/ 727554 w 2943610"/>
                <a:gd name="connsiteY1" fmla="*/ 1 h 2546568"/>
                <a:gd name="connsiteX2" fmla="*/ 2216056 w 2943610"/>
                <a:gd name="connsiteY2" fmla="*/ 1 h 2546568"/>
                <a:gd name="connsiteX3" fmla="*/ 2943610 w 2943610"/>
                <a:gd name="connsiteY3" fmla="*/ 1273284 h 2546568"/>
                <a:gd name="connsiteX4" fmla="*/ 2216056 w 2943610"/>
                <a:gd name="connsiteY4" fmla="*/ 2546567 h 2546568"/>
                <a:gd name="connsiteX5" fmla="*/ 727554 w 2943610"/>
                <a:gd name="connsiteY5" fmla="*/ 2546567 h 2546568"/>
                <a:gd name="connsiteX6" fmla="*/ 0 w 2943610"/>
                <a:gd name="connsiteY6" fmla="*/ 1273284 h 25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3610" h="2546568">
                  <a:moveTo>
                    <a:pt x="0" y="1273284"/>
                  </a:moveTo>
                  <a:lnTo>
                    <a:pt x="727554" y="1"/>
                  </a:lnTo>
                  <a:lnTo>
                    <a:pt x="2216056" y="1"/>
                  </a:lnTo>
                  <a:lnTo>
                    <a:pt x="2943610" y="1273284"/>
                  </a:lnTo>
                  <a:lnTo>
                    <a:pt x="2216056" y="2546567"/>
                  </a:lnTo>
                  <a:lnTo>
                    <a:pt x="727554" y="2546567"/>
                  </a:lnTo>
                  <a:lnTo>
                    <a:pt x="0" y="1273284"/>
                  </a:lnTo>
                  <a:close/>
                </a:path>
              </a:pathLst>
            </a:custGeom>
            <a:solidFill>
              <a:schemeClr val="bg2">
                <a:lumMod val="9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7509" tIns="481711" rIns="547509" bIns="481711" numCol="1" spcCol="1270" anchor="ctr" anchorCtr="0">
              <a:noAutofit/>
            </a:bodyPr>
            <a:lstStyle/>
            <a:p>
              <a:pPr marL="0" lvl="0" indent="0" algn="ctr" defTabSz="2089150">
                <a:lnSpc>
                  <a:spcPct val="90000"/>
                </a:lnSpc>
                <a:spcBef>
                  <a:spcPct val="0"/>
                </a:spcBef>
                <a:spcAft>
                  <a:spcPct val="35000"/>
                </a:spcAft>
                <a:buNone/>
              </a:pPr>
              <a:r>
                <a:rPr lang="vi-VN" sz="4700" kern="1200" dirty="0">
                  <a:latin typeface="Roboto Condensed" panose="02000000000000000000" pitchFamily="2" charset="0"/>
                  <a:ea typeface="Roboto Condensed" panose="02000000000000000000" pitchFamily="2" charset="0"/>
                  <a:cs typeface="Roboto Condensed" panose="02000000000000000000" pitchFamily="2" charset="0"/>
                </a:rPr>
                <a:t>Thơ</a:t>
              </a:r>
              <a:endParaRPr lang="en-US" sz="4700"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4" name="Hexagon 23">
              <a:extLst>
                <a:ext uri="{FF2B5EF4-FFF2-40B4-BE49-F238E27FC236}">
                  <a16:creationId xmlns:a16="http://schemas.microsoft.com/office/drawing/2014/main" xmlns="" id="{66659D9D-5B08-C792-6629-079CEAEADA3E}"/>
                </a:ext>
              </a:extLst>
            </p:cNvPr>
            <p:cNvSpPr/>
            <p:nvPr/>
          </p:nvSpPr>
          <p:spPr>
            <a:xfrm>
              <a:off x="12821594" y="3806212"/>
              <a:ext cx="1355247" cy="1167724"/>
            </a:xfrm>
            <a:prstGeom prst="hexagon">
              <a:avLst>
                <a:gd name="adj" fmla="val 28900"/>
                <a:gd name="vf" fmla="val 11547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5" name="Freeform: Shape 24">
              <a:extLst>
                <a:ext uri="{FF2B5EF4-FFF2-40B4-BE49-F238E27FC236}">
                  <a16:creationId xmlns:a16="http://schemas.microsoft.com/office/drawing/2014/main" xmlns="" id="{5818B5D6-7DC7-DF02-38E5-1231B128CEA3}"/>
                </a:ext>
              </a:extLst>
            </p:cNvPr>
            <p:cNvSpPr/>
            <p:nvPr/>
          </p:nvSpPr>
          <p:spPr>
            <a:xfrm>
              <a:off x="12376780" y="2956458"/>
              <a:ext cx="2943610" cy="2546568"/>
            </a:xfrm>
            <a:custGeom>
              <a:avLst/>
              <a:gdLst>
                <a:gd name="connsiteX0" fmla="*/ 0 w 2943610"/>
                <a:gd name="connsiteY0" fmla="*/ 1273284 h 2546568"/>
                <a:gd name="connsiteX1" fmla="*/ 727554 w 2943610"/>
                <a:gd name="connsiteY1" fmla="*/ 1 h 2546568"/>
                <a:gd name="connsiteX2" fmla="*/ 2216056 w 2943610"/>
                <a:gd name="connsiteY2" fmla="*/ 1 h 2546568"/>
                <a:gd name="connsiteX3" fmla="*/ 2943610 w 2943610"/>
                <a:gd name="connsiteY3" fmla="*/ 1273284 h 2546568"/>
                <a:gd name="connsiteX4" fmla="*/ 2216056 w 2943610"/>
                <a:gd name="connsiteY4" fmla="*/ 2546567 h 2546568"/>
                <a:gd name="connsiteX5" fmla="*/ 727554 w 2943610"/>
                <a:gd name="connsiteY5" fmla="*/ 2546567 h 2546568"/>
                <a:gd name="connsiteX6" fmla="*/ 0 w 2943610"/>
                <a:gd name="connsiteY6" fmla="*/ 1273284 h 25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3610" h="2546568">
                  <a:moveTo>
                    <a:pt x="0" y="1273284"/>
                  </a:moveTo>
                  <a:lnTo>
                    <a:pt x="727554" y="1"/>
                  </a:lnTo>
                  <a:lnTo>
                    <a:pt x="2216056" y="1"/>
                  </a:lnTo>
                  <a:lnTo>
                    <a:pt x="2943610" y="1273284"/>
                  </a:lnTo>
                  <a:lnTo>
                    <a:pt x="2216056" y="2546567"/>
                  </a:lnTo>
                  <a:lnTo>
                    <a:pt x="727554" y="2546567"/>
                  </a:lnTo>
                  <a:lnTo>
                    <a:pt x="0" y="1273284"/>
                  </a:lnTo>
                  <a:close/>
                </a:path>
              </a:pathLst>
            </a:custGeom>
            <a:solidFill>
              <a:srgbClr val="7D6B5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7509" tIns="481711" rIns="547509" bIns="481711" numCol="1" spcCol="1270" anchor="ctr" anchorCtr="0">
              <a:noAutofit/>
            </a:bodyPr>
            <a:lstStyle/>
            <a:p>
              <a:pPr marL="0" lvl="0" indent="0" algn="ctr" defTabSz="2089150">
                <a:lnSpc>
                  <a:spcPct val="90000"/>
                </a:lnSpc>
                <a:spcBef>
                  <a:spcPct val="0"/>
                </a:spcBef>
                <a:spcAft>
                  <a:spcPct val="35000"/>
                </a:spcAft>
                <a:buNone/>
              </a:pPr>
              <a:r>
                <a:rPr lang="vi-VN" sz="4700" kern="1200" dirty="0">
                  <a:latin typeface="Roboto Condensed" panose="02000000000000000000" pitchFamily="2" charset="0"/>
                  <a:ea typeface="Roboto Condensed" panose="02000000000000000000" pitchFamily="2" charset="0"/>
                  <a:cs typeface="Roboto Condensed" panose="02000000000000000000" pitchFamily="2" charset="0"/>
                </a:rPr>
                <a:t>Truyện cười</a:t>
              </a:r>
              <a:endParaRPr lang="en-US" sz="4700"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6" name="Hexagon 25">
              <a:extLst>
                <a:ext uri="{FF2B5EF4-FFF2-40B4-BE49-F238E27FC236}">
                  <a16:creationId xmlns:a16="http://schemas.microsoft.com/office/drawing/2014/main" xmlns="" id="{370D6542-4A82-18D1-7B57-22EF2861E6B5}"/>
                </a:ext>
              </a:extLst>
            </p:cNvPr>
            <p:cNvSpPr/>
            <p:nvPr/>
          </p:nvSpPr>
          <p:spPr>
            <a:xfrm>
              <a:off x="11534030" y="7124701"/>
              <a:ext cx="1355247" cy="1167724"/>
            </a:xfrm>
            <a:prstGeom prst="hexagon">
              <a:avLst>
                <a:gd name="adj" fmla="val 28900"/>
                <a:gd name="vf" fmla="val 11547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27" name="Freeform: Shape 26">
              <a:extLst>
                <a:ext uri="{FF2B5EF4-FFF2-40B4-BE49-F238E27FC236}">
                  <a16:creationId xmlns:a16="http://schemas.microsoft.com/office/drawing/2014/main" xmlns="" id="{B67BB0E7-A1B5-1648-1674-875AC17B3AEE}"/>
                </a:ext>
              </a:extLst>
            </p:cNvPr>
            <p:cNvSpPr/>
            <p:nvPr/>
          </p:nvSpPr>
          <p:spPr>
            <a:xfrm>
              <a:off x="10935421" y="6482161"/>
              <a:ext cx="2943610" cy="2546568"/>
            </a:xfrm>
            <a:custGeom>
              <a:avLst/>
              <a:gdLst>
                <a:gd name="connsiteX0" fmla="*/ 0 w 2943610"/>
                <a:gd name="connsiteY0" fmla="*/ 1273284 h 2546568"/>
                <a:gd name="connsiteX1" fmla="*/ 727554 w 2943610"/>
                <a:gd name="connsiteY1" fmla="*/ 1 h 2546568"/>
                <a:gd name="connsiteX2" fmla="*/ 2216056 w 2943610"/>
                <a:gd name="connsiteY2" fmla="*/ 1 h 2546568"/>
                <a:gd name="connsiteX3" fmla="*/ 2943610 w 2943610"/>
                <a:gd name="connsiteY3" fmla="*/ 1273284 h 2546568"/>
                <a:gd name="connsiteX4" fmla="*/ 2216056 w 2943610"/>
                <a:gd name="connsiteY4" fmla="*/ 2546567 h 2546568"/>
                <a:gd name="connsiteX5" fmla="*/ 727554 w 2943610"/>
                <a:gd name="connsiteY5" fmla="*/ 2546567 h 2546568"/>
                <a:gd name="connsiteX6" fmla="*/ 0 w 2943610"/>
                <a:gd name="connsiteY6" fmla="*/ 1273284 h 25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3610" h="2546568">
                  <a:moveTo>
                    <a:pt x="0" y="1273284"/>
                  </a:moveTo>
                  <a:lnTo>
                    <a:pt x="727554" y="1"/>
                  </a:lnTo>
                  <a:lnTo>
                    <a:pt x="2216056" y="1"/>
                  </a:lnTo>
                  <a:lnTo>
                    <a:pt x="2943610" y="1273284"/>
                  </a:lnTo>
                  <a:lnTo>
                    <a:pt x="2216056" y="2546567"/>
                  </a:lnTo>
                  <a:lnTo>
                    <a:pt x="727554" y="2546567"/>
                  </a:lnTo>
                  <a:lnTo>
                    <a:pt x="0" y="1273284"/>
                  </a:lnTo>
                  <a:close/>
                </a:path>
              </a:pathLst>
            </a:custGeom>
            <a:solidFill>
              <a:schemeClr val="bg2">
                <a:lumMod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7509" tIns="481711" rIns="547509" bIns="481711" numCol="1" spcCol="1270" anchor="ctr" anchorCtr="0">
              <a:noAutofit/>
            </a:bodyPr>
            <a:lstStyle/>
            <a:p>
              <a:pPr marL="0" lvl="0" indent="0" algn="ctr" defTabSz="2089150">
                <a:lnSpc>
                  <a:spcPct val="90000"/>
                </a:lnSpc>
                <a:spcBef>
                  <a:spcPct val="0"/>
                </a:spcBef>
                <a:spcAft>
                  <a:spcPct val="35000"/>
                </a:spcAft>
                <a:buNone/>
              </a:pPr>
              <a:r>
                <a:rPr lang="vi-VN" sz="4700" kern="1200" dirty="0">
                  <a:latin typeface="Roboto Condensed" panose="02000000000000000000" pitchFamily="2" charset="0"/>
                  <a:ea typeface="Roboto Condensed" panose="02000000000000000000" pitchFamily="2" charset="0"/>
                  <a:cs typeface="Roboto Condensed" panose="02000000000000000000" pitchFamily="2" charset="0"/>
                </a:rPr>
                <a:t>Kịch</a:t>
              </a:r>
              <a:endParaRPr lang="en-US" sz="4700"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8" name="Hexagon 27">
              <a:extLst>
                <a:ext uri="{FF2B5EF4-FFF2-40B4-BE49-F238E27FC236}">
                  <a16:creationId xmlns:a16="http://schemas.microsoft.com/office/drawing/2014/main" xmlns="" id="{B3559A30-2820-A1BD-2472-814C5909EB4E}"/>
                </a:ext>
              </a:extLst>
            </p:cNvPr>
            <p:cNvSpPr/>
            <p:nvPr/>
          </p:nvSpPr>
          <p:spPr>
            <a:xfrm>
              <a:off x="5727366" y="7402507"/>
              <a:ext cx="1355247" cy="1167724"/>
            </a:xfrm>
            <a:prstGeom prst="hexagon">
              <a:avLst>
                <a:gd name="adj" fmla="val 28900"/>
                <a:gd name="vf" fmla="val 11547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9" name="Freeform: Shape 28">
              <a:extLst>
                <a:ext uri="{FF2B5EF4-FFF2-40B4-BE49-F238E27FC236}">
                  <a16:creationId xmlns:a16="http://schemas.microsoft.com/office/drawing/2014/main" xmlns="" id="{D2834E01-8F34-2B07-060C-62D94B2EAC61}"/>
                </a:ext>
              </a:extLst>
            </p:cNvPr>
            <p:cNvSpPr/>
            <p:nvPr/>
          </p:nvSpPr>
          <p:spPr>
            <a:xfrm>
              <a:off x="4653963" y="6657889"/>
              <a:ext cx="2943610" cy="2546568"/>
            </a:xfrm>
            <a:custGeom>
              <a:avLst/>
              <a:gdLst>
                <a:gd name="connsiteX0" fmla="*/ 0 w 2943610"/>
                <a:gd name="connsiteY0" fmla="*/ 1273284 h 2546568"/>
                <a:gd name="connsiteX1" fmla="*/ 727554 w 2943610"/>
                <a:gd name="connsiteY1" fmla="*/ 1 h 2546568"/>
                <a:gd name="connsiteX2" fmla="*/ 2216056 w 2943610"/>
                <a:gd name="connsiteY2" fmla="*/ 1 h 2546568"/>
                <a:gd name="connsiteX3" fmla="*/ 2943610 w 2943610"/>
                <a:gd name="connsiteY3" fmla="*/ 1273284 h 2546568"/>
                <a:gd name="connsiteX4" fmla="*/ 2216056 w 2943610"/>
                <a:gd name="connsiteY4" fmla="*/ 2546567 h 2546568"/>
                <a:gd name="connsiteX5" fmla="*/ 727554 w 2943610"/>
                <a:gd name="connsiteY5" fmla="*/ 2546567 h 2546568"/>
                <a:gd name="connsiteX6" fmla="*/ 0 w 2943610"/>
                <a:gd name="connsiteY6" fmla="*/ 1273284 h 25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3610" h="2546568">
                  <a:moveTo>
                    <a:pt x="0" y="1273284"/>
                  </a:moveTo>
                  <a:lnTo>
                    <a:pt x="727554" y="1"/>
                  </a:lnTo>
                  <a:lnTo>
                    <a:pt x="2216056" y="1"/>
                  </a:lnTo>
                  <a:lnTo>
                    <a:pt x="2943610" y="1273284"/>
                  </a:lnTo>
                  <a:lnTo>
                    <a:pt x="2216056" y="2546567"/>
                  </a:lnTo>
                  <a:lnTo>
                    <a:pt x="727554" y="2546567"/>
                  </a:lnTo>
                  <a:lnTo>
                    <a:pt x="0" y="1273284"/>
                  </a:lnTo>
                  <a:close/>
                </a:path>
              </a:pathLst>
            </a:custGeom>
            <a:solidFill>
              <a:schemeClr val="bg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7509" tIns="481711" rIns="547509" bIns="481711" numCol="1" spcCol="1270" anchor="ctr" anchorCtr="0">
              <a:noAutofit/>
            </a:bodyPr>
            <a:lstStyle/>
            <a:p>
              <a:pPr marL="0" lvl="0" indent="0" algn="ctr" defTabSz="2089150">
                <a:lnSpc>
                  <a:spcPct val="90000"/>
                </a:lnSpc>
                <a:spcBef>
                  <a:spcPct val="0"/>
                </a:spcBef>
                <a:spcAft>
                  <a:spcPct val="35000"/>
                </a:spcAft>
                <a:buNone/>
              </a:pPr>
              <a:r>
                <a:rPr lang="vi-VN" sz="4700" kern="1200" dirty="0">
                  <a:latin typeface="Roboto Condensed" panose="02000000000000000000" pitchFamily="2" charset="0"/>
                  <a:ea typeface="Roboto Condensed" panose="02000000000000000000" pitchFamily="2" charset="0"/>
                  <a:cs typeface="Roboto Condensed" panose="02000000000000000000" pitchFamily="2" charset="0"/>
                </a:rPr>
                <a:t>Tiểu thuyết</a:t>
              </a:r>
              <a:endParaRPr lang="en-US" sz="4700"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0" name="Freeform: Shape 29">
              <a:extLst>
                <a:ext uri="{FF2B5EF4-FFF2-40B4-BE49-F238E27FC236}">
                  <a16:creationId xmlns:a16="http://schemas.microsoft.com/office/drawing/2014/main" xmlns="" id="{85B879EA-43B4-942E-C30B-C6BC53A23A4E}"/>
                </a:ext>
              </a:extLst>
            </p:cNvPr>
            <p:cNvSpPr/>
            <p:nvPr/>
          </p:nvSpPr>
          <p:spPr>
            <a:xfrm>
              <a:off x="3461380" y="2991563"/>
              <a:ext cx="2943610" cy="2546568"/>
            </a:xfrm>
            <a:custGeom>
              <a:avLst/>
              <a:gdLst>
                <a:gd name="connsiteX0" fmla="*/ 0 w 2943610"/>
                <a:gd name="connsiteY0" fmla="*/ 1273284 h 2546568"/>
                <a:gd name="connsiteX1" fmla="*/ 727554 w 2943610"/>
                <a:gd name="connsiteY1" fmla="*/ 1 h 2546568"/>
                <a:gd name="connsiteX2" fmla="*/ 2216056 w 2943610"/>
                <a:gd name="connsiteY2" fmla="*/ 1 h 2546568"/>
                <a:gd name="connsiteX3" fmla="*/ 2943610 w 2943610"/>
                <a:gd name="connsiteY3" fmla="*/ 1273284 h 2546568"/>
                <a:gd name="connsiteX4" fmla="*/ 2216056 w 2943610"/>
                <a:gd name="connsiteY4" fmla="*/ 2546567 h 2546568"/>
                <a:gd name="connsiteX5" fmla="*/ 727554 w 2943610"/>
                <a:gd name="connsiteY5" fmla="*/ 2546567 h 2546568"/>
                <a:gd name="connsiteX6" fmla="*/ 0 w 2943610"/>
                <a:gd name="connsiteY6" fmla="*/ 1273284 h 2546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3610" h="2546568">
                  <a:moveTo>
                    <a:pt x="0" y="1273284"/>
                  </a:moveTo>
                  <a:lnTo>
                    <a:pt x="727554" y="1"/>
                  </a:lnTo>
                  <a:lnTo>
                    <a:pt x="2216056" y="1"/>
                  </a:lnTo>
                  <a:lnTo>
                    <a:pt x="2943610" y="1273284"/>
                  </a:lnTo>
                  <a:lnTo>
                    <a:pt x="2216056" y="2546567"/>
                  </a:lnTo>
                  <a:lnTo>
                    <a:pt x="727554" y="2546567"/>
                  </a:lnTo>
                  <a:lnTo>
                    <a:pt x="0" y="1273284"/>
                  </a:lnTo>
                  <a:close/>
                </a:path>
              </a:pathLst>
            </a:custGeom>
            <a:solidFill>
              <a:schemeClr val="bg2">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47509" tIns="481711" rIns="547509" bIns="481711" numCol="1" spcCol="1270" anchor="ctr" anchorCtr="0">
              <a:noAutofit/>
            </a:bodyPr>
            <a:lstStyle/>
            <a:p>
              <a:pPr marL="0" lvl="0" indent="0" algn="ctr" defTabSz="2089150">
                <a:lnSpc>
                  <a:spcPct val="90000"/>
                </a:lnSpc>
                <a:spcBef>
                  <a:spcPct val="0"/>
                </a:spcBef>
                <a:spcAft>
                  <a:spcPct val="35000"/>
                </a:spcAft>
                <a:buNone/>
              </a:pPr>
              <a:r>
                <a:rPr lang="vi-VN" sz="4700" kern="1200" dirty="0">
                  <a:latin typeface="Roboto Condensed" panose="02000000000000000000" pitchFamily="2" charset="0"/>
                  <a:ea typeface="Roboto Condensed" panose="02000000000000000000" pitchFamily="2" charset="0"/>
                  <a:cs typeface="Roboto Condensed" panose="02000000000000000000" pitchFamily="2" charset="0"/>
                </a:rPr>
                <a:t>Truyện ngắn</a:t>
              </a:r>
              <a:endParaRPr lang="en-US" sz="4700" kern="1200" dirty="0">
                <a:latin typeface="Roboto Condensed" panose="02000000000000000000" pitchFamily="2" charset="0"/>
                <a:ea typeface="Roboto Condensed" panose="02000000000000000000" pitchFamily="2" charset="0"/>
                <a:cs typeface="Roboto Condensed" panose="02000000000000000000" pitchFamily="2" charset="0"/>
              </a:endParaRPr>
            </a:p>
          </p:txBody>
        </p:sp>
      </p:grpSp>
    </p:spTree>
    <p:extLst>
      <p:ext uri="{BB962C8B-B14F-4D97-AF65-F5344CB8AC3E}">
        <p14:creationId xmlns:p14="http://schemas.microsoft.com/office/powerpoint/2010/main" val="836190018"/>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2" name="TextBox 9">
            <a:extLst>
              <a:ext uri="{FF2B5EF4-FFF2-40B4-BE49-F238E27FC236}">
                <a16:creationId xmlns:a16="http://schemas.microsoft.com/office/drawing/2014/main" xmlns="" id="{AA0B1D74-098E-350B-F79F-DF7E1598AF92}"/>
              </a:ext>
            </a:extLst>
          </p:cNvPr>
          <p:cNvSpPr txBox="1"/>
          <p:nvPr/>
        </p:nvSpPr>
        <p:spPr>
          <a:xfrm>
            <a:off x="823913" y="705036"/>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4" name="TextBox 10">
            <a:extLst>
              <a:ext uri="{FF2B5EF4-FFF2-40B4-BE49-F238E27FC236}">
                <a16:creationId xmlns:a16="http://schemas.microsoft.com/office/drawing/2014/main" xmlns="" id="{F7A5C19E-BAD3-C269-1DEE-3204EFD99C7A}"/>
              </a:ext>
            </a:extLst>
          </p:cNvPr>
          <p:cNvSpPr txBox="1"/>
          <p:nvPr/>
        </p:nvSpPr>
        <p:spPr>
          <a:xfrm>
            <a:off x="838200" y="1336845"/>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5" name="Hình chữ nhật: Góc Tròn 14">
            <a:extLst>
              <a:ext uri="{FF2B5EF4-FFF2-40B4-BE49-F238E27FC236}">
                <a16:creationId xmlns:a16="http://schemas.microsoft.com/office/drawing/2014/main" xmlns="" id="{1C257CB4-C3EC-DCD3-64F0-FD520CD127B6}"/>
              </a:ext>
            </a:extLst>
          </p:cNvPr>
          <p:cNvSpPr/>
          <p:nvPr/>
        </p:nvSpPr>
        <p:spPr>
          <a:xfrm>
            <a:off x="838199" y="2484544"/>
            <a:ext cx="8118069" cy="7097420"/>
          </a:xfrm>
          <a:prstGeom prst="roundRect">
            <a:avLst/>
          </a:prstGeom>
          <a:solidFill>
            <a:srgbClr val="C4BD97">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6" name="Hình chữ nhật: Góc Tròn 15">
            <a:extLst>
              <a:ext uri="{FF2B5EF4-FFF2-40B4-BE49-F238E27FC236}">
                <a16:creationId xmlns:a16="http://schemas.microsoft.com/office/drawing/2014/main" xmlns="" id="{CAC294BB-62CC-DBD6-9854-8E89605C6F4F}"/>
              </a:ext>
            </a:extLst>
          </p:cNvPr>
          <p:cNvSpPr/>
          <p:nvPr/>
        </p:nvSpPr>
        <p:spPr>
          <a:xfrm>
            <a:off x="9148119" y="2541880"/>
            <a:ext cx="8301682" cy="7097420"/>
          </a:xfrm>
          <a:prstGeom prst="roundRect">
            <a:avLst/>
          </a:prstGeom>
          <a:solidFill>
            <a:srgbClr val="C4BD97">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3" name="TextBox 8">
            <a:extLst>
              <a:ext uri="{FF2B5EF4-FFF2-40B4-BE49-F238E27FC236}">
                <a16:creationId xmlns:a16="http://schemas.microsoft.com/office/drawing/2014/main" xmlns="" id="{948CFE83-4299-090C-7913-FD8FA899F595}"/>
              </a:ext>
            </a:extLst>
          </p:cNvPr>
          <p:cNvSpPr txBox="1"/>
          <p:nvPr/>
        </p:nvSpPr>
        <p:spPr>
          <a:xfrm>
            <a:off x="1579424" y="2628900"/>
            <a:ext cx="6726377" cy="6871433"/>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Nhóm 1,2,3: </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Tìm hiểu quan điểm của người viết về nội dung tác phẩm</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(2) và cho biết, theo tác giả, bi kịch của nhân vật Vũ Nương là gì. Tác giả đã làm sáng tỏ bi kịch ấy qua những lí lẽ, bằng chứng nào.</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(3) và cho biết, theo tác giả, điều gì đã khiến Vũ Nương gieo mình xuống sông tự tử. Em có suy nghĩ gì về cách lí giải của tác giả?</a:t>
            </a:r>
          </a:p>
        </p:txBody>
      </p:sp>
      <p:sp>
        <p:nvSpPr>
          <p:cNvPr id="24" name="TextBox 8">
            <a:extLst>
              <a:ext uri="{FF2B5EF4-FFF2-40B4-BE49-F238E27FC236}">
                <a16:creationId xmlns:a16="http://schemas.microsoft.com/office/drawing/2014/main" xmlns="" id="{6C875693-557A-3D35-C971-9419F61ABED7}"/>
              </a:ext>
            </a:extLst>
          </p:cNvPr>
          <p:cNvSpPr txBox="1"/>
          <p:nvPr/>
        </p:nvSpPr>
        <p:spPr>
          <a:xfrm>
            <a:off x="9279742" y="2831528"/>
            <a:ext cx="8093858" cy="6198172"/>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Nhóm 4,5,6: </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Tìm hiểu quan điểm của người viết về nghệ thuật của tác phẩm </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(4) và cho biết, nét đặc sắc nào trong truyện truyền kì của Nguyễn Dữ được làm sáng tỏ? Mục đích của đoạn (4) là gì?</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(3) và (5), cho biết tác giả đã làm nổi bật nét độc đáo trong truyện truyền kì của Nguyễn Dữ bằng cách nào? Những câu văn nào giúp em hiểu rõ về nét độc đáo đó?</a:t>
            </a:r>
          </a:p>
        </p:txBody>
      </p:sp>
      <p:sp>
        <p:nvSpPr>
          <p:cNvPr id="25" name="Freeform 5">
            <a:extLst>
              <a:ext uri="{FF2B5EF4-FFF2-40B4-BE49-F238E27FC236}">
                <a16:creationId xmlns:a16="http://schemas.microsoft.com/office/drawing/2014/main" xmlns="" id="{E020B025-473D-F422-926A-645E0EC0E6E4}"/>
              </a:ext>
            </a:extLst>
          </p:cNvPr>
          <p:cNvSpPr/>
          <p:nvPr/>
        </p:nvSpPr>
        <p:spPr>
          <a:xfrm>
            <a:off x="10166929" y="6351032"/>
            <a:ext cx="9052129" cy="4146811"/>
          </a:xfrm>
          <a:custGeom>
            <a:avLst/>
            <a:gdLst/>
            <a:ahLst/>
            <a:cxnLst/>
            <a:rect l="l" t="t" r="r" b="b"/>
            <a:pathLst>
              <a:path w="12515850" h="7352090">
                <a:moveTo>
                  <a:pt x="0" y="0"/>
                </a:moveTo>
                <a:lnTo>
                  <a:pt x="12515850" y="0"/>
                </a:lnTo>
                <a:lnTo>
                  <a:pt x="12515850" y="7352090"/>
                </a:lnTo>
                <a:lnTo>
                  <a:pt x="0" y="7352090"/>
                </a:lnTo>
                <a:lnTo>
                  <a:pt x="0" y="0"/>
                </a:lnTo>
                <a:close/>
              </a:path>
            </a:pathLst>
          </a:custGeom>
          <a:blipFill>
            <a:blip r:embed="rId6">
              <a:extLst>
                <a:ext uri="{96DAC541-7B7A-43D3-8B79-37D633B846F1}">
                  <asvg:svgBlip xmlns:asvg="http://schemas.microsoft.com/office/drawing/2016/SVG/main" xmlns="" r:embed="rId7"/>
                </a:ext>
              </a:extLst>
            </a:blip>
            <a:stretch>
              <a:fillRect l="-29" r="-29"/>
            </a:stretch>
          </a:blipFill>
        </p:spPr>
        <p:txBody>
          <a:bodyPr/>
          <a:lstStyle/>
          <a:p>
            <a:endParaRPr lang="en-US"/>
          </a:p>
        </p:txBody>
      </p:sp>
    </p:spTree>
    <p:extLst>
      <p:ext uri="{BB962C8B-B14F-4D97-AF65-F5344CB8AC3E}">
        <p14:creationId xmlns:p14="http://schemas.microsoft.com/office/powerpoint/2010/main" val="406588485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2" name="TextBox 9">
            <a:extLst>
              <a:ext uri="{FF2B5EF4-FFF2-40B4-BE49-F238E27FC236}">
                <a16:creationId xmlns:a16="http://schemas.microsoft.com/office/drawing/2014/main" xmlns="" id="{AA0B1D74-098E-350B-F79F-DF7E1598AF92}"/>
              </a:ext>
            </a:extLst>
          </p:cNvPr>
          <p:cNvSpPr txBox="1"/>
          <p:nvPr/>
        </p:nvSpPr>
        <p:spPr>
          <a:xfrm>
            <a:off x="823913" y="705036"/>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4" name="TextBox 10">
            <a:extLst>
              <a:ext uri="{FF2B5EF4-FFF2-40B4-BE49-F238E27FC236}">
                <a16:creationId xmlns:a16="http://schemas.microsoft.com/office/drawing/2014/main" xmlns="" id="{F7A5C19E-BAD3-C269-1DEE-3204EFD99C7A}"/>
              </a:ext>
            </a:extLst>
          </p:cNvPr>
          <p:cNvSpPr txBox="1"/>
          <p:nvPr/>
        </p:nvSpPr>
        <p:spPr>
          <a:xfrm>
            <a:off x="838200" y="1336845"/>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5" name="Hình chữ nhật: Góc Tròn 14">
            <a:extLst>
              <a:ext uri="{FF2B5EF4-FFF2-40B4-BE49-F238E27FC236}">
                <a16:creationId xmlns:a16="http://schemas.microsoft.com/office/drawing/2014/main" xmlns="" id="{1C257CB4-C3EC-DCD3-64F0-FD520CD127B6}"/>
              </a:ext>
            </a:extLst>
          </p:cNvPr>
          <p:cNvSpPr/>
          <p:nvPr/>
        </p:nvSpPr>
        <p:spPr>
          <a:xfrm>
            <a:off x="838200" y="2910171"/>
            <a:ext cx="16306801" cy="6276314"/>
          </a:xfrm>
          <a:prstGeom prst="roundRect">
            <a:avLst/>
          </a:prstGeom>
          <a:solidFill>
            <a:srgbClr val="C4BD97">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3" name="TextBox 8">
            <a:extLst>
              <a:ext uri="{FF2B5EF4-FFF2-40B4-BE49-F238E27FC236}">
                <a16:creationId xmlns:a16="http://schemas.microsoft.com/office/drawing/2014/main" xmlns="" id="{948CFE83-4299-090C-7913-FD8FA899F595}"/>
              </a:ext>
            </a:extLst>
          </p:cNvPr>
          <p:cNvSpPr txBox="1"/>
          <p:nvPr/>
        </p:nvSpPr>
        <p:spPr>
          <a:xfrm>
            <a:off x="1618210" y="3934955"/>
            <a:ext cx="15106008" cy="3505127"/>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Nhóm 1,2,3: </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Tìm hiểu quan điểm của người viết về nội dung tác phẩm</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(2) và cho biết, theo tác giả, bi kịch của nhân vật Vũ Nương là gì. Tác giả đã làm sáng tỏ bi kịch ấy qua những lí lẽ, bằng chứng nào.</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(3) và cho biết, theo tác giả, điều gì đã khiến Vũ Nương gieo mình xuống sông tự tử. Em có suy nghĩ gì về cách lí giải của tác giả?</a:t>
            </a:r>
          </a:p>
        </p:txBody>
      </p:sp>
      <p:sp>
        <p:nvSpPr>
          <p:cNvPr id="11" name="Freeform 5">
            <a:extLst>
              <a:ext uri="{FF2B5EF4-FFF2-40B4-BE49-F238E27FC236}">
                <a16:creationId xmlns:a16="http://schemas.microsoft.com/office/drawing/2014/main" xmlns="" id="{B1DEAC6B-5A68-D51F-AEE0-273E2A0AC03B}"/>
              </a:ext>
            </a:extLst>
          </p:cNvPr>
          <p:cNvSpPr/>
          <p:nvPr/>
        </p:nvSpPr>
        <p:spPr>
          <a:xfrm>
            <a:off x="5826581" y="2886358"/>
            <a:ext cx="12515850" cy="7352090"/>
          </a:xfrm>
          <a:custGeom>
            <a:avLst/>
            <a:gdLst/>
            <a:ahLst/>
            <a:cxnLst/>
            <a:rect l="l" t="t" r="r" b="b"/>
            <a:pathLst>
              <a:path w="12515850" h="7352090">
                <a:moveTo>
                  <a:pt x="0" y="0"/>
                </a:moveTo>
                <a:lnTo>
                  <a:pt x="12515850" y="0"/>
                </a:lnTo>
                <a:lnTo>
                  <a:pt x="12515850" y="7352090"/>
                </a:lnTo>
                <a:lnTo>
                  <a:pt x="0" y="7352090"/>
                </a:lnTo>
                <a:lnTo>
                  <a:pt x="0" y="0"/>
                </a:lnTo>
                <a:close/>
              </a:path>
            </a:pathLst>
          </a:custGeom>
          <a:blipFill>
            <a:blip r:embed="rId6">
              <a:extLst>
                <a:ext uri="{96DAC541-7B7A-43D3-8B79-37D633B846F1}">
                  <asvg:svgBlip xmlns:asvg="http://schemas.microsoft.com/office/drawing/2016/SVG/main" xmlns="" r:embed="rId7"/>
                </a:ext>
              </a:extLst>
            </a:blip>
            <a:stretch>
              <a:fillRect l="-29" r="-29"/>
            </a:stretch>
          </a:blipFill>
        </p:spPr>
        <p:txBody>
          <a:bodyPr/>
          <a:lstStyle/>
          <a:p>
            <a:endParaRPr lang="en-US"/>
          </a:p>
        </p:txBody>
      </p:sp>
    </p:spTree>
    <p:extLst>
      <p:ext uri="{BB962C8B-B14F-4D97-AF65-F5344CB8AC3E}">
        <p14:creationId xmlns:p14="http://schemas.microsoft.com/office/powerpoint/2010/main" val="209481088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527745"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5100777" y="-242197"/>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4" name="TextBox 10">
            <a:extLst>
              <a:ext uri="{FF2B5EF4-FFF2-40B4-BE49-F238E27FC236}">
                <a16:creationId xmlns:a16="http://schemas.microsoft.com/office/drawing/2014/main" xmlns="" id="{F7A5C19E-BAD3-C269-1DEE-3204EFD99C7A}"/>
              </a:ext>
            </a:extLst>
          </p:cNvPr>
          <p:cNvSpPr txBox="1"/>
          <p:nvPr/>
        </p:nvSpPr>
        <p:spPr>
          <a:xfrm>
            <a:off x="457200" y="87472"/>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23" name="TextBox 8">
            <a:extLst>
              <a:ext uri="{FF2B5EF4-FFF2-40B4-BE49-F238E27FC236}">
                <a16:creationId xmlns:a16="http://schemas.microsoft.com/office/drawing/2014/main" xmlns="" id="{948CFE83-4299-090C-7913-FD8FA899F595}"/>
              </a:ext>
            </a:extLst>
          </p:cNvPr>
          <p:cNvSpPr txBox="1"/>
          <p:nvPr/>
        </p:nvSpPr>
        <p:spPr>
          <a:xfrm>
            <a:off x="575708" y="1067488"/>
            <a:ext cx="16154400" cy="762388"/>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8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a) Quan điểm của người viết về nội dung tác phẩm</a:t>
            </a:r>
            <a:endParaRPr lang="vi-VN" sz="38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1" name="TextBox 8">
            <a:extLst>
              <a:ext uri="{FF2B5EF4-FFF2-40B4-BE49-F238E27FC236}">
                <a16:creationId xmlns:a16="http://schemas.microsoft.com/office/drawing/2014/main" xmlns="" id="{AF721BDF-7EF9-2A0F-EF63-7928E2758A88}"/>
              </a:ext>
            </a:extLst>
          </p:cNvPr>
          <p:cNvSpPr txBox="1"/>
          <p:nvPr/>
        </p:nvSpPr>
        <p:spPr>
          <a:xfrm>
            <a:off x="10488539" y="1051504"/>
            <a:ext cx="16154400" cy="762388"/>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800" i="1" dirty="0">
                <a:solidFill>
                  <a:schemeClr val="accent6">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Quan điểm về bi kịch của Vũ Nương</a:t>
            </a:r>
          </a:p>
        </p:txBody>
      </p:sp>
      <p:sp>
        <p:nvSpPr>
          <p:cNvPr id="20" name="Rectangle: Rounded Corners 9">
            <a:extLst>
              <a:ext uri="{FF2B5EF4-FFF2-40B4-BE49-F238E27FC236}">
                <a16:creationId xmlns:a16="http://schemas.microsoft.com/office/drawing/2014/main" xmlns="" id="{F34E9528-A428-3A45-80DE-AF5D2C5E65EE}"/>
              </a:ext>
            </a:extLst>
          </p:cNvPr>
          <p:cNvSpPr/>
          <p:nvPr/>
        </p:nvSpPr>
        <p:spPr>
          <a:xfrm>
            <a:off x="782788" y="3343303"/>
            <a:ext cx="3186796" cy="6299964"/>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1" name="TextBox 10">
            <a:extLst>
              <a:ext uri="{FF2B5EF4-FFF2-40B4-BE49-F238E27FC236}">
                <a16:creationId xmlns:a16="http://schemas.microsoft.com/office/drawing/2014/main" xmlns="" id="{C582A952-2D0D-D50A-81E0-9A66CE3AF662}"/>
              </a:ext>
            </a:extLst>
          </p:cNvPr>
          <p:cNvSpPr txBox="1"/>
          <p:nvPr/>
        </p:nvSpPr>
        <p:spPr>
          <a:xfrm>
            <a:off x="916167" y="3626235"/>
            <a:ext cx="2957496" cy="6017032"/>
          </a:xfrm>
          <a:prstGeom prst="rect">
            <a:avLst/>
          </a:prstGeom>
          <a:noFill/>
        </p:spPr>
        <p:txBody>
          <a:bodyPr wrap="square" rtlCol="0">
            <a:spAutoFit/>
          </a:bodyPr>
          <a:lstStyle/>
          <a:p>
            <a:pPr algn="just"/>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Bi kịch của Vũ Nương là bị hiểu nhầm, bị nghi ngờ lòng chung thủy khiến nàng phải tìm đến cái chết;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mà</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người gây nên bi kịch ấy lại là chồng và con nàng</a:t>
            </a:r>
            <a:endParaRPr lang="en-US" sz="3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cxnSp>
        <p:nvCxnSpPr>
          <p:cNvPr id="22" name="Straight Arrow Connector 12">
            <a:extLst>
              <a:ext uri="{FF2B5EF4-FFF2-40B4-BE49-F238E27FC236}">
                <a16:creationId xmlns:a16="http://schemas.microsoft.com/office/drawing/2014/main" xmlns="" id="{D0CD8648-30A0-46FE-1F68-0BCD0BCDE300}"/>
              </a:ext>
            </a:extLst>
          </p:cNvPr>
          <p:cNvCxnSpPr>
            <a:cxnSpLocks/>
          </p:cNvCxnSpPr>
          <p:nvPr/>
        </p:nvCxnSpPr>
        <p:spPr>
          <a:xfrm flipV="1">
            <a:off x="4038600" y="6319017"/>
            <a:ext cx="579114" cy="32015"/>
          </a:xfrm>
          <a:prstGeom prst="straightConnector1">
            <a:avLst/>
          </a:prstGeom>
          <a:ln w="57150">
            <a:solidFill>
              <a:srgbClr val="7D6B5D"/>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Rounded Corners 13">
            <a:extLst>
              <a:ext uri="{FF2B5EF4-FFF2-40B4-BE49-F238E27FC236}">
                <a16:creationId xmlns:a16="http://schemas.microsoft.com/office/drawing/2014/main" xmlns="" id="{CC8E8864-084E-828B-0616-5FA7676E4A4E}"/>
              </a:ext>
            </a:extLst>
          </p:cNvPr>
          <p:cNvSpPr/>
          <p:nvPr/>
        </p:nvSpPr>
        <p:spPr>
          <a:xfrm>
            <a:off x="4619983" y="3305013"/>
            <a:ext cx="4279329" cy="2817920"/>
          </a:xfrm>
          <a:prstGeom prst="roundRect">
            <a:avLst/>
          </a:prstGeom>
          <a:solidFill>
            <a:schemeClr val="bg2"/>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26" name="Rectangle: Rounded Corners 16">
            <a:extLst>
              <a:ext uri="{FF2B5EF4-FFF2-40B4-BE49-F238E27FC236}">
                <a16:creationId xmlns:a16="http://schemas.microsoft.com/office/drawing/2014/main" xmlns="" id="{FBE7EE41-161B-E7C2-DD56-4F4817761290}"/>
              </a:ext>
            </a:extLst>
          </p:cNvPr>
          <p:cNvSpPr/>
          <p:nvPr/>
        </p:nvSpPr>
        <p:spPr>
          <a:xfrm>
            <a:off x="9685912" y="3248945"/>
            <a:ext cx="8165676" cy="2135055"/>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7" name="Rectangle: Rounded Corners 17">
            <a:extLst>
              <a:ext uri="{FF2B5EF4-FFF2-40B4-BE49-F238E27FC236}">
                <a16:creationId xmlns:a16="http://schemas.microsoft.com/office/drawing/2014/main" xmlns="" id="{A79C7A2F-A0EF-49ED-3EE9-3840E88D81D5}"/>
              </a:ext>
            </a:extLst>
          </p:cNvPr>
          <p:cNvSpPr/>
          <p:nvPr/>
        </p:nvSpPr>
        <p:spPr>
          <a:xfrm>
            <a:off x="9685912" y="5606688"/>
            <a:ext cx="8165675" cy="4032612"/>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29" name="TextBox 18">
            <a:extLst>
              <a:ext uri="{FF2B5EF4-FFF2-40B4-BE49-F238E27FC236}">
                <a16:creationId xmlns:a16="http://schemas.microsoft.com/office/drawing/2014/main" xmlns="" id="{A2ABB29E-367C-D915-F2CE-12EE54B2CF79}"/>
              </a:ext>
            </a:extLst>
          </p:cNvPr>
          <p:cNvSpPr txBox="1"/>
          <p:nvPr/>
        </p:nvSpPr>
        <p:spPr>
          <a:xfrm>
            <a:off x="4703175" y="3343513"/>
            <a:ext cx="4116854" cy="2785378"/>
          </a:xfrm>
          <a:prstGeom prst="rect">
            <a:avLst/>
          </a:prstGeom>
          <a:noFill/>
        </p:spPr>
        <p:txBody>
          <a:bodyPr wrap="square" rtlCol="0">
            <a:spAutoFit/>
          </a:bodyPr>
          <a:lstStyle/>
          <a:p>
            <a:pPr algn="just"/>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Vũ Nương xinh đẹp, chu toàn, có nhiều phẩm chất tốt đẹp </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lẽ ra phải được hạnh phúc</a:t>
            </a:r>
            <a:endParaRPr lang="en-US" sz="3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0" name="TextBox 19">
            <a:extLst>
              <a:ext uri="{FF2B5EF4-FFF2-40B4-BE49-F238E27FC236}">
                <a16:creationId xmlns:a16="http://schemas.microsoft.com/office/drawing/2014/main" xmlns="" id="{E2596349-AD0B-22B8-288C-CB52D0A4FD62}"/>
              </a:ext>
            </a:extLst>
          </p:cNvPr>
          <p:cNvSpPr txBox="1"/>
          <p:nvPr/>
        </p:nvSpPr>
        <p:spPr>
          <a:xfrm>
            <a:off x="9874843" y="3687898"/>
            <a:ext cx="7958928" cy="1200329"/>
          </a:xfrm>
          <a:prstGeom prst="rect">
            <a:avLst/>
          </a:prstGeom>
          <a:noFill/>
        </p:spPr>
        <p:txBody>
          <a:bodyPr wrap="square" rtlCol="0">
            <a:spAutoFit/>
          </a:bodyPr>
          <a:lstStyle/>
          <a:p>
            <a:pPr algn="just"/>
            <a:r>
              <a:rPr lang="vi-VN" sz="36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Những trích dẫn trực tiếp từ tác phẩm được đặt trong dấu ngoặc kép</a:t>
            </a:r>
            <a:endParaRPr lang="en-US" sz="36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1" name="TextBox 21">
            <a:extLst>
              <a:ext uri="{FF2B5EF4-FFF2-40B4-BE49-F238E27FC236}">
                <a16:creationId xmlns:a16="http://schemas.microsoft.com/office/drawing/2014/main" xmlns="" id="{80D539F0-6CEE-6E90-B74D-45181B55DBB0}"/>
              </a:ext>
            </a:extLst>
          </p:cNvPr>
          <p:cNvSpPr txBox="1"/>
          <p:nvPr/>
        </p:nvSpPr>
        <p:spPr>
          <a:xfrm>
            <a:off x="9940121" y="5981700"/>
            <a:ext cx="7716987" cy="3233962"/>
          </a:xfrm>
          <a:prstGeom prst="rect">
            <a:avLst/>
          </a:prstGeom>
          <a:noFill/>
        </p:spPr>
        <p:txBody>
          <a:bodyPr wrap="square" rtlCol="0">
            <a:spAutoFit/>
          </a:bodyPr>
          <a:lstStyle/>
          <a:p>
            <a:pPr algn="just">
              <a:lnSpc>
                <a:spcPct val="115000"/>
              </a:lnSpc>
              <a:spcAft>
                <a:spcPts val="1000"/>
              </a:spcAft>
            </a:pPr>
            <a:r>
              <a:rPr lang="vi-VN" sz="36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Trích ý gián tiếp từ tác phẩm không được đặt trong dấu ngoặc kép (đoạn bằng chứng: “Đứa trẻ thì ngây thơ, chỉ kể lại những điều mà đêm </a:t>
            </a:r>
            <a:r>
              <a:rPr lang="vi-VN" sz="36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đêm</a:t>
            </a:r>
            <a:r>
              <a:rPr lang="vi-VN" sz="36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mẹ thường dạy khi cha vắng nhà… hàm hồ và mù quáng”)</a:t>
            </a:r>
            <a:endParaRPr lang="en-US" sz="36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4" name="Oval 29">
            <a:extLst>
              <a:ext uri="{FF2B5EF4-FFF2-40B4-BE49-F238E27FC236}">
                <a16:creationId xmlns:a16="http://schemas.microsoft.com/office/drawing/2014/main" xmlns="" id="{8CFB5C80-E9D4-19B4-8B7E-623C7545FBFC}"/>
              </a:ext>
            </a:extLst>
          </p:cNvPr>
          <p:cNvSpPr/>
          <p:nvPr/>
        </p:nvSpPr>
        <p:spPr>
          <a:xfrm>
            <a:off x="912683" y="1918484"/>
            <a:ext cx="2722351" cy="1262880"/>
          </a:xfrm>
          <a:prstGeom prst="ellipse">
            <a:avLst/>
          </a:prstGeom>
          <a:solidFill>
            <a:schemeClr val="bg2">
              <a:lumMod val="9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35" name="Oval 30">
            <a:extLst>
              <a:ext uri="{FF2B5EF4-FFF2-40B4-BE49-F238E27FC236}">
                <a16:creationId xmlns:a16="http://schemas.microsoft.com/office/drawing/2014/main" xmlns="" id="{AD67FD24-44FC-B3F5-5226-4CCF44DDEB0C}"/>
              </a:ext>
            </a:extLst>
          </p:cNvPr>
          <p:cNvSpPr/>
          <p:nvPr/>
        </p:nvSpPr>
        <p:spPr>
          <a:xfrm>
            <a:off x="5538597" y="1936093"/>
            <a:ext cx="2722351" cy="1262880"/>
          </a:xfrm>
          <a:prstGeom prst="ellipse">
            <a:avLst/>
          </a:prstGeom>
          <a:solidFill>
            <a:schemeClr val="bg2">
              <a:lumMod val="9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36" name="Oval 31">
            <a:extLst>
              <a:ext uri="{FF2B5EF4-FFF2-40B4-BE49-F238E27FC236}">
                <a16:creationId xmlns:a16="http://schemas.microsoft.com/office/drawing/2014/main" xmlns="" id="{593FC28F-1E12-1E43-4BE1-D76041DEA7FF}"/>
              </a:ext>
            </a:extLst>
          </p:cNvPr>
          <p:cNvSpPr/>
          <p:nvPr/>
        </p:nvSpPr>
        <p:spPr>
          <a:xfrm>
            <a:off x="12365888" y="1851937"/>
            <a:ext cx="2722351" cy="1262880"/>
          </a:xfrm>
          <a:prstGeom prst="ellipse">
            <a:avLst/>
          </a:prstGeom>
          <a:solidFill>
            <a:schemeClr val="bg2">
              <a:lumMod val="90000"/>
            </a:schemeClr>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2">
            <a:extLst>
              <a:ext uri="{FF2B5EF4-FFF2-40B4-BE49-F238E27FC236}">
                <a16:creationId xmlns:a16="http://schemas.microsoft.com/office/drawing/2014/main" xmlns="" id="{2E899AB8-F8E8-1818-DA8A-E64A4CA5DF11}"/>
              </a:ext>
            </a:extLst>
          </p:cNvPr>
          <p:cNvSpPr txBox="1"/>
          <p:nvPr/>
        </p:nvSpPr>
        <p:spPr>
          <a:xfrm>
            <a:off x="1074363" y="2207371"/>
            <a:ext cx="2985877" cy="707886"/>
          </a:xfrm>
          <a:prstGeom prst="rect">
            <a:avLst/>
          </a:prstGeom>
          <a:noFill/>
        </p:spPr>
        <p:txBody>
          <a:bodyPr wrap="square" rtlCol="0">
            <a:spAutoFit/>
          </a:bodyPr>
          <a:lstStyle/>
          <a:p>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Luận điểm</a:t>
            </a:r>
            <a:endParaRPr lang="en-US"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8" name="TextBox 33">
            <a:extLst>
              <a:ext uri="{FF2B5EF4-FFF2-40B4-BE49-F238E27FC236}">
                <a16:creationId xmlns:a16="http://schemas.microsoft.com/office/drawing/2014/main" xmlns="" id="{4B1D8818-12D0-3332-F878-094BF60DB520}"/>
              </a:ext>
            </a:extLst>
          </p:cNvPr>
          <p:cNvSpPr txBox="1"/>
          <p:nvPr/>
        </p:nvSpPr>
        <p:spPr>
          <a:xfrm>
            <a:off x="6332785" y="2234958"/>
            <a:ext cx="2985877" cy="707886"/>
          </a:xfrm>
          <a:prstGeom prst="rect">
            <a:avLst/>
          </a:prstGeom>
          <a:noFill/>
        </p:spPr>
        <p:txBody>
          <a:bodyPr wrap="square" rtlCol="0">
            <a:spAutoFit/>
          </a:bodyPr>
          <a:lstStyle/>
          <a:p>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Lí lẽ</a:t>
            </a:r>
            <a:endParaRPr lang="en-US"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9" name="TextBox 34">
            <a:extLst>
              <a:ext uri="{FF2B5EF4-FFF2-40B4-BE49-F238E27FC236}">
                <a16:creationId xmlns:a16="http://schemas.microsoft.com/office/drawing/2014/main" xmlns="" id="{EE055311-31D4-3254-4CC3-DE58AAAAF0F1}"/>
              </a:ext>
            </a:extLst>
          </p:cNvPr>
          <p:cNvSpPr txBox="1"/>
          <p:nvPr/>
        </p:nvSpPr>
        <p:spPr>
          <a:xfrm>
            <a:off x="12502036" y="2063275"/>
            <a:ext cx="2985877" cy="707886"/>
          </a:xfrm>
          <a:prstGeom prst="rect">
            <a:avLst/>
          </a:prstGeom>
          <a:noFill/>
        </p:spPr>
        <p:txBody>
          <a:bodyPr wrap="square" rtlCol="0">
            <a:spAutoFit/>
          </a:bodyPr>
          <a:lstStyle/>
          <a:p>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Bằng chứng</a:t>
            </a:r>
            <a:endParaRPr lang="en-US"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40" name="Arrow: Left-Right 3">
            <a:extLst>
              <a:ext uri="{FF2B5EF4-FFF2-40B4-BE49-F238E27FC236}">
                <a16:creationId xmlns:a16="http://schemas.microsoft.com/office/drawing/2014/main" xmlns="" id="{1D2131AE-EBA3-EB37-3EED-6C02F710DB19}"/>
              </a:ext>
            </a:extLst>
          </p:cNvPr>
          <p:cNvSpPr/>
          <p:nvPr/>
        </p:nvSpPr>
        <p:spPr>
          <a:xfrm>
            <a:off x="8730626" y="6050431"/>
            <a:ext cx="957346" cy="282985"/>
          </a:xfrm>
          <a:prstGeom prst="leftRightArrow">
            <a:avLst/>
          </a:prstGeom>
          <a:solidFill>
            <a:srgbClr val="9E8C7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Rounded Corners 13">
            <a:extLst>
              <a:ext uri="{FF2B5EF4-FFF2-40B4-BE49-F238E27FC236}">
                <a16:creationId xmlns:a16="http://schemas.microsoft.com/office/drawing/2014/main" xmlns="" id="{4567F8DF-E2C3-16BE-0955-7CE2A2469BE4}"/>
              </a:ext>
            </a:extLst>
          </p:cNvPr>
          <p:cNvSpPr/>
          <p:nvPr/>
        </p:nvSpPr>
        <p:spPr>
          <a:xfrm>
            <a:off x="4574391" y="6210300"/>
            <a:ext cx="4322861" cy="3429000"/>
          </a:xfrm>
          <a:prstGeom prst="roundRect">
            <a:avLst/>
          </a:prstGeom>
          <a:solidFill>
            <a:schemeClr val="bg2"/>
          </a:solidFill>
          <a:ln>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43" name="TextBox 18">
            <a:extLst>
              <a:ext uri="{FF2B5EF4-FFF2-40B4-BE49-F238E27FC236}">
                <a16:creationId xmlns:a16="http://schemas.microsoft.com/office/drawing/2014/main" xmlns="" id="{36EF98A7-BB4A-1820-62B9-62D7FCFE0F19}"/>
              </a:ext>
            </a:extLst>
          </p:cNvPr>
          <p:cNvSpPr txBox="1"/>
          <p:nvPr/>
        </p:nvSpPr>
        <p:spPr>
          <a:xfrm>
            <a:off x="4695698" y="6315313"/>
            <a:ext cx="4030084" cy="3323987"/>
          </a:xfrm>
          <a:prstGeom prst="rect">
            <a:avLst/>
          </a:prstGeom>
          <a:noFill/>
        </p:spPr>
        <p:txBody>
          <a:bodyPr wrap="square" rtlCol="0">
            <a:spAutoFit/>
          </a:bodyPr>
          <a:lstStyle/>
          <a:p>
            <a:pPr algn="just"/>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Cuộc đời oái oăm</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khiến nàng rơi vào bi kịch vĩnh viễn lìa xa tổ ấm. </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ẻ đẩy nàng vào cái chết chính là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chồng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con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nàng</a:t>
            </a:r>
            <a:endParaRPr lang="en-US" sz="3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41468037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arn(inVertical)">
                                      <p:cBhvr>
                                        <p:cTn id="19" dur="500"/>
                                        <p:tgtEl>
                                          <p:spTgt spid="2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arn(inVertical)">
                                      <p:cBhvr>
                                        <p:cTn id="22" dur="500"/>
                                        <p:tgtEl>
                                          <p:spTgt spid="29"/>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arn(inVertical)">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barn(inVertical)">
                                      <p:cBhvr>
                                        <p:cTn id="30" dur="500"/>
                                        <p:tgtEl>
                                          <p:spTgt spid="40"/>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barn(inVertical)">
                                      <p:cBhvr>
                                        <p:cTn id="33" dur="500"/>
                                        <p:tgtEl>
                                          <p:spTgt spid="30"/>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barn(inVertical)">
                                      <p:cBhvr>
                                        <p:cTn id="36" dur="500"/>
                                        <p:tgtEl>
                                          <p:spTgt spid="26"/>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barn(inVertical)">
                                      <p:cBhvr>
                                        <p:cTn id="39" dur="500"/>
                                        <p:tgtEl>
                                          <p:spTgt spid="31"/>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arn(inVertical)">
                                      <p:cBhvr>
                                        <p:cTn id="42" dur="500"/>
                                        <p:tgtEl>
                                          <p:spTgt spid="27"/>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barn(inVertical)">
                                      <p:cBhvr>
                                        <p:cTn id="45" dur="500"/>
                                        <p:tgtEl>
                                          <p:spTgt spid="43"/>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barn(inVertical)">
                                      <p:cBhvr>
                                        <p:cTn id="4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5" grpId="0" animBg="1"/>
      <p:bldP spid="26" grpId="0" animBg="1"/>
      <p:bldP spid="27" grpId="0" animBg="1"/>
      <p:bldP spid="29" grpId="0"/>
      <p:bldP spid="30" grpId="0"/>
      <p:bldP spid="31" grpId="0"/>
      <p:bldP spid="40" grpId="0" animBg="1"/>
      <p:bldP spid="42" grpId="0" animBg="1"/>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4" name="TextBox 10">
            <a:extLst>
              <a:ext uri="{FF2B5EF4-FFF2-40B4-BE49-F238E27FC236}">
                <a16:creationId xmlns:a16="http://schemas.microsoft.com/office/drawing/2014/main" xmlns="" id="{F7A5C19E-BAD3-C269-1DEE-3204EFD99C7A}"/>
              </a:ext>
            </a:extLst>
          </p:cNvPr>
          <p:cNvSpPr txBox="1"/>
          <p:nvPr/>
        </p:nvSpPr>
        <p:spPr>
          <a:xfrm>
            <a:off x="838200" y="368014"/>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23" name="TextBox 8">
            <a:extLst>
              <a:ext uri="{FF2B5EF4-FFF2-40B4-BE49-F238E27FC236}">
                <a16:creationId xmlns:a16="http://schemas.microsoft.com/office/drawing/2014/main" xmlns="" id="{948CFE83-4299-090C-7913-FD8FA899F595}"/>
              </a:ext>
            </a:extLst>
          </p:cNvPr>
          <p:cNvSpPr txBox="1"/>
          <p:nvPr/>
        </p:nvSpPr>
        <p:spPr>
          <a:xfrm>
            <a:off x="1066800" y="1316442"/>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a) Quan điểm của người viết về nội dung tác phẩm</a:t>
            </a:r>
            <a:endPar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1" name="TextBox 8">
            <a:extLst>
              <a:ext uri="{FF2B5EF4-FFF2-40B4-BE49-F238E27FC236}">
                <a16:creationId xmlns:a16="http://schemas.microsoft.com/office/drawing/2014/main" xmlns="" id="{AF721BDF-7EF9-2A0F-EF63-7928E2758A88}"/>
              </a:ext>
            </a:extLst>
          </p:cNvPr>
          <p:cNvSpPr txBox="1"/>
          <p:nvPr/>
        </p:nvSpPr>
        <p:spPr>
          <a:xfrm>
            <a:off x="1129550" y="2078442"/>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i="1" dirty="0">
                <a:solidFill>
                  <a:schemeClr val="accent6">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Quan điểm về bi kịch của Vũ Nương</a:t>
            </a:r>
          </a:p>
        </p:txBody>
      </p:sp>
      <p:sp>
        <p:nvSpPr>
          <p:cNvPr id="19" name="TextBox 8">
            <a:extLst>
              <a:ext uri="{FF2B5EF4-FFF2-40B4-BE49-F238E27FC236}">
                <a16:creationId xmlns:a16="http://schemas.microsoft.com/office/drawing/2014/main" xmlns="" id="{33796007-9682-5D8D-B4CF-EBB08417EAF4}"/>
              </a:ext>
            </a:extLst>
          </p:cNvPr>
          <p:cNvSpPr txBox="1"/>
          <p:nvPr/>
        </p:nvSpPr>
        <p:spPr>
          <a:xfrm>
            <a:off x="1207809" y="3663898"/>
            <a:ext cx="16091650" cy="3505127"/>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Nguyên nhân:</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Do Trương Sinh ghen tuông mù quáng, nàng không có cách nào chứng minh sự trong sạch của bản thân, do đó đành gieo mình xuống sông để bày tỏ tấm lòng trong trắng</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Do Vũ Nương không thực sự hiểu tâm lí chồng để tránh đi những ngờ vực, ghen tuông không đáng có</a:t>
            </a:r>
          </a:p>
        </p:txBody>
      </p:sp>
      <p:sp>
        <p:nvSpPr>
          <p:cNvPr id="12" name="TextBox 8">
            <a:extLst>
              <a:ext uri="{FF2B5EF4-FFF2-40B4-BE49-F238E27FC236}">
                <a16:creationId xmlns:a16="http://schemas.microsoft.com/office/drawing/2014/main" xmlns="" id="{74851D0D-237E-406B-F083-9D6F097568CD}"/>
              </a:ext>
            </a:extLst>
          </p:cNvPr>
          <p:cNvSpPr txBox="1"/>
          <p:nvPr/>
        </p:nvSpPr>
        <p:spPr>
          <a:xfrm>
            <a:off x="1143000" y="2850919"/>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i="1" dirty="0">
                <a:solidFill>
                  <a:schemeClr val="accent6">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Quan điểm về nguyên nhân dẫn đến bi kịch của Vũ Nương</a:t>
            </a:r>
          </a:p>
        </p:txBody>
      </p:sp>
    </p:spTree>
    <p:extLst>
      <p:ext uri="{BB962C8B-B14F-4D97-AF65-F5344CB8AC3E}">
        <p14:creationId xmlns:p14="http://schemas.microsoft.com/office/powerpoint/2010/main" val="4272372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arn(inVertical)">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9">
                                            <p:txEl>
                                              <p:pRg st="1" end="1"/>
                                            </p:txEl>
                                          </p:spTgt>
                                        </p:tgtEl>
                                        <p:attrNameLst>
                                          <p:attrName>style.visibility</p:attrName>
                                        </p:attrNameLst>
                                      </p:cBhvr>
                                      <p:to>
                                        <p:strVal val="visible"/>
                                      </p:to>
                                    </p:set>
                                    <p:animEffect transition="in" filter="barn(inVertical)">
                                      <p:cBhvr>
                                        <p:cTn id="12" dur="500"/>
                                        <p:tgtEl>
                                          <p:spTgt spid="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animEffect transition="in" filter="barn(inVertical)">
                                      <p:cBhvr>
                                        <p:cTn id="17" dur="500"/>
                                        <p:tgtEl>
                                          <p:spTgt spid="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9" name="TextBox 8">
            <a:extLst>
              <a:ext uri="{FF2B5EF4-FFF2-40B4-BE49-F238E27FC236}">
                <a16:creationId xmlns:a16="http://schemas.microsoft.com/office/drawing/2014/main" xmlns="" id="{33796007-9682-5D8D-B4CF-EBB08417EAF4}"/>
              </a:ext>
            </a:extLst>
          </p:cNvPr>
          <p:cNvSpPr txBox="1"/>
          <p:nvPr/>
        </p:nvSpPr>
        <p:spPr>
          <a:xfrm>
            <a:off x="1131609" y="1641926"/>
            <a:ext cx="16091650" cy="3505127"/>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Nguyên nhân:</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Do Trương Sinh ghen tuông mù quáng, nàng không có cách nào chứng minh sự trong sạch của bản thân, do đó đành gieo mình xuống sông để bày tỏ tấm lòng trong trắng</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Do Vũ Nương không thực sự hiểu tâm lí chồng để tránh đi những ngờ vực, ghen tuông không đáng có</a:t>
            </a:r>
          </a:p>
        </p:txBody>
      </p:sp>
      <p:sp>
        <p:nvSpPr>
          <p:cNvPr id="12" name="TextBox 8">
            <a:extLst>
              <a:ext uri="{FF2B5EF4-FFF2-40B4-BE49-F238E27FC236}">
                <a16:creationId xmlns:a16="http://schemas.microsoft.com/office/drawing/2014/main" xmlns="" id="{74851D0D-237E-406B-F083-9D6F097568CD}"/>
              </a:ext>
            </a:extLst>
          </p:cNvPr>
          <p:cNvSpPr txBox="1"/>
          <p:nvPr/>
        </p:nvSpPr>
        <p:spPr>
          <a:xfrm>
            <a:off x="1066800" y="828947"/>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i="1" dirty="0">
                <a:solidFill>
                  <a:schemeClr val="accent6">
                    <a:lumMod val="5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Quan điểm về nguyên nhân dẫn đến bi kịch của Vũ Nương</a:t>
            </a:r>
          </a:p>
        </p:txBody>
      </p:sp>
      <p:sp>
        <p:nvSpPr>
          <p:cNvPr id="13" name="TextBox 8">
            <a:extLst>
              <a:ext uri="{FF2B5EF4-FFF2-40B4-BE49-F238E27FC236}">
                <a16:creationId xmlns:a16="http://schemas.microsoft.com/office/drawing/2014/main" xmlns="" id="{99586B35-0C44-F1B7-03C1-B0FAF407AFC1}"/>
              </a:ext>
            </a:extLst>
          </p:cNvPr>
          <p:cNvSpPr txBox="1"/>
          <p:nvPr/>
        </p:nvSpPr>
        <p:spPr>
          <a:xfrm>
            <a:off x="1131609" y="5183321"/>
            <a:ext cx="16091650" cy="3505127"/>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Cách lí giải của tác giả:</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Dựa trên tình tiết trong văn bản để suy luận, lí giải một cách </a:t>
            </a:r>
            <a:r>
              <a:rPr lang="vi-VN"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logic</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sym typeface="Wingdings" panose="05000000000000000000" pitchFamily="2" charset="2"/>
              </a:rPr>
              <a:t></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Điều đó cho thấy tác giả thực sự nhập thân, thấu hiểu thế giới nội tâm nhân vật</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Lí giải, nhìn nhận dựa trên hai phía: cả người chồng và người vợ, khách quan và chủ quan </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sym typeface="Wingdings" panose="05000000000000000000" pitchFamily="2" charset="2"/>
              </a:rPr>
              <a:t></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lí giải toàn diện, không phiến diện, một chiều</a:t>
            </a:r>
          </a:p>
        </p:txBody>
      </p:sp>
    </p:spTree>
    <p:extLst>
      <p:ext uri="{BB962C8B-B14F-4D97-AF65-F5344CB8AC3E}">
        <p14:creationId xmlns:p14="http://schemas.microsoft.com/office/powerpoint/2010/main" val="1257158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arn(inVertic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arn(inVertical)">
                                      <p:cBhvr>
                                        <p:cTn id="17"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2" name="TextBox 9">
            <a:extLst>
              <a:ext uri="{FF2B5EF4-FFF2-40B4-BE49-F238E27FC236}">
                <a16:creationId xmlns:a16="http://schemas.microsoft.com/office/drawing/2014/main" xmlns="" id="{AA0B1D74-098E-350B-F79F-DF7E1598AF92}"/>
              </a:ext>
            </a:extLst>
          </p:cNvPr>
          <p:cNvSpPr txBox="1"/>
          <p:nvPr/>
        </p:nvSpPr>
        <p:spPr>
          <a:xfrm>
            <a:off x="823913" y="705036"/>
            <a:ext cx="11864955" cy="865622"/>
          </a:xfrm>
          <a:prstGeom prst="rect">
            <a:avLst/>
          </a:prstGeom>
        </p:spPr>
        <p:txBody>
          <a:bodyPr wrap="square" lIns="0" tIns="0" rIns="0" bIns="0" rtlCol="0" anchor="t">
            <a:spAutoFit/>
          </a:bodyPr>
          <a:lstStyle/>
          <a:p>
            <a:pPr>
              <a:lnSpc>
                <a:spcPts val="7000"/>
              </a:lnSpc>
              <a:spcBef>
                <a:spcPct val="0"/>
              </a:spcBef>
            </a:pPr>
            <a:r>
              <a:rPr lang="en-US" sz="4800" dirty="0">
                <a:solidFill>
                  <a:srgbClr val="605048"/>
                </a:solidFill>
                <a:latin typeface="#9Slide05 Dear Saturday"/>
              </a:rPr>
              <a:t>3.2. </a:t>
            </a:r>
            <a:r>
              <a:rPr lang="en-US" sz="4800" dirty="0" err="1">
                <a:solidFill>
                  <a:srgbClr val="605048"/>
                </a:solidFill>
                <a:latin typeface="#9Slide05 Dear Saturday"/>
              </a:rPr>
              <a:t>Đọc</a:t>
            </a:r>
            <a:r>
              <a:rPr lang="en-US" sz="4800" dirty="0">
                <a:solidFill>
                  <a:srgbClr val="605048"/>
                </a:solidFill>
                <a:latin typeface="#9Slide05 Dear Saturday"/>
              </a:rPr>
              <a:t> </a:t>
            </a:r>
            <a:r>
              <a:rPr lang="en-US" sz="4800" dirty="0" err="1">
                <a:solidFill>
                  <a:srgbClr val="605048"/>
                </a:solidFill>
                <a:latin typeface="#9Slide05 Dear Saturday"/>
              </a:rPr>
              <a:t>hiểu</a:t>
            </a:r>
            <a:r>
              <a:rPr lang="en-US" sz="4800" dirty="0">
                <a:solidFill>
                  <a:srgbClr val="605048"/>
                </a:solidFill>
                <a:latin typeface="#9Slide05 Dear Saturday"/>
              </a:rPr>
              <a:t> </a:t>
            </a:r>
            <a:r>
              <a:rPr lang="en-US" sz="4800" dirty="0" err="1">
                <a:solidFill>
                  <a:srgbClr val="605048"/>
                </a:solidFill>
                <a:latin typeface="#9Slide05 Dear Saturday"/>
              </a:rPr>
              <a:t>văn</a:t>
            </a:r>
            <a:r>
              <a:rPr lang="en-US" sz="4800" dirty="0">
                <a:solidFill>
                  <a:srgbClr val="605048"/>
                </a:solidFill>
                <a:latin typeface="#9Slide05 Dear Saturday"/>
              </a:rPr>
              <a:t> </a:t>
            </a:r>
            <a:r>
              <a:rPr lang="en-US" sz="4800" dirty="0" err="1">
                <a:solidFill>
                  <a:srgbClr val="605048"/>
                </a:solidFill>
                <a:latin typeface="#9Slide05 Dear Saturday"/>
              </a:rPr>
              <a:t>bản</a:t>
            </a:r>
            <a:endParaRPr lang="en-US" sz="4800" dirty="0">
              <a:solidFill>
                <a:srgbClr val="605048"/>
              </a:solidFill>
              <a:latin typeface="#9Slide05 Dear Saturday"/>
            </a:endParaRPr>
          </a:p>
        </p:txBody>
      </p:sp>
      <p:sp>
        <p:nvSpPr>
          <p:cNvPr id="14" name="TextBox 10">
            <a:extLst>
              <a:ext uri="{FF2B5EF4-FFF2-40B4-BE49-F238E27FC236}">
                <a16:creationId xmlns:a16="http://schemas.microsoft.com/office/drawing/2014/main" xmlns="" id="{F7A5C19E-BAD3-C269-1DEE-3204EFD99C7A}"/>
              </a:ext>
            </a:extLst>
          </p:cNvPr>
          <p:cNvSpPr txBox="1"/>
          <p:nvPr/>
        </p:nvSpPr>
        <p:spPr>
          <a:xfrm>
            <a:off x="838200" y="1336845"/>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6" name="Hình chữ nhật: Góc Tròn 15">
            <a:extLst>
              <a:ext uri="{FF2B5EF4-FFF2-40B4-BE49-F238E27FC236}">
                <a16:creationId xmlns:a16="http://schemas.microsoft.com/office/drawing/2014/main" xmlns="" id="{CAC294BB-62CC-DBD6-9854-8E89605C6F4F}"/>
              </a:ext>
            </a:extLst>
          </p:cNvPr>
          <p:cNvSpPr/>
          <p:nvPr/>
        </p:nvSpPr>
        <p:spPr>
          <a:xfrm>
            <a:off x="838200" y="3059016"/>
            <a:ext cx="16611601" cy="6055895"/>
          </a:xfrm>
          <a:prstGeom prst="roundRect">
            <a:avLst/>
          </a:prstGeom>
          <a:solidFill>
            <a:srgbClr val="C4BD97">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4" name="TextBox 8">
            <a:extLst>
              <a:ext uri="{FF2B5EF4-FFF2-40B4-BE49-F238E27FC236}">
                <a16:creationId xmlns:a16="http://schemas.microsoft.com/office/drawing/2014/main" xmlns="" id="{6C875693-557A-3D35-C971-9419F61ABED7}"/>
              </a:ext>
            </a:extLst>
          </p:cNvPr>
          <p:cNvSpPr txBox="1"/>
          <p:nvPr/>
        </p:nvSpPr>
        <p:spPr>
          <a:xfrm>
            <a:off x="1284514" y="3975111"/>
            <a:ext cx="15773400" cy="3505127"/>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35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Nhóm 4,5,6: </a:t>
            </a: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Tìm hiểu quan điểm của người viết về nghệ thuật của tác phẩm </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(4) và cho biết, nét đặc sắc nào trong truyện truyền kì của Nguyễn Dữ được làm sáng tỏ? Mục đích của đoạn (4) là gì?</a:t>
            </a:r>
          </a:p>
          <a:p>
            <a:pPr algn="just">
              <a:lnSpc>
                <a:spcPct val="125000"/>
              </a:lnSpc>
              <a:spcBef>
                <a:spcPts val="200"/>
              </a:spcBef>
              <a:spcAft>
                <a:spcPts val="200"/>
              </a:spcAft>
              <a:tabLst>
                <a:tab pos="7334250" algn="l"/>
              </a:tabLst>
            </a:pPr>
            <a:r>
              <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Đọc phần (3) và (5), cho biết tác giả đã làm nổi bật nét độc đáo trong truyện truyền kì của Nguyễn Dữ bằng cách nào? Những câu văn nào giúp em hiểu rõ về nét độc đáo đó?</a:t>
            </a:r>
          </a:p>
        </p:txBody>
      </p:sp>
    </p:spTree>
    <p:extLst>
      <p:ext uri="{BB962C8B-B14F-4D97-AF65-F5344CB8AC3E}">
        <p14:creationId xmlns:p14="http://schemas.microsoft.com/office/powerpoint/2010/main" val="34113958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368014"/>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4" name="TextBox 8">
            <a:extLst>
              <a:ext uri="{FF2B5EF4-FFF2-40B4-BE49-F238E27FC236}">
                <a16:creationId xmlns:a16="http://schemas.microsoft.com/office/drawing/2014/main" xmlns="" id="{7AD75EC4-5F5A-A259-E08D-CE3C98E30020}"/>
              </a:ext>
            </a:extLst>
          </p:cNvPr>
          <p:cNvSpPr txBox="1"/>
          <p:nvPr/>
        </p:nvSpPr>
        <p:spPr>
          <a:xfrm>
            <a:off x="1098175" y="1411425"/>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b) </a:t>
            </a:r>
            <a:r>
              <a:rPr lang="vi-VN"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Quan điểm của người viết về đặc sắc nghệ thuật của tác phẩm</a:t>
            </a:r>
            <a:endPar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7" name="Rectangle: Rounded Corners 9">
            <a:extLst>
              <a:ext uri="{FF2B5EF4-FFF2-40B4-BE49-F238E27FC236}">
                <a16:creationId xmlns:a16="http://schemas.microsoft.com/office/drawing/2014/main" xmlns="" id="{DB1C75F3-A3BD-F2FB-4257-88AF65C9DF47}"/>
              </a:ext>
            </a:extLst>
          </p:cNvPr>
          <p:cNvSpPr/>
          <p:nvPr/>
        </p:nvSpPr>
        <p:spPr>
          <a:xfrm>
            <a:off x="2209800" y="2433457"/>
            <a:ext cx="14135953" cy="1010674"/>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Sự dung hòa giữa yếu tố hiện thực và yếu tố kì ảo, giữa đời thực và ước mơ</a:t>
            </a:r>
            <a:endParaRPr lang="en-US" sz="3500" b="1" dirty="0">
              <a:solidFill>
                <a:schemeClr val="tx1">
                  <a:lumMod val="75000"/>
                  <a:lumOff val="25000"/>
                </a:schemeClr>
              </a:solidFill>
            </a:endParaRPr>
          </a:p>
        </p:txBody>
      </p:sp>
      <p:sp>
        <p:nvSpPr>
          <p:cNvPr id="18" name="Rectangle: Rounded Corners 9">
            <a:extLst>
              <a:ext uri="{FF2B5EF4-FFF2-40B4-BE49-F238E27FC236}">
                <a16:creationId xmlns:a16="http://schemas.microsoft.com/office/drawing/2014/main" xmlns="" id="{C4059C07-3776-8DB8-22DF-077793597647}"/>
              </a:ext>
            </a:extLst>
          </p:cNvPr>
          <p:cNvSpPr/>
          <p:nvPr/>
        </p:nvSpPr>
        <p:spPr>
          <a:xfrm>
            <a:off x="838200" y="3801345"/>
            <a:ext cx="7441593" cy="1010674"/>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Yếu</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tố</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kì</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ảo</a:t>
            </a:r>
            <a:endParaRPr lang="en-US" sz="3500" b="1" dirty="0">
              <a:solidFill>
                <a:schemeClr val="tx1">
                  <a:lumMod val="75000"/>
                  <a:lumOff val="25000"/>
                </a:schemeClr>
              </a:solidFill>
            </a:endParaRPr>
          </a:p>
        </p:txBody>
      </p:sp>
      <p:sp>
        <p:nvSpPr>
          <p:cNvPr id="20" name="Rectangle: Rounded Corners 9">
            <a:extLst>
              <a:ext uri="{FF2B5EF4-FFF2-40B4-BE49-F238E27FC236}">
                <a16:creationId xmlns:a16="http://schemas.microsoft.com/office/drawing/2014/main" xmlns="" id="{E2FA5764-2400-1F9B-8CBA-FEC2789AE6F4}"/>
              </a:ext>
            </a:extLst>
          </p:cNvPr>
          <p:cNvSpPr/>
          <p:nvPr/>
        </p:nvSpPr>
        <p:spPr>
          <a:xfrm>
            <a:off x="9663164" y="3801345"/>
            <a:ext cx="7786636" cy="1010675"/>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Yếu</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tố</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kì</a:t>
            </a:r>
            <a:r>
              <a:rPr lang="en-US"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b="1"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ảo</a:t>
            </a:r>
            <a:endParaRPr lang="en-US" sz="3500" b="1" dirty="0">
              <a:solidFill>
                <a:schemeClr val="tx1">
                  <a:lumMod val="75000"/>
                  <a:lumOff val="25000"/>
                </a:schemeClr>
              </a:solidFill>
            </a:endParaRPr>
          </a:p>
        </p:txBody>
      </p:sp>
      <p:sp>
        <p:nvSpPr>
          <p:cNvPr id="23" name="Rectangle: Rounded Corners 9">
            <a:extLst>
              <a:ext uri="{FF2B5EF4-FFF2-40B4-BE49-F238E27FC236}">
                <a16:creationId xmlns:a16="http://schemas.microsoft.com/office/drawing/2014/main" xmlns="" id="{DB854AC5-A1C6-47D4-3E17-33ADAE84E0B2}"/>
              </a:ext>
            </a:extLst>
          </p:cNvPr>
          <p:cNvSpPr/>
          <p:nvPr/>
        </p:nvSpPr>
        <p:spPr>
          <a:xfrm>
            <a:off x="838201" y="7237780"/>
            <a:ext cx="16611599" cy="2172920"/>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B</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i kịch của Vũ Nương không chỉ là bi kịch của cá nhân nàng mà còn là </a:t>
            </a:r>
            <a:r>
              <a:rPr lang="vi-VN"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bi kịch của con người</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500" b="1"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bi kịch của gia đình</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“đứa trẻ mồ côi, người chồng cô đơn, người vợ bị chết”. </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sym typeface="Wingdings" panose="05000000000000000000" pitchFamily="2" charset="2"/>
              </a:rPr>
              <a:t></a:t>
            </a: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Người đọc hiểu hơn nhan đề bài nghị luận: Người con gái Nam Xương là bi kịch của con người nói chung chứ không giới hạn ở một số bộ phận cụ thể</a:t>
            </a:r>
            <a:endParaRPr lang="en-US" sz="3500" dirty="0">
              <a:solidFill>
                <a:schemeClr val="tx1">
                  <a:lumMod val="75000"/>
                  <a:lumOff val="25000"/>
                </a:schemeClr>
              </a:solidFill>
            </a:endParaRPr>
          </a:p>
        </p:txBody>
      </p:sp>
      <p:cxnSp>
        <p:nvCxnSpPr>
          <p:cNvPr id="25" name="Đường kết nối Mũi tên Thẳng 24">
            <a:extLst>
              <a:ext uri="{FF2B5EF4-FFF2-40B4-BE49-F238E27FC236}">
                <a16:creationId xmlns:a16="http://schemas.microsoft.com/office/drawing/2014/main" xmlns="" id="{AB59E361-1DDA-B5E1-F0E4-9EFDDE7B7E76}"/>
              </a:ext>
            </a:extLst>
          </p:cNvPr>
          <p:cNvCxnSpPr/>
          <p:nvPr/>
        </p:nvCxnSpPr>
        <p:spPr>
          <a:xfrm flipH="1">
            <a:off x="4267200" y="3444131"/>
            <a:ext cx="4876800" cy="357214"/>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cxnSp>
        <p:nvCxnSpPr>
          <p:cNvPr id="26" name="Đường kết nối Mũi tên Thẳng 25">
            <a:extLst>
              <a:ext uri="{FF2B5EF4-FFF2-40B4-BE49-F238E27FC236}">
                <a16:creationId xmlns:a16="http://schemas.microsoft.com/office/drawing/2014/main" xmlns="" id="{59E7AC35-E394-0AE6-1CC7-98A01CCF3FC5}"/>
              </a:ext>
            </a:extLst>
          </p:cNvPr>
          <p:cNvCxnSpPr>
            <a:cxnSpLocks/>
            <a:endCxn id="20" idx="0"/>
          </p:cNvCxnSpPr>
          <p:nvPr/>
        </p:nvCxnSpPr>
        <p:spPr>
          <a:xfrm>
            <a:off x="8915400" y="3444131"/>
            <a:ext cx="4641082" cy="357214"/>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cxnSp>
        <p:nvCxnSpPr>
          <p:cNvPr id="30" name="Đường kết nối Mũi tên Thẳng 29">
            <a:extLst>
              <a:ext uri="{FF2B5EF4-FFF2-40B4-BE49-F238E27FC236}">
                <a16:creationId xmlns:a16="http://schemas.microsoft.com/office/drawing/2014/main" xmlns="" id="{925281BA-81CB-BCE0-21BE-C7E1AD418E8C}"/>
              </a:ext>
            </a:extLst>
          </p:cNvPr>
          <p:cNvCxnSpPr>
            <a:cxnSpLocks/>
            <a:stCxn id="18" idx="2"/>
            <a:endCxn id="21" idx="2"/>
          </p:cNvCxnSpPr>
          <p:nvPr/>
        </p:nvCxnSpPr>
        <p:spPr>
          <a:xfrm>
            <a:off x="4558997" y="4812019"/>
            <a:ext cx="23789" cy="2007881"/>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cxnSp>
        <p:nvCxnSpPr>
          <p:cNvPr id="35" name="Đường kết nối Mũi tên Thẳng 34">
            <a:extLst>
              <a:ext uri="{FF2B5EF4-FFF2-40B4-BE49-F238E27FC236}">
                <a16:creationId xmlns:a16="http://schemas.microsoft.com/office/drawing/2014/main" xmlns="" id="{CE8C0405-8C96-5DBC-E31D-E3E570FFC8A8}"/>
              </a:ext>
            </a:extLst>
          </p:cNvPr>
          <p:cNvCxnSpPr>
            <a:cxnSpLocks/>
          </p:cNvCxnSpPr>
          <p:nvPr/>
        </p:nvCxnSpPr>
        <p:spPr>
          <a:xfrm>
            <a:off x="13615668" y="4818568"/>
            <a:ext cx="23789" cy="2007881"/>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sp>
        <p:nvSpPr>
          <p:cNvPr id="22" name="Rectangle: Rounded Corners 9">
            <a:extLst>
              <a:ext uri="{FF2B5EF4-FFF2-40B4-BE49-F238E27FC236}">
                <a16:creationId xmlns:a16="http://schemas.microsoft.com/office/drawing/2014/main" xmlns="" id="{0E4EA7E1-92B6-5F9C-AA5F-DA14DD557D54}"/>
              </a:ext>
            </a:extLst>
          </p:cNvPr>
          <p:cNvSpPr/>
          <p:nvPr/>
        </p:nvSpPr>
        <p:spPr>
          <a:xfrm>
            <a:off x="9663164" y="5104512"/>
            <a:ext cx="7786636" cy="1715388"/>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khiến cho sự đoàn tụ chỉ diễn ra trong khoảnh khắc, còn chia li mới là vĩnh viễn</a:t>
            </a:r>
            <a:endParaRPr lang="en-US" sz="3500" dirty="0">
              <a:solidFill>
                <a:schemeClr val="tx1">
                  <a:lumMod val="75000"/>
                  <a:lumOff val="25000"/>
                </a:schemeClr>
              </a:solidFill>
            </a:endParaRPr>
          </a:p>
        </p:txBody>
      </p:sp>
      <p:sp>
        <p:nvSpPr>
          <p:cNvPr id="21" name="Rectangle: Rounded Corners 9">
            <a:extLst>
              <a:ext uri="{FF2B5EF4-FFF2-40B4-BE49-F238E27FC236}">
                <a16:creationId xmlns:a16="http://schemas.microsoft.com/office/drawing/2014/main" xmlns="" id="{DB6446CC-74A6-2137-8058-A3DF85658058}"/>
              </a:ext>
            </a:extLst>
          </p:cNvPr>
          <p:cNvSpPr/>
          <p:nvPr/>
        </p:nvSpPr>
        <p:spPr>
          <a:xfrm>
            <a:off x="861989" y="5104512"/>
            <a:ext cx="7441593" cy="1715388"/>
          </a:xfrm>
          <a:prstGeom prst="roundRect">
            <a:avLst/>
          </a:prstGeom>
          <a:solidFill>
            <a:schemeClr val="bg2"/>
          </a:solidFill>
          <a:ln>
            <a:solidFill>
              <a:srgbClr val="87756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giúp Vũ Nương được minh oan, hội ngộ với Trương Sinh dù chỉ trong chốc lát</a:t>
            </a:r>
            <a:endParaRPr lang="en-US" sz="3500" dirty="0">
              <a:solidFill>
                <a:schemeClr val="tx1">
                  <a:lumMod val="75000"/>
                  <a:lumOff val="25000"/>
                </a:schemeClr>
              </a:solidFill>
            </a:endParaRPr>
          </a:p>
        </p:txBody>
      </p:sp>
      <p:cxnSp>
        <p:nvCxnSpPr>
          <p:cNvPr id="36" name="Đường kết nối Mũi tên Thẳng 35">
            <a:extLst>
              <a:ext uri="{FF2B5EF4-FFF2-40B4-BE49-F238E27FC236}">
                <a16:creationId xmlns:a16="http://schemas.microsoft.com/office/drawing/2014/main" xmlns="" id="{4C6C222B-22C2-162B-BF38-1EB13EA6D8B3}"/>
              </a:ext>
            </a:extLst>
          </p:cNvPr>
          <p:cNvCxnSpPr>
            <a:cxnSpLocks/>
            <a:endCxn id="23" idx="0"/>
          </p:cNvCxnSpPr>
          <p:nvPr/>
        </p:nvCxnSpPr>
        <p:spPr>
          <a:xfrm>
            <a:off x="4672333" y="6826449"/>
            <a:ext cx="4471668" cy="411331"/>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cxnSp>
        <p:nvCxnSpPr>
          <p:cNvPr id="39" name="Đường kết nối Mũi tên Thẳng 38">
            <a:extLst>
              <a:ext uri="{FF2B5EF4-FFF2-40B4-BE49-F238E27FC236}">
                <a16:creationId xmlns:a16="http://schemas.microsoft.com/office/drawing/2014/main" xmlns="" id="{D8969D70-05FD-122C-FE7E-B4CA91736665}"/>
              </a:ext>
            </a:extLst>
          </p:cNvPr>
          <p:cNvCxnSpPr>
            <a:cxnSpLocks/>
            <a:stCxn id="22" idx="2"/>
          </p:cNvCxnSpPr>
          <p:nvPr/>
        </p:nvCxnSpPr>
        <p:spPr>
          <a:xfrm flipH="1">
            <a:off x="8973862" y="6819900"/>
            <a:ext cx="4582620" cy="440544"/>
          </a:xfrm>
          <a:prstGeom prst="straightConnector1">
            <a:avLst/>
          </a:prstGeom>
          <a:ln>
            <a:solidFill>
              <a:srgbClr val="9E8C7E"/>
            </a:solidFill>
            <a:tailEnd type="triangle"/>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828758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16" presetClass="entr" presetSubtype="21"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barn(inVertical)">
                                      <p:cBhvr>
                                        <p:cTn id="34" dur="500"/>
                                        <p:tgtEl>
                                          <p:spTgt spid="36"/>
                                        </p:tgtEl>
                                      </p:cBhvr>
                                    </p:animEffect>
                                  </p:childTnLst>
                                </p:cTn>
                              </p:par>
                              <p:par>
                                <p:cTn id="35" presetID="16" presetClass="entr" presetSubtype="21"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barn(inVertical)">
                                      <p:cBhvr>
                                        <p:cTn id="37" dur="500"/>
                                        <p:tgtEl>
                                          <p:spTgt spid="39"/>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0" grpId="0" animBg="1"/>
      <p:bldP spid="23" grpId="0" animBg="1"/>
      <p:bldP spid="22"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6843" y="-3513799"/>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2" name="TextBox 8">
            <a:extLst>
              <a:ext uri="{FF2B5EF4-FFF2-40B4-BE49-F238E27FC236}">
                <a16:creationId xmlns:a16="http://schemas.microsoft.com/office/drawing/2014/main" xmlns="" id="{74851D0D-237E-406B-F083-9D6F097568CD}"/>
              </a:ext>
            </a:extLst>
          </p:cNvPr>
          <p:cNvSpPr txBox="1"/>
          <p:nvPr/>
        </p:nvSpPr>
        <p:spPr>
          <a:xfrm>
            <a:off x="685800" y="2288523"/>
            <a:ext cx="16154400" cy="797654"/>
          </a:xfrm>
          <a:prstGeom prst="rect">
            <a:avLst/>
          </a:prstGeom>
          <a:noFill/>
        </p:spPr>
        <p:txBody>
          <a:bodyPr wrap="square" rtlCol="0">
            <a:spAutoFit/>
          </a:bodyPr>
          <a:lstStyle/>
          <a:p>
            <a:pPr algn="ctr">
              <a:lnSpc>
                <a:spcPct val="125000"/>
              </a:lnSpc>
              <a:spcBef>
                <a:spcPts val="200"/>
              </a:spcBef>
              <a:spcAft>
                <a:spcPts val="200"/>
              </a:spcAft>
              <a:tabLst>
                <a:tab pos="7334250" algn="l"/>
              </a:tabLst>
            </a:pPr>
            <a:r>
              <a:rPr lang="en-US" sz="4000" i="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Lối</a:t>
            </a:r>
            <a:r>
              <a:rPr lang="en-US" sz="4000" i="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i="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lập</a:t>
            </a:r>
            <a:r>
              <a:rPr lang="en-US" sz="4000" i="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4000" i="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luận</a:t>
            </a:r>
            <a:r>
              <a:rPr lang="en-US" sz="4000" i="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so </a:t>
            </a:r>
            <a:r>
              <a:rPr lang="en-US" sz="4000" i="1"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sánh</a:t>
            </a:r>
            <a:r>
              <a:rPr lang="en-US" sz="4000" i="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a:t>
            </a:r>
            <a:endParaRPr lang="vi-VN" sz="4000" i="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368014"/>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4" name="TextBox 8">
            <a:extLst>
              <a:ext uri="{FF2B5EF4-FFF2-40B4-BE49-F238E27FC236}">
                <a16:creationId xmlns:a16="http://schemas.microsoft.com/office/drawing/2014/main" xmlns="" id="{7AD75EC4-5F5A-A259-E08D-CE3C98E30020}"/>
              </a:ext>
            </a:extLst>
          </p:cNvPr>
          <p:cNvSpPr txBox="1"/>
          <p:nvPr/>
        </p:nvSpPr>
        <p:spPr>
          <a:xfrm>
            <a:off x="1098175" y="1411425"/>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en-US"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b) </a:t>
            </a:r>
            <a:r>
              <a:rPr lang="vi-VN"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Quan điểm của người viết về đặc sắc nghệ thuật của tác phẩm</a:t>
            </a:r>
            <a:endPar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3" name="Hình chữ nhật: Góc Tròn 12">
            <a:extLst>
              <a:ext uri="{FF2B5EF4-FFF2-40B4-BE49-F238E27FC236}">
                <a16:creationId xmlns:a16="http://schemas.microsoft.com/office/drawing/2014/main" xmlns="" id="{B51C69EC-ED10-A5A3-E286-EF44655186FC}"/>
              </a:ext>
            </a:extLst>
          </p:cNvPr>
          <p:cNvSpPr/>
          <p:nvPr/>
        </p:nvSpPr>
        <p:spPr>
          <a:xfrm>
            <a:off x="838200" y="3343304"/>
            <a:ext cx="16611601" cy="6067396"/>
          </a:xfrm>
          <a:prstGeom prst="roundRect">
            <a:avLst/>
          </a:prstGeom>
          <a:solidFill>
            <a:srgbClr val="C4BD97">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17" name="TextBox 8">
            <a:extLst>
              <a:ext uri="{FF2B5EF4-FFF2-40B4-BE49-F238E27FC236}">
                <a16:creationId xmlns:a16="http://schemas.microsoft.com/office/drawing/2014/main" xmlns="" id="{633729A7-196C-6231-26BE-B870E76D1C00}"/>
              </a:ext>
            </a:extLst>
          </p:cNvPr>
          <p:cNvSpPr txBox="1"/>
          <p:nvPr/>
        </p:nvSpPr>
        <p:spPr>
          <a:xfrm>
            <a:off x="1306153" y="3602389"/>
            <a:ext cx="15738442" cy="5524910"/>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Ở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p</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hần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(3), (5),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giả</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khẳng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định</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nét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độc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đáo</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truyện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kì</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Nguyễn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Dữ</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thông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qua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việc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đặt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trong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mối</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quan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hệ</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so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sánh</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với</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các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phẩm</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kì</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khác</a:t>
            </a:r>
            <a:endPar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a:lnSpc>
                <a:spcPct val="125000"/>
              </a:lnSpc>
              <a:spcBef>
                <a:spcPts val="200"/>
              </a:spcBef>
              <a:spcAft>
                <a:spcPts val="200"/>
              </a:spcAft>
              <a:tabLst>
                <a:tab pos="7334250" algn="l"/>
              </a:tabLst>
            </a:pP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Phần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(3):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giả</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khẳng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định</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nét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độc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đáo</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truyện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kì</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Nguyễn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Dữ</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ở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nghệ</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thuật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sáng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tạo</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chi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tiết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để</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đẩy</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câu</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chuyện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đến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đỉnh</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điểm</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trong</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sự</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so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sánh</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với</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truyện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kì</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khác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Việt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Nam, Trung Hoa,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Nhật</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Bản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Hàn</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Quốc</a:t>
            </a:r>
            <a:r>
              <a:rPr lang="en-US"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a:t>
            </a:r>
          </a:p>
          <a:p>
            <a:pPr algn="just">
              <a:lnSpc>
                <a:spcPct val="125000"/>
              </a:lnSpc>
              <a:spcBef>
                <a:spcPts val="200"/>
              </a:spcBef>
              <a:spcAft>
                <a:spcPts val="200"/>
              </a:spcAft>
              <a:tabLst>
                <a:tab pos="7334250" algn="l"/>
              </a:tabLst>
            </a:pP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Phần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(5):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Tác</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giả</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khẳng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định</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nét</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độc</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đáo</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truyện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kì</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Nguyễn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Dữ</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ở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nghệ</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thuật</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xây</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dựng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hình</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tượng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người</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phụ</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nữ</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trong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tương</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quan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so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sánh</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với</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các</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truyện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khác</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thuộc</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thể</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truyền</a:t>
            </a:r>
            <a:r>
              <a:rPr lang="en-US" sz="3500" dirty="0">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3500" dirty="0" err="1">
                <a:solidFill>
                  <a:srgbClr val="7D6B5D"/>
                </a:solidFill>
                <a:latin typeface="Roboto Condensed" panose="02000000000000000000" pitchFamily="2" charset="0"/>
                <a:ea typeface="Roboto Condensed" panose="02000000000000000000" pitchFamily="2" charset="0"/>
                <a:cs typeface="Roboto Condensed" panose="02000000000000000000" pitchFamily="2" charset="0"/>
              </a:rPr>
              <a:t>kì</a:t>
            </a:r>
            <a:endParaRPr lang="vi-VN" sz="35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5723499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barn(inVertical)">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5223582" y="2852661"/>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368014"/>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4" name="TextBox 8">
            <a:extLst>
              <a:ext uri="{FF2B5EF4-FFF2-40B4-BE49-F238E27FC236}">
                <a16:creationId xmlns:a16="http://schemas.microsoft.com/office/drawing/2014/main" xmlns="" id="{7AD75EC4-5F5A-A259-E08D-CE3C98E30020}"/>
              </a:ext>
            </a:extLst>
          </p:cNvPr>
          <p:cNvSpPr txBox="1"/>
          <p:nvPr/>
        </p:nvSpPr>
        <p:spPr>
          <a:xfrm>
            <a:off x="1098175" y="1411425"/>
            <a:ext cx="16154400" cy="797654"/>
          </a:xfrm>
          <a:prstGeom prst="rect">
            <a:avLst/>
          </a:prstGeom>
          <a:noFill/>
        </p:spPr>
        <p:txBody>
          <a:bodyPr wrap="square" rtlCol="0">
            <a:spAutoFit/>
          </a:bodyPr>
          <a:lstStyle/>
          <a:p>
            <a:pPr algn="just">
              <a:lnSpc>
                <a:spcPct val="125000"/>
              </a:lnSpc>
              <a:spcBef>
                <a:spcPts val="200"/>
              </a:spcBef>
              <a:spcAft>
                <a:spcPts val="200"/>
              </a:spcAft>
              <a:tabLst>
                <a:tab pos="7334250" algn="l"/>
              </a:tabLst>
            </a:pPr>
            <a:r>
              <a:rPr lang="vi-VN" sz="4000" b="1"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rPr>
              <a:t>c) Nhận xét cách lập luận (cách đưa luận điểm, lí lẽ và bằng chứng)</a:t>
            </a:r>
            <a:endParaRPr lang="vi-VN" sz="4000" dirty="0">
              <a:solidFill>
                <a:srgbClr val="7D6B5D"/>
              </a:solidFill>
              <a:effectLst/>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30" name="Freeform 5">
            <a:extLst>
              <a:ext uri="{FF2B5EF4-FFF2-40B4-BE49-F238E27FC236}">
                <a16:creationId xmlns:a16="http://schemas.microsoft.com/office/drawing/2014/main" xmlns="" id="{4D9092D9-F8AF-3734-2CA8-57EECE6F6CB4}"/>
              </a:ext>
            </a:extLst>
          </p:cNvPr>
          <p:cNvSpPr/>
          <p:nvPr/>
        </p:nvSpPr>
        <p:spPr>
          <a:xfrm>
            <a:off x="5772150" y="2834367"/>
            <a:ext cx="12515850" cy="7352090"/>
          </a:xfrm>
          <a:custGeom>
            <a:avLst/>
            <a:gdLst/>
            <a:ahLst/>
            <a:cxnLst/>
            <a:rect l="l" t="t" r="r" b="b"/>
            <a:pathLst>
              <a:path w="12515850" h="7352090">
                <a:moveTo>
                  <a:pt x="0" y="0"/>
                </a:moveTo>
                <a:lnTo>
                  <a:pt x="12515850" y="0"/>
                </a:lnTo>
                <a:lnTo>
                  <a:pt x="12515850" y="7352090"/>
                </a:lnTo>
                <a:lnTo>
                  <a:pt x="0" y="7352090"/>
                </a:lnTo>
                <a:lnTo>
                  <a:pt x="0" y="0"/>
                </a:lnTo>
                <a:close/>
              </a:path>
            </a:pathLst>
          </a:custGeom>
          <a:blipFill>
            <a:blip r:embed="rId6">
              <a:extLst>
                <a:ext uri="{96DAC541-7B7A-43D3-8B79-37D633B846F1}">
                  <asvg:svgBlip xmlns:asvg="http://schemas.microsoft.com/office/drawing/2016/SVG/main" xmlns="" r:embed="rId7"/>
                </a:ext>
              </a:extLst>
            </a:blip>
            <a:stretch>
              <a:fillRect l="-29" r="-29"/>
            </a:stretch>
          </a:blipFill>
        </p:spPr>
        <p:txBody>
          <a:bodyPr/>
          <a:lstStyle/>
          <a:p>
            <a:endParaRPr lang="en-US" sz="4000">
              <a:latin typeface="Roboto Condensed" panose="02000000000000000000" pitchFamily="2" charset="0"/>
              <a:ea typeface="Roboto Condensed" panose="02000000000000000000" pitchFamily="2" charset="0"/>
              <a:cs typeface="Roboto Condensed" panose="02000000000000000000" pitchFamily="2" charset="0"/>
            </a:endParaRPr>
          </a:p>
        </p:txBody>
      </p:sp>
      <p:grpSp>
        <p:nvGrpSpPr>
          <p:cNvPr id="21" name="Google Shape;327;p9">
            <a:extLst>
              <a:ext uri="{FF2B5EF4-FFF2-40B4-BE49-F238E27FC236}">
                <a16:creationId xmlns:a16="http://schemas.microsoft.com/office/drawing/2014/main" xmlns="" id="{BECFE5FF-014C-5AEF-29BC-37681B2C41F9}"/>
              </a:ext>
            </a:extLst>
          </p:cNvPr>
          <p:cNvGrpSpPr/>
          <p:nvPr/>
        </p:nvGrpSpPr>
        <p:grpSpPr>
          <a:xfrm>
            <a:off x="-6146693" y="1623266"/>
            <a:ext cx="18821282" cy="7809129"/>
            <a:chOff x="-5518993" y="-851478"/>
            <a:chExt cx="15960152" cy="6622019"/>
          </a:xfrm>
        </p:grpSpPr>
        <p:sp>
          <p:nvSpPr>
            <p:cNvPr id="22" name="Google Shape;328;p9">
              <a:extLst>
                <a:ext uri="{FF2B5EF4-FFF2-40B4-BE49-F238E27FC236}">
                  <a16:creationId xmlns:a16="http://schemas.microsoft.com/office/drawing/2014/main" xmlns="" id="{8519488F-C83A-2AC1-0A6C-CEFAD0915DA3}"/>
                </a:ext>
              </a:extLst>
            </p:cNvPr>
            <p:cNvSpPr/>
            <p:nvPr/>
          </p:nvSpPr>
          <p:spPr>
            <a:xfrm>
              <a:off x="-5518993" y="-851478"/>
              <a:ext cx="6622019" cy="6622019"/>
            </a:xfrm>
            <a:prstGeom prst="blockArc">
              <a:avLst>
                <a:gd name="adj1" fmla="val 18900000"/>
                <a:gd name="adj2" fmla="val 2700000"/>
                <a:gd name="adj3" fmla="val 326"/>
              </a:avLst>
            </a:prstGeom>
            <a:noFill/>
            <a:ln w="25400" cap="flat" cmpd="sng">
              <a:solidFill>
                <a:srgbClr val="4D564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3600" b="0" i="0" u="none" strike="noStrike" cap="none">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sym typeface="Arial"/>
              </a:endParaRPr>
            </a:p>
          </p:txBody>
        </p:sp>
        <p:sp>
          <p:nvSpPr>
            <p:cNvPr id="23" name="Google Shape;329;p9">
              <a:extLst>
                <a:ext uri="{FF2B5EF4-FFF2-40B4-BE49-F238E27FC236}">
                  <a16:creationId xmlns:a16="http://schemas.microsoft.com/office/drawing/2014/main" xmlns="" id="{1CFA98AB-9678-A9BA-1FD1-3FBF976BAA40}"/>
                </a:ext>
              </a:extLst>
            </p:cNvPr>
            <p:cNvSpPr/>
            <p:nvPr/>
          </p:nvSpPr>
          <p:spPr>
            <a:xfrm>
              <a:off x="904246" y="144019"/>
              <a:ext cx="9510965" cy="2044636"/>
            </a:xfrm>
            <a:prstGeom prst="rect">
              <a:avLst/>
            </a:prstGeom>
            <a:gradFill>
              <a:gsLst>
                <a:gs pos="0">
                  <a:srgbClr val="C4CDBB"/>
                </a:gs>
                <a:gs pos="35000">
                  <a:srgbClr val="D5DBCF"/>
                </a:gs>
                <a:gs pos="100000">
                  <a:srgbClr val="EFF2EB"/>
                </a:gs>
              </a:gsLst>
              <a:lin ang="16200000" scaled="0"/>
            </a:gradFill>
            <a:ln>
              <a:noFill/>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3600" b="0" i="0" u="none" strike="noStrike" cap="none">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sym typeface="Arial"/>
              </a:endParaRPr>
            </a:p>
          </p:txBody>
        </p:sp>
        <p:sp>
          <p:nvSpPr>
            <p:cNvPr id="24" name="Google Shape;330;p9">
              <a:extLst>
                <a:ext uri="{FF2B5EF4-FFF2-40B4-BE49-F238E27FC236}">
                  <a16:creationId xmlns:a16="http://schemas.microsoft.com/office/drawing/2014/main" xmlns="" id="{7D1783C4-EC9F-38E0-CF2D-3D6340764FDB}"/>
                </a:ext>
              </a:extLst>
            </p:cNvPr>
            <p:cNvSpPr txBox="1"/>
            <p:nvPr/>
          </p:nvSpPr>
          <p:spPr>
            <a:xfrm>
              <a:off x="904246" y="144019"/>
              <a:ext cx="9510965" cy="2044636"/>
            </a:xfrm>
            <a:prstGeom prst="rect">
              <a:avLst/>
            </a:prstGeom>
            <a:solidFill>
              <a:schemeClr val="bg2">
                <a:lumMod val="90000"/>
              </a:schemeClr>
            </a:solidFill>
            <a:ln>
              <a:noFill/>
            </a:ln>
          </p:spPr>
          <p:txBody>
            <a:bodyPr spcFirstLastPara="1" wrap="square" lIns="1115425" tIns="76200" rIns="76200" bIns="76200" anchor="ctr" anchorCtr="0">
              <a:noAutofit/>
            </a:bodyPr>
            <a:lstStyle/>
            <a:p>
              <a:pPr marL="0" marR="0" lvl="0" indent="0" algn="just" rtl="0">
                <a:lnSpc>
                  <a:spcPct val="90000"/>
                </a:lnSpc>
                <a:spcBef>
                  <a:spcPts val="0"/>
                </a:spcBef>
                <a:spcAft>
                  <a:spcPts val="0"/>
                </a:spcAft>
                <a:buClr>
                  <a:schemeClr val="dk1"/>
                </a:buClr>
                <a:buSzPts val="3000"/>
                <a:buFont typeface="Roboto Condensed"/>
                <a:buNone/>
              </a:pPr>
              <a:r>
                <a:rPr lang="vi-VN" sz="36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 luận điểm, lí lẽ, bằng chứng trong bài đểu tập trung hướng đến làm sáng tỏ luận đề. </a:t>
              </a:r>
              <a:endParaRPr lang="vi-VN" sz="3600" b="0" i="0" u="none" strike="noStrike" cap="none"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sym typeface="Roboto Condensed"/>
              </a:endParaRPr>
            </a:p>
          </p:txBody>
        </p:sp>
        <p:sp>
          <p:nvSpPr>
            <p:cNvPr id="25" name="Google Shape;331;p9">
              <a:extLst>
                <a:ext uri="{FF2B5EF4-FFF2-40B4-BE49-F238E27FC236}">
                  <a16:creationId xmlns:a16="http://schemas.microsoft.com/office/drawing/2014/main" xmlns="" id="{98D14EB7-9627-AF9B-57E2-073A7642040A}"/>
                </a:ext>
              </a:extLst>
            </p:cNvPr>
            <p:cNvSpPr/>
            <p:nvPr/>
          </p:nvSpPr>
          <p:spPr>
            <a:xfrm>
              <a:off x="25948" y="288039"/>
              <a:ext cx="1756597" cy="1756597"/>
            </a:xfrm>
            <a:prstGeom prst="ellipse">
              <a:avLst/>
            </a:prstGeom>
            <a:solidFill>
              <a:schemeClr val="bg2">
                <a:lumMod val="50000"/>
              </a:schemeClr>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3600" b="0" i="0" u="none" strike="noStrike" cap="none">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sym typeface="Arial"/>
              </a:endParaRPr>
            </a:p>
          </p:txBody>
        </p:sp>
        <p:sp>
          <p:nvSpPr>
            <p:cNvPr id="26" name="Google Shape;332;p9">
              <a:extLst>
                <a:ext uri="{FF2B5EF4-FFF2-40B4-BE49-F238E27FC236}">
                  <a16:creationId xmlns:a16="http://schemas.microsoft.com/office/drawing/2014/main" xmlns="" id="{0C4747FC-436E-3F4E-0EED-7B0D85EAB862}"/>
                </a:ext>
              </a:extLst>
            </p:cNvPr>
            <p:cNvSpPr/>
            <p:nvPr/>
          </p:nvSpPr>
          <p:spPr>
            <a:xfrm>
              <a:off x="930194" y="2592287"/>
              <a:ext cx="9510965" cy="2108506"/>
            </a:xfrm>
            <a:prstGeom prst="rect">
              <a:avLst/>
            </a:prstGeom>
            <a:gradFill>
              <a:gsLst>
                <a:gs pos="0">
                  <a:srgbClr val="C4CDBB"/>
                </a:gs>
                <a:gs pos="35000">
                  <a:srgbClr val="D5DBCF"/>
                </a:gs>
                <a:gs pos="100000">
                  <a:srgbClr val="EFF2EB"/>
                </a:gs>
              </a:gsLst>
              <a:lin ang="16200000" scaled="0"/>
            </a:gradFill>
            <a:ln>
              <a:noFill/>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3600" b="0" i="0" u="none" strike="noStrike" cap="none">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sym typeface="Arial"/>
              </a:endParaRPr>
            </a:p>
          </p:txBody>
        </p:sp>
        <p:sp>
          <p:nvSpPr>
            <p:cNvPr id="27" name="Google Shape;333;p9">
              <a:extLst>
                <a:ext uri="{FF2B5EF4-FFF2-40B4-BE49-F238E27FC236}">
                  <a16:creationId xmlns:a16="http://schemas.microsoft.com/office/drawing/2014/main" xmlns="" id="{0EAE9996-6B10-7384-8341-8773321E9BC1}"/>
                </a:ext>
              </a:extLst>
            </p:cNvPr>
            <p:cNvSpPr txBox="1"/>
            <p:nvPr/>
          </p:nvSpPr>
          <p:spPr>
            <a:xfrm>
              <a:off x="930194" y="2592287"/>
              <a:ext cx="9510965" cy="2108506"/>
            </a:xfrm>
            <a:prstGeom prst="rect">
              <a:avLst/>
            </a:prstGeom>
            <a:solidFill>
              <a:schemeClr val="bg2">
                <a:lumMod val="90000"/>
              </a:schemeClr>
            </a:solidFill>
            <a:ln>
              <a:noFill/>
            </a:ln>
          </p:spPr>
          <p:txBody>
            <a:bodyPr spcFirstLastPara="1" wrap="square" lIns="1115425" tIns="76200" rIns="76200" bIns="76200" anchor="ctr" anchorCtr="0">
              <a:noAutofit/>
            </a:bodyPr>
            <a:lstStyle/>
            <a:p>
              <a:pPr marL="0" marR="0" lvl="0" indent="0" algn="just" rtl="0">
                <a:lnSpc>
                  <a:spcPct val="90000"/>
                </a:lnSpc>
                <a:spcBef>
                  <a:spcPts val="0"/>
                </a:spcBef>
                <a:spcAft>
                  <a:spcPts val="0"/>
                </a:spcAft>
                <a:buClr>
                  <a:schemeClr val="dk1"/>
                </a:buClr>
                <a:buSzPts val="3000"/>
                <a:buFont typeface="Arial"/>
                <a:buNone/>
              </a:pPr>
              <a:r>
                <a:rPr lang="vi-VN" sz="36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Cách phân tích bằng chứng: thuyết phục, sắc bén, phân tích cụ thể, chi tiết, có lý giải, cắt nghĩa, lấy bằng chứng để làm sáng tỏ vấn đề. Tác giả luôn bám sát văn bản để phân tích, bình.</a:t>
              </a:r>
              <a:endParaRPr lang="vi-VN" sz="3600" b="0" i="0" u="none" strike="noStrike" cap="none"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sym typeface="Roboto Condensed"/>
              </a:endParaRPr>
            </a:p>
          </p:txBody>
        </p:sp>
        <p:sp>
          <p:nvSpPr>
            <p:cNvPr id="29" name="Google Shape;331;p9">
              <a:extLst>
                <a:ext uri="{FF2B5EF4-FFF2-40B4-BE49-F238E27FC236}">
                  <a16:creationId xmlns:a16="http://schemas.microsoft.com/office/drawing/2014/main" xmlns="" id="{DBBEEF02-BD1C-6022-E9D8-54BAD9C3A3CA}"/>
                </a:ext>
              </a:extLst>
            </p:cNvPr>
            <p:cNvSpPr/>
            <p:nvPr/>
          </p:nvSpPr>
          <p:spPr>
            <a:xfrm>
              <a:off x="-180828" y="2703868"/>
              <a:ext cx="1756597" cy="1756597"/>
            </a:xfrm>
            <a:prstGeom prst="ellipse">
              <a:avLst/>
            </a:prstGeom>
            <a:solidFill>
              <a:schemeClr val="bg2">
                <a:lumMod val="50000"/>
              </a:schemeClr>
            </a:solidFill>
            <a:ln w="9525" cap="flat"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3600" b="0" i="0" u="none" strike="noStrike" cap="none">
                <a:solidFill>
                  <a:srgbClr val="000000"/>
                </a:solidFill>
                <a:latin typeface="Roboto Condensed" panose="02000000000000000000" pitchFamily="2" charset="0"/>
                <a:ea typeface="Roboto Condensed" panose="02000000000000000000" pitchFamily="2" charset="0"/>
                <a:cs typeface="Roboto Condensed" panose="02000000000000000000" pitchFamily="2" charset="0"/>
                <a:sym typeface="Arial"/>
              </a:endParaRPr>
            </a:p>
          </p:txBody>
        </p:sp>
      </p:grpSp>
      <p:sp>
        <p:nvSpPr>
          <p:cNvPr id="13" name="Bong bóng Lời nói: Hình bầu dục 12">
            <a:extLst>
              <a:ext uri="{FF2B5EF4-FFF2-40B4-BE49-F238E27FC236}">
                <a16:creationId xmlns:a16="http://schemas.microsoft.com/office/drawing/2014/main" xmlns="" id="{C7B7AD93-D45B-A190-47E3-E26584F5F02A}"/>
              </a:ext>
            </a:extLst>
          </p:cNvPr>
          <p:cNvSpPr/>
          <p:nvPr/>
        </p:nvSpPr>
        <p:spPr>
          <a:xfrm>
            <a:off x="6126313" y="5038558"/>
            <a:ext cx="11734800" cy="4262570"/>
          </a:xfrm>
          <a:prstGeom prst="wedgeEllipseCallout">
            <a:avLst/>
          </a:prstGeom>
          <a:solidFill>
            <a:srgbClr val="F1EED4"/>
          </a:solidFill>
          <a:ln>
            <a:solidFill>
              <a:srgbClr val="C4BD97"/>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30000"/>
              </a:lnSpc>
            </a:pPr>
            <a:r>
              <a:rPr lang="vi-VN" sz="4000" dirty="0">
                <a:solidFill>
                  <a:srgbClr val="7D6B5D"/>
                </a:solidFill>
                <a:effectLst/>
                <a:latin typeface="Roboto Condensed "/>
                <a:ea typeface="Times New Roman" panose="02020603050405020304" pitchFamily="18" charset="0"/>
              </a:rPr>
              <a:t>Em có nhận xét gì về cách lập luận của tác giả bài viết?</a:t>
            </a:r>
            <a:endParaRPr lang="en-US" sz="4000" dirty="0">
              <a:solidFill>
                <a:srgbClr val="7D6B5D"/>
              </a:solidFill>
              <a:latin typeface="Roboto Condensed "/>
            </a:endParaRPr>
          </a:p>
        </p:txBody>
      </p:sp>
      <p:sp>
        <p:nvSpPr>
          <p:cNvPr id="15" name="Bong bóng Lời nói: Hình bầu dục 14">
            <a:extLst>
              <a:ext uri="{FF2B5EF4-FFF2-40B4-BE49-F238E27FC236}">
                <a16:creationId xmlns:a16="http://schemas.microsoft.com/office/drawing/2014/main" xmlns="" id="{545D4606-CF09-95D7-64EF-F0EAC752CE88}"/>
              </a:ext>
            </a:extLst>
          </p:cNvPr>
          <p:cNvSpPr/>
          <p:nvPr/>
        </p:nvSpPr>
        <p:spPr>
          <a:xfrm>
            <a:off x="5499247" y="5096529"/>
            <a:ext cx="12823369" cy="4262570"/>
          </a:xfrm>
          <a:prstGeom prst="wedgeEllipseCallout">
            <a:avLst/>
          </a:prstGeom>
          <a:solidFill>
            <a:srgbClr val="F1EED4"/>
          </a:solidFill>
          <a:ln>
            <a:solidFill>
              <a:srgbClr val="C4BD97"/>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30000"/>
              </a:lnSpc>
            </a:pPr>
            <a:r>
              <a:rPr lang="vi-VN" sz="4000" dirty="0">
                <a:solidFill>
                  <a:srgbClr val="7D6B5D"/>
                </a:solidFill>
                <a:latin typeface="Roboto Condensed "/>
                <a:ea typeface="Times New Roman" panose="02020603050405020304" pitchFamily="18" charset="0"/>
              </a:rPr>
              <a:t>Trong bài viết, em tâm đắc nhất với ý kiến hay lí lẽ nào của tác giả bài nghị luận? </a:t>
            </a:r>
            <a:endParaRPr lang="en-US" sz="4000" dirty="0">
              <a:solidFill>
                <a:srgbClr val="7D6B5D"/>
              </a:solidFill>
              <a:latin typeface="Roboto Condensed "/>
              <a:ea typeface="Times New Roman" panose="02020603050405020304" pitchFamily="18" charset="0"/>
            </a:endParaRPr>
          </a:p>
          <a:p>
            <a:pPr algn="ctr">
              <a:lnSpc>
                <a:spcPct val="130000"/>
              </a:lnSpc>
            </a:pPr>
            <a:r>
              <a:rPr lang="vi-VN" sz="4000" dirty="0">
                <a:solidFill>
                  <a:srgbClr val="7D6B5D"/>
                </a:solidFill>
                <a:latin typeface="Roboto Condensed "/>
                <a:ea typeface="Times New Roman" panose="02020603050405020304" pitchFamily="18" charset="0"/>
              </a:rPr>
              <a:t>Vì sao?</a:t>
            </a:r>
            <a:endParaRPr lang="en-US" sz="4000" dirty="0">
              <a:solidFill>
                <a:srgbClr val="7D6B5D"/>
              </a:solidFill>
              <a:latin typeface="Roboto Condensed "/>
            </a:endParaRPr>
          </a:p>
        </p:txBody>
      </p:sp>
    </p:spTree>
    <p:extLst>
      <p:ext uri="{BB962C8B-B14F-4D97-AF65-F5344CB8AC3E}">
        <p14:creationId xmlns:p14="http://schemas.microsoft.com/office/powerpoint/2010/main" val="3126615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out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368014"/>
            <a:ext cx="15106008" cy="1090363"/>
          </a:xfrm>
          <a:prstGeom prst="rect">
            <a:avLst/>
          </a:prstGeom>
          <a:noFill/>
        </p:spPr>
        <p:txBody>
          <a:bodyPr wrap="square">
            <a:spAutoFit/>
          </a:bodyPr>
          <a:lstStyle/>
          <a:p>
            <a:pPr algn="just">
              <a:lnSpc>
                <a:spcPts val="8640"/>
              </a:lnSpc>
              <a:spcBef>
                <a:spcPct val="0"/>
              </a:spcBef>
            </a:pPr>
            <a:r>
              <a:rPr lang="en-US" sz="4800" b="1" dirty="0">
                <a:solidFill>
                  <a:srgbClr val="605048"/>
                </a:solidFill>
                <a:latin typeface="#9Slide05 SVNSteady" pitchFamily="2" charset="0"/>
              </a:rPr>
              <a:t>3.2.2. </a:t>
            </a:r>
            <a:r>
              <a:rPr lang="en-US" sz="4800" b="1" dirty="0" err="1">
                <a:solidFill>
                  <a:srgbClr val="605048"/>
                </a:solidFill>
                <a:latin typeface="#9Slide05 SVNSteady" pitchFamily="2" charset="0"/>
              </a:rPr>
              <a:t>Tìm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hiểu</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cách</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triển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khai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luận</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điểm</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lí</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lẽ</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bằng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chứng</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của</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bài</a:t>
            </a:r>
            <a:r>
              <a:rPr lang="en-US" sz="4800" b="1" dirty="0">
                <a:solidFill>
                  <a:srgbClr val="605048"/>
                </a:solidFill>
                <a:latin typeface="#9Slide05 SVNSteady" pitchFamily="2" charset="0"/>
              </a:rPr>
              <a:t> </a:t>
            </a:r>
            <a:r>
              <a:rPr lang="en-US" sz="4800" b="1" dirty="0" err="1">
                <a:solidFill>
                  <a:srgbClr val="605048"/>
                </a:solidFill>
                <a:latin typeface="#9Slide05 SVNSteady" pitchFamily="2" charset="0"/>
              </a:rPr>
              <a:t>viết</a:t>
            </a:r>
            <a:endParaRPr lang="en-US" sz="4800" b="1" dirty="0">
              <a:solidFill>
                <a:srgbClr val="605048"/>
              </a:solidFill>
              <a:latin typeface="#9Slide05 SVNSteady" pitchFamily="2" charset="0"/>
            </a:endParaRPr>
          </a:p>
        </p:txBody>
      </p:sp>
      <p:sp>
        <p:nvSpPr>
          <p:cNvPr id="12" name="Bong bóng Lời nói: Hình bầu dục 11">
            <a:extLst>
              <a:ext uri="{FF2B5EF4-FFF2-40B4-BE49-F238E27FC236}">
                <a16:creationId xmlns:a16="http://schemas.microsoft.com/office/drawing/2014/main" xmlns="" id="{DAD04058-AC96-2501-F87C-9AA3E8B2D48D}"/>
              </a:ext>
            </a:extLst>
          </p:cNvPr>
          <p:cNvSpPr/>
          <p:nvPr/>
        </p:nvSpPr>
        <p:spPr>
          <a:xfrm>
            <a:off x="1979519" y="2714843"/>
            <a:ext cx="13336681" cy="4862455"/>
          </a:xfrm>
          <a:prstGeom prst="wedgeEllipseCallout">
            <a:avLst/>
          </a:prstGeom>
          <a:solidFill>
            <a:srgbClr val="F1EED4"/>
          </a:solidFill>
          <a:ln>
            <a:solidFill>
              <a:srgbClr val="C4BD97"/>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130000"/>
              </a:lnSpc>
            </a:pPr>
            <a:r>
              <a:rPr lang="vi-VN" sz="4000" dirty="0">
                <a:solidFill>
                  <a:srgbClr val="7D6B5D"/>
                </a:solidFill>
                <a:latin typeface="Roboto Condensed "/>
                <a:ea typeface="Times New Roman" panose="02020603050405020304" pitchFamily="18" charset="0"/>
              </a:rPr>
              <a:t>Em có đồng tình với ý kiến của tác giả bài viết rằng “Cái bi kịch của Vũ Thị Thiết một phần là do nàng” không? Vì sao?</a:t>
            </a:r>
            <a:endParaRPr lang="en-US" sz="4000" dirty="0">
              <a:solidFill>
                <a:srgbClr val="7D6B5D"/>
              </a:solidFill>
              <a:latin typeface="Roboto Condensed "/>
            </a:endParaRPr>
          </a:p>
        </p:txBody>
      </p:sp>
    </p:spTree>
    <p:extLst>
      <p:ext uri="{BB962C8B-B14F-4D97-AF65-F5344CB8AC3E}">
        <p14:creationId xmlns:p14="http://schemas.microsoft.com/office/powerpoint/2010/main" val="2195579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1" nodeType="clickEffect">
                                  <p:stCondLst>
                                    <p:cond delay="0"/>
                                  </p:stCondLst>
                                  <p:childTnLst>
                                    <p:animEffect transition="out" filter="barn(inVertic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TextBox 5"/>
          <p:cNvSpPr txBox="1"/>
          <p:nvPr/>
        </p:nvSpPr>
        <p:spPr>
          <a:xfrm>
            <a:off x="3810000" y="2363076"/>
            <a:ext cx="12745540" cy="3604448"/>
          </a:xfrm>
          <a:prstGeom prst="rect">
            <a:avLst/>
          </a:prstGeom>
        </p:spPr>
        <p:txBody>
          <a:bodyPr wrap="square" lIns="0" tIns="0" rIns="0" bIns="0" rtlCol="0" anchor="t">
            <a:spAutoFit/>
          </a:bodyPr>
          <a:lstStyle/>
          <a:p>
            <a:pPr algn="ctr">
              <a:lnSpc>
                <a:spcPts val="9643"/>
              </a:lnSpc>
            </a:pPr>
            <a:r>
              <a:rPr lang="en-US" sz="6888" dirty="0">
                <a:solidFill>
                  <a:srgbClr val="3B3029"/>
                </a:solidFill>
                <a:latin typeface="Fraunces Bold"/>
              </a:rPr>
              <a:t>BÀI 4: </a:t>
            </a:r>
          </a:p>
          <a:p>
            <a:pPr algn="ctr">
              <a:lnSpc>
                <a:spcPts val="9643"/>
              </a:lnSpc>
            </a:pPr>
            <a:r>
              <a:rPr lang="en-US" sz="6888" dirty="0">
                <a:solidFill>
                  <a:srgbClr val="3B3029"/>
                </a:solidFill>
                <a:latin typeface="Fraunces Bold"/>
              </a:rPr>
              <a:t>KHÁM PHÁ </a:t>
            </a:r>
          </a:p>
          <a:p>
            <a:pPr algn="ctr">
              <a:lnSpc>
                <a:spcPts val="9643"/>
              </a:lnSpc>
            </a:pPr>
            <a:r>
              <a:rPr lang="en-US" sz="6888" dirty="0">
                <a:solidFill>
                  <a:srgbClr val="3B3029"/>
                </a:solidFill>
                <a:latin typeface="Fraunces Bold"/>
              </a:rPr>
              <a:t>VẺ ĐẸP VĂN CHƯƠNG</a:t>
            </a:r>
          </a:p>
        </p:txBody>
      </p:sp>
      <p:sp>
        <p:nvSpPr>
          <p:cNvPr id="6" name="Freeform 6"/>
          <p:cNvSpPr/>
          <p:nvPr/>
        </p:nvSpPr>
        <p:spPr>
          <a:xfrm>
            <a:off x="399673" y="1456903"/>
            <a:ext cx="4391997" cy="8365128"/>
          </a:xfrm>
          <a:custGeom>
            <a:avLst/>
            <a:gdLst/>
            <a:ahLst/>
            <a:cxnLst/>
            <a:rect l="l" t="t" r="r" b="b"/>
            <a:pathLst>
              <a:path w="4391997" h="8365128">
                <a:moveTo>
                  <a:pt x="0" y="0"/>
                </a:moveTo>
                <a:lnTo>
                  <a:pt x="4391997" y="0"/>
                </a:lnTo>
                <a:lnTo>
                  <a:pt x="4391997" y="8365128"/>
                </a:lnTo>
                <a:lnTo>
                  <a:pt x="0" y="8365128"/>
                </a:lnTo>
                <a:lnTo>
                  <a:pt x="0" y="0"/>
                </a:lnTo>
                <a:close/>
              </a:path>
            </a:pathLst>
          </a:custGeom>
          <a:blipFill>
            <a:blip r:embed="rId6">
              <a:extLst>
                <a:ext uri="{96DAC541-7B7A-43D3-8B79-37D633B846F1}">
                  <asvg:svgBlip xmlns:asvg="http://schemas.microsoft.com/office/drawing/2016/SVG/main" xmlns="" r:embed="rId7"/>
                </a:ext>
              </a:extLst>
            </a:blip>
            <a:stretch>
              <a:fillRect l="-53" r="-53"/>
            </a:stretch>
          </a:blipFill>
        </p:spPr>
        <p:txBody>
          <a:bodyPr/>
          <a:lstStyle/>
          <a:p>
            <a:endParaRPr lang="en-US"/>
          </a:p>
        </p:txBody>
      </p:sp>
      <p:sp>
        <p:nvSpPr>
          <p:cNvPr id="7" name="Freeform 7"/>
          <p:cNvSpPr/>
          <p:nvPr/>
        </p:nvSpPr>
        <p:spPr>
          <a:xfrm>
            <a:off x="14050416" y="6438899"/>
            <a:ext cx="3380985" cy="3315367"/>
          </a:xfrm>
          <a:custGeom>
            <a:avLst/>
            <a:gdLst/>
            <a:ahLst/>
            <a:cxnLst/>
            <a:rect l="l" t="t" r="r" b="b"/>
            <a:pathLst>
              <a:path w="4553602" h="4114800">
                <a:moveTo>
                  <a:pt x="0" y="0"/>
                </a:moveTo>
                <a:lnTo>
                  <a:pt x="4553601" y="0"/>
                </a:lnTo>
                <a:lnTo>
                  <a:pt x="4553601" y="4114800"/>
                </a:lnTo>
                <a:lnTo>
                  <a:pt x="0" y="4114800"/>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647700"/>
            <a:ext cx="15106008" cy="1133067"/>
          </a:xfrm>
          <a:prstGeom prst="rect">
            <a:avLst/>
          </a:prstGeom>
          <a:noFill/>
        </p:spPr>
        <p:txBody>
          <a:bodyPr wrap="square">
            <a:spAutoFit/>
          </a:bodyPr>
          <a:lstStyle/>
          <a:p>
            <a:pPr algn="just">
              <a:lnSpc>
                <a:spcPts val="8640"/>
              </a:lnSpc>
              <a:spcBef>
                <a:spcPct val="0"/>
              </a:spcBef>
            </a:pPr>
            <a:r>
              <a:rPr lang="en-US" sz="6000" b="1" dirty="0">
                <a:solidFill>
                  <a:srgbClr val="605048"/>
                </a:solidFill>
                <a:latin typeface="#9Slide05 SVNSteady" pitchFamily="2" charset="0"/>
              </a:rPr>
              <a:t>3.2.3. </a:t>
            </a:r>
            <a:r>
              <a:rPr lang="en-US" sz="6000" b="1" dirty="0" err="1">
                <a:solidFill>
                  <a:srgbClr val="605048"/>
                </a:solidFill>
                <a:latin typeface="#9Slide05 SVNSteady" pitchFamily="2" charset="0"/>
              </a:rPr>
              <a:t>Tìm</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hiểu</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cách</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kết</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thúc</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văn</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bản</a:t>
            </a:r>
            <a:endParaRPr lang="en-US" sz="6000" b="1" dirty="0">
              <a:solidFill>
                <a:srgbClr val="605048"/>
              </a:solidFill>
              <a:latin typeface="#9Slide05 SVNSteady" pitchFamily="2" charset="0"/>
            </a:endParaRPr>
          </a:p>
        </p:txBody>
      </p:sp>
      <p:sp>
        <p:nvSpPr>
          <p:cNvPr id="14" name="Freeform 6">
            <a:extLst>
              <a:ext uri="{FF2B5EF4-FFF2-40B4-BE49-F238E27FC236}">
                <a16:creationId xmlns:a16="http://schemas.microsoft.com/office/drawing/2014/main" xmlns="" id="{3D068977-8538-89D9-FFDE-8601C1B00334}"/>
              </a:ext>
            </a:extLst>
          </p:cNvPr>
          <p:cNvSpPr/>
          <p:nvPr/>
        </p:nvSpPr>
        <p:spPr>
          <a:xfrm>
            <a:off x="2107772" y="2476501"/>
            <a:ext cx="13691457" cy="5548670"/>
          </a:xfrm>
          <a:custGeom>
            <a:avLst/>
            <a:gdLst/>
            <a:ahLst/>
            <a:cxnLst/>
            <a:rect l="l" t="t" r="r" b="b"/>
            <a:pathLst>
              <a:path w="11883025" h="5495899">
                <a:moveTo>
                  <a:pt x="0" y="0"/>
                </a:moveTo>
                <a:lnTo>
                  <a:pt x="11883025" y="0"/>
                </a:lnTo>
                <a:lnTo>
                  <a:pt x="11883025" y="5495899"/>
                </a:lnTo>
                <a:lnTo>
                  <a:pt x="0" y="549589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dirty="0"/>
          </a:p>
        </p:txBody>
      </p:sp>
      <p:sp>
        <p:nvSpPr>
          <p:cNvPr id="15" name="TextBox 14">
            <a:extLst>
              <a:ext uri="{FF2B5EF4-FFF2-40B4-BE49-F238E27FC236}">
                <a16:creationId xmlns:a16="http://schemas.microsoft.com/office/drawing/2014/main" xmlns="" id="{A61A8B7A-7C74-3806-EE82-27FA8B3B3B8D}"/>
              </a:ext>
            </a:extLst>
          </p:cNvPr>
          <p:cNvSpPr txBox="1"/>
          <p:nvPr/>
        </p:nvSpPr>
        <p:spPr>
          <a:xfrm>
            <a:off x="2474483" y="3613119"/>
            <a:ext cx="13030200" cy="3221395"/>
          </a:xfrm>
          <a:prstGeom prst="rect">
            <a:avLst/>
          </a:prstGeom>
          <a:noFill/>
        </p:spPr>
        <p:txBody>
          <a:bodyPr wrap="square" rtlCol="0">
            <a:spAutoFit/>
          </a:bodyPr>
          <a:lstStyle/>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Đoạn (5) có vai trò gì trong bài nghị luận?</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Nêu cấu trúc của đoạn (5). Từ đó nhận xét về nghệ thuật lập luận của tác giả trong đoạn. </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Theo em, còn có cách kết thúc nào khác cho bài nghị luận?</a:t>
            </a:r>
          </a:p>
        </p:txBody>
      </p:sp>
    </p:spTree>
    <p:extLst>
      <p:ext uri="{BB962C8B-B14F-4D97-AF65-F5344CB8AC3E}">
        <p14:creationId xmlns:p14="http://schemas.microsoft.com/office/powerpoint/2010/main" val="2421217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43177"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647700"/>
            <a:ext cx="15106008" cy="1133067"/>
          </a:xfrm>
          <a:prstGeom prst="rect">
            <a:avLst/>
          </a:prstGeom>
          <a:noFill/>
        </p:spPr>
        <p:txBody>
          <a:bodyPr wrap="square">
            <a:spAutoFit/>
          </a:bodyPr>
          <a:lstStyle/>
          <a:p>
            <a:pPr algn="just">
              <a:lnSpc>
                <a:spcPts val="8640"/>
              </a:lnSpc>
              <a:spcBef>
                <a:spcPct val="0"/>
              </a:spcBef>
            </a:pPr>
            <a:r>
              <a:rPr lang="en-US" sz="6000" b="1" dirty="0">
                <a:solidFill>
                  <a:srgbClr val="605048"/>
                </a:solidFill>
                <a:latin typeface="#9Slide05 SVNSteady" pitchFamily="2" charset="0"/>
              </a:rPr>
              <a:t>3.2.3. </a:t>
            </a:r>
            <a:r>
              <a:rPr lang="en-US" sz="6000" b="1" dirty="0" err="1">
                <a:solidFill>
                  <a:srgbClr val="605048"/>
                </a:solidFill>
                <a:latin typeface="#9Slide05 SVNSteady" pitchFamily="2" charset="0"/>
              </a:rPr>
              <a:t>Tìm</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hiểu</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cách</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kết</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thúc</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văn</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bản</a:t>
            </a:r>
            <a:endParaRPr lang="en-US" sz="6000" b="1" dirty="0">
              <a:solidFill>
                <a:srgbClr val="605048"/>
              </a:solidFill>
              <a:latin typeface="#9Slide05 SVNSteady" pitchFamily="2" charset="0"/>
            </a:endParaRPr>
          </a:p>
        </p:txBody>
      </p:sp>
      <p:sp>
        <p:nvSpPr>
          <p:cNvPr id="15" name="TextBox 14">
            <a:extLst>
              <a:ext uri="{FF2B5EF4-FFF2-40B4-BE49-F238E27FC236}">
                <a16:creationId xmlns:a16="http://schemas.microsoft.com/office/drawing/2014/main" xmlns="" id="{A61A8B7A-7C74-3806-EE82-27FA8B3B3B8D}"/>
              </a:ext>
            </a:extLst>
          </p:cNvPr>
          <p:cNvSpPr txBox="1"/>
          <p:nvPr/>
        </p:nvSpPr>
        <p:spPr>
          <a:xfrm>
            <a:off x="958529" y="2031771"/>
            <a:ext cx="16425369" cy="7222490"/>
          </a:xfrm>
          <a:prstGeom prst="rect">
            <a:avLst/>
          </a:prstGeom>
          <a:noFill/>
        </p:spPr>
        <p:txBody>
          <a:bodyPr wrap="square" rtlCol="0">
            <a:spAutoFit/>
          </a:bodyPr>
          <a:lstStyle/>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Vai trò của đoạn so với toàn bài: </a:t>
            </a: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khái quát và nâng cao các ý đã phân tích trong bài, khẳng định sức sống của tác phẩm Người con gái Nam Xương</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Cấu trúc:</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So sánh với các tác phẩm truyện truyền kì về hình ảnh người phụ nữ khác, chỉ ra điểm độc đáo của truyện Người con gái Nam Xương của Nguyễn Dữ</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Khẳng định lại giá trị của tác phẩm Người con gái Nam Xương của Nguyễn Dữ</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4000" b="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Nghệ thuật lập luận của phần (5)</a:t>
            </a:r>
          </a:p>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Đặt tác phẩm vào trong tương quan so sánh với các truyện khác thuộc thể truyền kì từ đó làm nổi bật nét độc đáo trong truyện truyền kì của Nguyễn Dữ</a:t>
            </a:r>
          </a:p>
        </p:txBody>
      </p:sp>
    </p:spTree>
    <p:extLst>
      <p:ext uri="{BB962C8B-B14F-4D97-AF65-F5344CB8AC3E}">
        <p14:creationId xmlns:p14="http://schemas.microsoft.com/office/powerpoint/2010/main" val="32149685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arn(inVertical)">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barn(inVertical)">
                                      <p:cBhvr>
                                        <p:cTn id="12" dur="500"/>
                                        <p:tgtEl>
                                          <p:spTgt spid="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xEl>
                                              <p:pRg st="2" end="2"/>
                                            </p:txEl>
                                          </p:spTgt>
                                        </p:tgtEl>
                                        <p:attrNameLst>
                                          <p:attrName>style.visibility</p:attrName>
                                        </p:attrNameLst>
                                      </p:cBhvr>
                                      <p:to>
                                        <p:strVal val="visible"/>
                                      </p:to>
                                    </p:set>
                                    <p:animEffect transition="in" filter="barn(inVertical)">
                                      <p:cBhvr>
                                        <p:cTn id="17" dur="500"/>
                                        <p:tgtEl>
                                          <p:spTgt spid="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xEl>
                                              <p:pRg st="3" end="3"/>
                                            </p:txEl>
                                          </p:spTgt>
                                        </p:tgtEl>
                                        <p:attrNameLst>
                                          <p:attrName>style.visibility</p:attrName>
                                        </p:attrNameLst>
                                      </p:cBhvr>
                                      <p:to>
                                        <p:strVal val="visible"/>
                                      </p:to>
                                    </p:set>
                                    <p:animEffect transition="in" filter="barn(inVertical)">
                                      <p:cBhvr>
                                        <p:cTn id="22" dur="500"/>
                                        <p:tgtEl>
                                          <p:spTgt spid="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xEl>
                                              <p:pRg st="4" end="4"/>
                                            </p:txEl>
                                          </p:spTgt>
                                        </p:tgtEl>
                                        <p:attrNameLst>
                                          <p:attrName>style.visibility</p:attrName>
                                        </p:attrNameLst>
                                      </p:cBhvr>
                                      <p:to>
                                        <p:strVal val="visible"/>
                                      </p:to>
                                    </p:set>
                                    <p:animEffect transition="in" filter="barn(inVertical)">
                                      <p:cBhvr>
                                        <p:cTn id="27" dur="500"/>
                                        <p:tgtEl>
                                          <p:spTgt spid="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5">
                                            <p:txEl>
                                              <p:pRg st="5" end="5"/>
                                            </p:txEl>
                                          </p:spTgt>
                                        </p:tgtEl>
                                        <p:attrNameLst>
                                          <p:attrName>style.visibility</p:attrName>
                                        </p:attrNameLst>
                                      </p:cBhvr>
                                      <p:to>
                                        <p:strVal val="visible"/>
                                      </p:to>
                                    </p:set>
                                    <p:animEffect transition="in" filter="barn(inVertical)">
                                      <p:cBhvr>
                                        <p:cTn id="32"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92683"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1" name="TextBox 10">
            <a:extLst>
              <a:ext uri="{FF2B5EF4-FFF2-40B4-BE49-F238E27FC236}">
                <a16:creationId xmlns:a16="http://schemas.microsoft.com/office/drawing/2014/main" xmlns="" id="{E3F536CC-B389-1059-A56C-728C56238C6D}"/>
              </a:ext>
            </a:extLst>
          </p:cNvPr>
          <p:cNvSpPr txBox="1"/>
          <p:nvPr/>
        </p:nvSpPr>
        <p:spPr>
          <a:xfrm>
            <a:off x="838200" y="647700"/>
            <a:ext cx="15106008" cy="1133067"/>
          </a:xfrm>
          <a:prstGeom prst="rect">
            <a:avLst/>
          </a:prstGeom>
          <a:noFill/>
        </p:spPr>
        <p:txBody>
          <a:bodyPr wrap="square">
            <a:spAutoFit/>
          </a:bodyPr>
          <a:lstStyle/>
          <a:p>
            <a:pPr algn="just">
              <a:lnSpc>
                <a:spcPts val="8640"/>
              </a:lnSpc>
              <a:spcBef>
                <a:spcPct val="0"/>
              </a:spcBef>
            </a:pPr>
            <a:r>
              <a:rPr lang="en-US" sz="6000" b="1" dirty="0">
                <a:solidFill>
                  <a:srgbClr val="605048"/>
                </a:solidFill>
                <a:latin typeface="#9Slide05 SVNSteady" pitchFamily="2" charset="0"/>
              </a:rPr>
              <a:t>3.2.3. </a:t>
            </a:r>
            <a:r>
              <a:rPr lang="en-US" sz="6000" b="1" dirty="0" err="1">
                <a:solidFill>
                  <a:srgbClr val="605048"/>
                </a:solidFill>
                <a:latin typeface="#9Slide05 SVNSteady" pitchFamily="2" charset="0"/>
              </a:rPr>
              <a:t>Tìm</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hiểu</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cách</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kết</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thúc</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văn</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bản</a:t>
            </a:r>
            <a:endParaRPr lang="en-US" sz="6000" b="1" dirty="0">
              <a:solidFill>
                <a:srgbClr val="605048"/>
              </a:solidFill>
              <a:latin typeface="#9Slide05 SVNSteady" pitchFamily="2" charset="0"/>
            </a:endParaRPr>
          </a:p>
        </p:txBody>
      </p:sp>
      <p:sp>
        <p:nvSpPr>
          <p:cNvPr id="14" name="Freeform 6">
            <a:extLst>
              <a:ext uri="{FF2B5EF4-FFF2-40B4-BE49-F238E27FC236}">
                <a16:creationId xmlns:a16="http://schemas.microsoft.com/office/drawing/2014/main" xmlns="" id="{3D068977-8538-89D9-FFDE-8601C1B00334}"/>
              </a:ext>
            </a:extLst>
          </p:cNvPr>
          <p:cNvSpPr/>
          <p:nvPr/>
        </p:nvSpPr>
        <p:spPr>
          <a:xfrm>
            <a:off x="1892086" y="2223942"/>
            <a:ext cx="14122828" cy="6019799"/>
          </a:xfrm>
          <a:custGeom>
            <a:avLst/>
            <a:gdLst/>
            <a:ahLst/>
            <a:cxnLst/>
            <a:rect l="l" t="t" r="r" b="b"/>
            <a:pathLst>
              <a:path w="11883025" h="5495899">
                <a:moveTo>
                  <a:pt x="0" y="0"/>
                </a:moveTo>
                <a:lnTo>
                  <a:pt x="11883025" y="0"/>
                </a:lnTo>
                <a:lnTo>
                  <a:pt x="11883025" y="5495899"/>
                </a:lnTo>
                <a:lnTo>
                  <a:pt x="0" y="5495899"/>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dirty="0"/>
          </a:p>
        </p:txBody>
      </p:sp>
      <p:sp>
        <p:nvSpPr>
          <p:cNvPr id="15" name="TextBox 14">
            <a:extLst>
              <a:ext uri="{FF2B5EF4-FFF2-40B4-BE49-F238E27FC236}">
                <a16:creationId xmlns:a16="http://schemas.microsoft.com/office/drawing/2014/main" xmlns="" id="{A61A8B7A-7C74-3806-EE82-27FA8B3B3B8D}"/>
              </a:ext>
            </a:extLst>
          </p:cNvPr>
          <p:cNvSpPr txBox="1"/>
          <p:nvPr/>
        </p:nvSpPr>
        <p:spPr>
          <a:xfrm>
            <a:off x="2575504" y="2994449"/>
            <a:ext cx="12755992" cy="4512774"/>
          </a:xfrm>
          <a:prstGeom prst="rect">
            <a:avLst/>
          </a:prstGeom>
          <a:noFill/>
        </p:spPr>
        <p:txBody>
          <a:bodyPr wrap="square" rtlCol="0">
            <a:spAutoFit/>
          </a:bodyPr>
          <a:lstStyle/>
          <a:p>
            <a:pPr algn="just">
              <a:lnSpc>
                <a:spcPct val="130000"/>
              </a:lnSpc>
            </a:pP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Có</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thể</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kết</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thúc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khác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a:t>
            </a:r>
          </a:p>
          <a:p>
            <a:pPr marL="571500" indent="-571500" algn="just">
              <a:lnSpc>
                <a:spcPct val="130000"/>
              </a:lnSpc>
              <a:buFontTx/>
              <a:buChar char="-"/>
            </a:pP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Khái</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quát</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lại</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đặc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sắc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nghệ</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thuật</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và</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nội</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dung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chủ</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đề</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của</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tác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phẩm</a:t>
            </a:r>
            <a:endPar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a:p>
            <a:pPr marL="571500" indent="-571500" algn="just">
              <a:lnSpc>
                <a:spcPct val="130000"/>
              </a:lnSpc>
              <a:buFontTx/>
              <a:buChar char="-"/>
            </a:pP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Liên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hệ</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cảm</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xúc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suy</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nghĩ</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cá</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nhân</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được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khơi</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gợi</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từ</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tác</a:t>
            </a:r>
            <a:r>
              <a:rPr lang="en-US"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en-US" sz="4500" dirty="0" err="1">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phẩm</a:t>
            </a:r>
            <a:endParaRPr lang="vi-VN" sz="4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3321258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73936"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1" name="TextBox 11"/>
          <p:cNvSpPr txBox="1"/>
          <p:nvPr/>
        </p:nvSpPr>
        <p:spPr>
          <a:xfrm>
            <a:off x="4800600" y="1744674"/>
            <a:ext cx="7985440" cy="863572"/>
          </a:xfrm>
          <a:prstGeom prst="rect">
            <a:avLst/>
          </a:prstGeom>
        </p:spPr>
        <p:txBody>
          <a:bodyPr lIns="0" tIns="0" rIns="0" bIns="0" rtlCol="0" anchor="t">
            <a:spAutoFit/>
          </a:bodyPr>
          <a:lstStyle/>
          <a:p>
            <a:pPr algn="ctr">
              <a:lnSpc>
                <a:spcPts val="7000"/>
              </a:lnSpc>
              <a:spcBef>
                <a:spcPct val="0"/>
              </a:spcBef>
            </a:pPr>
            <a:r>
              <a:rPr lang="en-US" sz="5000" dirty="0" err="1">
                <a:solidFill>
                  <a:srgbClr val="605048"/>
                </a:solidFill>
                <a:latin typeface="#9Slide05 Dear Saturday"/>
              </a:rPr>
              <a:t>Câu</a:t>
            </a:r>
            <a:r>
              <a:rPr lang="en-US" sz="5000" dirty="0">
                <a:solidFill>
                  <a:srgbClr val="605048"/>
                </a:solidFill>
                <a:latin typeface="#9Slide05 Dear Saturday"/>
              </a:rPr>
              <a:t> </a:t>
            </a:r>
            <a:r>
              <a:rPr lang="en-US" sz="5000" dirty="0" err="1">
                <a:solidFill>
                  <a:srgbClr val="605048"/>
                </a:solidFill>
                <a:latin typeface="#9Slide05 Dear Saturday"/>
              </a:rPr>
              <a:t>hỏi</a:t>
            </a:r>
            <a:r>
              <a:rPr lang="en-US" sz="5000" dirty="0">
                <a:solidFill>
                  <a:srgbClr val="605048"/>
                </a:solidFill>
                <a:latin typeface="#9Slide05 Dear Saturday"/>
              </a:rPr>
              <a:t> </a:t>
            </a:r>
            <a:r>
              <a:rPr lang="en-US" sz="5000" dirty="0" err="1">
                <a:solidFill>
                  <a:srgbClr val="605048"/>
                </a:solidFill>
                <a:latin typeface="#9Slide05 Dear Saturday"/>
              </a:rPr>
              <a:t>tư</a:t>
            </a:r>
            <a:r>
              <a:rPr lang="en-US" sz="5000" dirty="0">
                <a:solidFill>
                  <a:srgbClr val="605048"/>
                </a:solidFill>
                <a:latin typeface="#9Slide05 Dear Saturday"/>
              </a:rPr>
              <a:t> </a:t>
            </a:r>
            <a:r>
              <a:rPr lang="en-US" sz="5000" dirty="0" err="1">
                <a:solidFill>
                  <a:srgbClr val="605048"/>
                </a:solidFill>
                <a:latin typeface="#9Slide05 Dear Saturday"/>
              </a:rPr>
              <a:t>duy</a:t>
            </a:r>
            <a:r>
              <a:rPr lang="en-US" sz="5000" dirty="0">
                <a:solidFill>
                  <a:srgbClr val="605048"/>
                </a:solidFill>
                <a:latin typeface="#9Slide05 Dear Saturday"/>
              </a:rPr>
              <a:t>, </a:t>
            </a:r>
            <a:r>
              <a:rPr lang="en-US" sz="5000" dirty="0" err="1">
                <a:solidFill>
                  <a:srgbClr val="605048"/>
                </a:solidFill>
                <a:latin typeface="#9Slide05 Dear Saturday"/>
              </a:rPr>
              <a:t>kết</a:t>
            </a:r>
            <a:r>
              <a:rPr lang="en-US" sz="5000" dirty="0">
                <a:solidFill>
                  <a:srgbClr val="605048"/>
                </a:solidFill>
                <a:latin typeface="#9Slide05 Dear Saturday"/>
              </a:rPr>
              <a:t> </a:t>
            </a:r>
            <a:r>
              <a:rPr lang="en-US" sz="5000" dirty="0" err="1">
                <a:solidFill>
                  <a:srgbClr val="605048"/>
                </a:solidFill>
                <a:latin typeface="#9Slide05 Dear Saturday"/>
              </a:rPr>
              <a:t>nối</a:t>
            </a:r>
            <a:endParaRPr lang="en-US" sz="5000" dirty="0">
              <a:solidFill>
                <a:srgbClr val="605048"/>
              </a:solidFill>
              <a:latin typeface="#9Slide05 Dear Saturday"/>
            </a:endParaRPr>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5" name="TextBox 14">
            <a:extLst>
              <a:ext uri="{FF2B5EF4-FFF2-40B4-BE49-F238E27FC236}">
                <a16:creationId xmlns:a16="http://schemas.microsoft.com/office/drawing/2014/main" xmlns="" id="{791DC445-FF7A-A074-CA5E-150F2959A923}"/>
              </a:ext>
            </a:extLst>
          </p:cNvPr>
          <p:cNvSpPr txBox="1"/>
          <p:nvPr/>
        </p:nvSpPr>
        <p:spPr>
          <a:xfrm>
            <a:off x="2057400" y="3060547"/>
            <a:ext cx="14325600" cy="4414542"/>
          </a:xfrm>
          <a:prstGeom prst="rect">
            <a:avLst/>
          </a:prstGeom>
          <a:noFill/>
        </p:spPr>
        <p:txBody>
          <a:bodyPr wrap="square" rtlCol="0">
            <a:spAutoFit/>
          </a:bodyPr>
          <a:lstStyle/>
          <a:p>
            <a:pPr algn="just">
              <a:lnSpc>
                <a:spcPct val="130000"/>
              </a:lnSpc>
            </a:pP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Một số chi tiết và nhân vật trong tác phẩm </a:t>
            </a:r>
            <a:r>
              <a:rPr lang="vi-VN" sz="4400" i="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Người con gái Nam Xư</a:t>
            </a: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ơng không được tác giả bài nghị luận phân tích, chẳng hạn như chi tiết người mẹ dặn dò trước khi Trương Sinh ra trận, các nhân vật Linh Phi, Phan Lang… Từ đó, em có suy nghĩ gì về việc sử dụng lí lẽ, bằng chứng trong văn bản nghị luận văn học?</a:t>
            </a:r>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12639359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73936"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1" name="TextBox 11"/>
          <p:cNvSpPr txBox="1"/>
          <p:nvPr/>
        </p:nvSpPr>
        <p:spPr>
          <a:xfrm>
            <a:off x="4800600" y="899185"/>
            <a:ext cx="7985440" cy="863572"/>
          </a:xfrm>
          <a:prstGeom prst="rect">
            <a:avLst/>
          </a:prstGeom>
        </p:spPr>
        <p:txBody>
          <a:bodyPr lIns="0" tIns="0" rIns="0" bIns="0" rtlCol="0" anchor="t">
            <a:spAutoFit/>
          </a:bodyPr>
          <a:lstStyle/>
          <a:p>
            <a:pPr algn="ctr">
              <a:lnSpc>
                <a:spcPts val="7000"/>
              </a:lnSpc>
              <a:spcBef>
                <a:spcPct val="0"/>
              </a:spcBef>
            </a:pPr>
            <a:r>
              <a:rPr lang="en-US" sz="5000" dirty="0" err="1">
                <a:solidFill>
                  <a:srgbClr val="605048"/>
                </a:solidFill>
                <a:latin typeface="#9Slide05 Dear Saturday"/>
              </a:rPr>
              <a:t>Câu</a:t>
            </a:r>
            <a:r>
              <a:rPr lang="en-US" sz="5000" dirty="0">
                <a:solidFill>
                  <a:srgbClr val="605048"/>
                </a:solidFill>
                <a:latin typeface="#9Slide05 Dear Saturday"/>
              </a:rPr>
              <a:t> </a:t>
            </a:r>
            <a:r>
              <a:rPr lang="en-US" sz="5000" dirty="0" err="1">
                <a:solidFill>
                  <a:srgbClr val="605048"/>
                </a:solidFill>
                <a:latin typeface="#9Slide05 Dear Saturday"/>
              </a:rPr>
              <a:t>hỏi</a:t>
            </a:r>
            <a:r>
              <a:rPr lang="en-US" sz="5000" dirty="0">
                <a:solidFill>
                  <a:srgbClr val="605048"/>
                </a:solidFill>
                <a:latin typeface="#9Slide05 Dear Saturday"/>
              </a:rPr>
              <a:t> </a:t>
            </a:r>
            <a:r>
              <a:rPr lang="en-US" sz="5000" dirty="0" err="1">
                <a:solidFill>
                  <a:srgbClr val="605048"/>
                </a:solidFill>
                <a:latin typeface="#9Slide05 Dear Saturday"/>
              </a:rPr>
              <a:t>tư</a:t>
            </a:r>
            <a:r>
              <a:rPr lang="en-US" sz="5000" dirty="0">
                <a:solidFill>
                  <a:srgbClr val="605048"/>
                </a:solidFill>
                <a:latin typeface="#9Slide05 Dear Saturday"/>
              </a:rPr>
              <a:t> </a:t>
            </a:r>
            <a:r>
              <a:rPr lang="en-US" sz="5000" dirty="0" err="1">
                <a:solidFill>
                  <a:srgbClr val="605048"/>
                </a:solidFill>
                <a:latin typeface="#9Slide05 Dear Saturday"/>
              </a:rPr>
              <a:t>duy</a:t>
            </a:r>
            <a:r>
              <a:rPr lang="en-US" sz="5000" dirty="0">
                <a:solidFill>
                  <a:srgbClr val="605048"/>
                </a:solidFill>
                <a:latin typeface="#9Slide05 Dear Saturday"/>
              </a:rPr>
              <a:t>, </a:t>
            </a:r>
            <a:r>
              <a:rPr lang="en-US" sz="5000" dirty="0" err="1">
                <a:solidFill>
                  <a:srgbClr val="605048"/>
                </a:solidFill>
                <a:latin typeface="#9Slide05 Dear Saturday"/>
              </a:rPr>
              <a:t>kết</a:t>
            </a:r>
            <a:r>
              <a:rPr lang="en-US" sz="5000" dirty="0">
                <a:solidFill>
                  <a:srgbClr val="605048"/>
                </a:solidFill>
                <a:latin typeface="#9Slide05 Dear Saturday"/>
              </a:rPr>
              <a:t> </a:t>
            </a:r>
            <a:r>
              <a:rPr lang="en-US" sz="5000" dirty="0" err="1">
                <a:solidFill>
                  <a:srgbClr val="605048"/>
                </a:solidFill>
                <a:latin typeface="#9Slide05 Dear Saturday"/>
              </a:rPr>
              <a:t>nối</a:t>
            </a:r>
            <a:endParaRPr lang="en-US" sz="5000" dirty="0">
              <a:solidFill>
                <a:srgbClr val="605048"/>
              </a:solidFill>
              <a:latin typeface="#9Slide05 Dear Saturday"/>
            </a:endParaRPr>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5" name="TextBox 14">
            <a:extLst>
              <a:ext uri="{FF2B5EF4-FFF2-40B4-BE49-F238E27FC236}">
                <a16:creationId xmlns:a16="http://schemas.microsoft.com/office/drawing/2014/main" xmlns="" id="{791DC445-FF7A-A074-CA5E-150F2959A923}"/>
              </a:ext>
            </a:extLst>
          </p:cNvPr>
          <p:cNvSpPr txBox="1"/>
          <p:nvPr/>
        </p:nvSpPr>
        <p:spPr>
          <a:xfrm>
            <a:off x="1113367" y="2019300"/>
            <a:ext cx="16078200" cy="3221395"/>
          </a:xfrm>
          <a:prstGeom prst="rect">
            <a:avLst/>
          </a:prstGeom>
          <a:noFill/>
        </p:spPr>
        <p:txBody>
          <a:bodyPr wrap="square" rtlCol="0">
            <a:spAutoFit/>
          </a:bodyPr>
          <a:lstStyle/>
          <a:p>
            <a:pPr algn="just">
              <a:lnSpc>
                <a:spcPct val="130000"/>
              </a:lnSpc>
            </a:pP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Một số chi tiết và nhân vật trong tác phẩm </a:t>
            </a:r>
            <a:r>
              <a:rPr lang="vi-VN" sz="4000" i="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Người con gái Nam Xư</a:t>
            </a:r>
            <a:r>
              <a:rPr lang="vi-VN"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ơng không được tác giả bài nghị luận phân tích, chẳng hạn như chi tiết người mẹ dặn dò trước khi Trương Sinh ra trận, các nhân vật Linh Phi, Phan Lang… Từ đó, em có suy nghĩ gì về việc sử dụng lí lẽ, bằng chứng trong văn bản nghị luận văn học?</a:t>
            </a:r>
            <a:endParaRPr lang="en-US" sz="40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2" name="TextBox 14">
            <a:extLst>
              <a:ext uri="{FF2B5EF4-FFF2-40B4-BE49-F238E27FC236}">
                <a16:creationId xmlns:a16="http://schemas.microsoft.com/office/drawing/2014/main" xmlns="" id="{40743C7C-26F5-F6EE-1676-41BCE3DB9E6B}"/>
              </a:ext>
            </a:extLst>
          </p:cNvPr>
          <p:cNvSpPr txBox="1"/>
          <p:nvPr/>
        </p:nvSpPr>
        <p:spPr>
          <a:xfrm>
            <a:off x="1137179" y="5579663"/>
            <a:ext cx="16078200" cy="3221395"/>
          </a:xfrm>
          <a:prstGeom prst="rect">
            <a:avLst/>
          </a:prstGeom>
          <a:noFill/>
        </p:spPr>
        <p:txBody>
          <a:bodyPr wrap="square" rtlCol="0">
            <a:spAutoFit/>
          </a:bodyPr>
          <a:lstStyle/>
          <a:p>
            <a:pPr algn="just">
              <a:lnSpc>
                <a:spcPct val="130000"/>
              </a:lnSpc>
            </a:pPr>
            <a:r>
              <a:rPr lang="vi-VN" sz="4000" dirty="0">
                <a:solidFill>
                  <a:schemeClr val="accent6">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Không cần phân tích tất cả ác chi tiết, nhân vật trong tác phẩm mà chỉ nên chọn lọc những chi tiết, nhân vật tiêu biểu, phục vụ tốt lí lẽ và góp phần làm sáng tỏ luận điểm. Việc lựa chọn chi tiết hay nhân vật nào phụ thuộc vào luận đề, dung lượng của bài nghị luận</a:t>
            </a:r>
            <a:endParaRPr lang="en-US" sz="4000" dirty="0">
              <a:solidFill>
                <a:schemeClr val="accent6">
                  <a:lumMod val="5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42221063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73936"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1" name="TextBox 11"/>
          <p:cNvSpPr txBox="1"/>
          <p:nvPr/>
        </p:nvSpPr>
        <p:spPr>
          <a:xfrm>
            <a:off x="4800600" y="1744674"/>
            <a:ext cx="7985440" cy="863572"/>
          </a:xfrm>
          <a:prstGeom prst="rect">
            <a:avLst/>
          </a:prstGeom>
        </p:spPr>
        <p:txBody>
          <a:bodyPr lIns="0" tIns="0" rIns="0" bIns="0" rtlCol="0" anchor="t">
            <a:spAutoFit/>
          </a:bodyPr>
          <a:lstStyle/>
          <a:p>
            <a:pPr algn="ctr">
              <a:lnSpc>
                <a:spcPts val="7000"/>
              </a:lnSpc>
              <a:spcBef>
                <a:spcPct val="0"/>
              </a:spcBef>
            </a:pPr>
            <a:r>
              <a:rPr lang="en-US" sz="5000" dirty="0" err="1">
                <a:solidFill>
                  <a:srgbClr val="605048"/>
                </a:solidFill>
                <a:latin typeface="#9Slide05 Dear Saturday"/>
              </a:rPr>
              <a:t>Câu</a:t>
            </a:r>
            <a:r>
              <a:rPr lang="en-US" sz="5000" dirty="0">
                <a:solidFill>
                  <a:srgbClr val="605048"/>
                </a:solidFill>
                <a:latin typeface="#9Slide05 Dear Saturday"/>
              </a:rPr>
              <a:t> </a:t>
            </a:r>
            <a:r>
              <a:rPr lang="en-US" sz="5000" dirty="0" err="1">
                <a:solidFill>
                  <a:srgbClr val="605048"/>
                </a:solidFill>
                <a:latin typeface="#9Slide05 Dear Saturday"/>
              </a:rPr>
              <a:t>hỏi</a:t>
            </a:r>
            <a:r>
              <a:rPr lang="en-US" sz="5000" dirty="0">
                <a:solidFill>
                  <a:srgbClr val="605048"/>
                </a:solidFill>
                <a:latin typeface="#9Slide05 Dear Saturday"/>
              </a:rPr>
              <a:t> </a:t>
            </a:r>
            <a:r>
              <a:rPr lang="en-US" sz="5000" dirty="0" err="1">
                <a:solidFill>
                  <a:srgbClr val="605048"/>
                </a:solidFill>
                <a:latin typeface="#9Slide05 Dear Saturday"/>
              </a:rPr>
              <a:t>tư</a:t>
            </a:r>
            <a:r>
              <a:rPr lang="en-US" sz="5000" dirty="0">
                <a:solidFill>
                  <a:srgbClr val="605048"/>
                </a:solidFill>
                <a:latin typeface="#9Slide05 Dear Saturday"/>
              </a:rPr>
              <a:t> </a:t>
            </a:r>
            <a:r>
              <a:rPr lang="en-US" sz="5000" dirty="0" err="1">
                <a:solidFill>
                  <a:srgbClr val="605048"/>
                </a:solidFill>
                <a:latin typeface="#9Slide05 Dear Saturday"/>
              </a:rPr>
              <a:t>duy</a:t>
            </a:r>
            <a:r>
              <a:rPr lang="en-US" sz="5000" dirty="0">
                <a:solidFill>
                  <a:srgbClr val="605048"/>
                </a:solidFill>
                <a:latin typeface="#9Slide05 Dear Saturday"/>
              </a:rPr>
              <a:t>, </a:t>
            </a:r>
            <a:r>
              <a:rPr lang="en-US" sz="5000" dirty="0" err="1">
                <a:solidFill>
                  <a:srgbClr val="605048"/>
                </a:solidFill>
                <a:latin typeface="#9Slide05 Dear Saturday"/>
              </a:rPr>
              <a:t>kết</a:t>
            </a:r>
            <a:r>
              <a:rPr lang="en-US" sz="5000" dirty="0">
                <a:solidFill>
                  <a:srgbClr val="605048"/>
                </a:solidFill>
                <a:latin typeface="#9Slide05 Dear Saturday"/>
              </a:rPr>
              <a:t> </a:t>
            </a:r>
            <a:r>
              <a:rPr lang="en-US" sz="5000" dirty="0" err="1">
                <a:solidFill>
                  <a:srgbClr val="605048"/>
                </a:solidFill>
                <a:latin typeface="#9Slide05 Dear Saturday"/>
              </a:rPr>
              <a:t>nối</a:t>
            </a:r>
            <a:endParaRPr lang="en-US" sz="5000" dirty="0">
              <a:solidFill>
                <a:srgbClr val="605048"/>
              </a:solidFill>
              <a:latin typeface="#9Slide05 Dear Saturday"/>
            </a:endParaRPr>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5" name="TextBox 14">
            <a:extLst>
              <a:ext uri="{FF2B5EF4-FFF2-40B4-BE49-F238E27FC236}">
                <a16:creationId xmlns:a16="http://schemas.microsoft.com/office/drawing/2014/main" xmlns="" id="{791DC445-FF7A-A074-CA5E-150F2959A923}"/>
              </a:ext>
            </a:extLst>
          </p:cNvPr>
          <p:cNvSpPr txBox="1"/>
          <p:nvPr/>
        </p:nvSpPr>
        <p:spPr>
          <a:xfrm>
            <a:off x="1989667" y="3415930"/>
            <a:ext cx="14325600" cy="2654060"/>
          </a:xfrm>
          <a:prstGeom prst="rect">
            <a:avLst/>
          </a:prstGeom>
          <a:noFill/>
        </p:spPr>
        <p:txBody>
          <a:bodyPr wrap="square" rtlCol="0">
            <a:spAutoFit/>
          </a:bodyPr>
          <a:lstStyle/>
          <a:p>
            <a:pPr algn="just">
              <a:lnSpc>
                <a:spcPct val="130000"/>
              </a:lnSpc>
            </a:pP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Em rút ra được kinh nghiệm nào cho kĩ năng viết bài văn nghị luận về một tác phẩm văn học của mình từ bài viết của tác giả Nguyễn Đăng Na?</a:t>
            </a:r>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extLst>
      <p:ext uri="{BB962C8B-B14F-4D97-AF65-F5344CB8AC3E}">
        <p14:creationId xmlns:p14="http://schemas.microsoft.com/office/powerpoint/2010/main" val="11397222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grpSp>
        <p:nvGrpSpPr>
          <p:cNvPr id="3" name="Group 3"/>
          <p:cNvGrpSpPr/>
          <p:nvPr/>
        </p:nvGrpSpPr>
        <p:grpSpPr>
          <a:xfrm>
            <a:off x="13882347" y="2746317"/>
            <a:ext cx="596986" cy="596986"/>
            <a:chOff x="0" y="0"/>
            <a:chExt cx="795981" cy="795981"/>
          </a:xfrm>
        </p:grpSpPr>
        <p:sp>
          <p:nvSpPr>
            <p:cNvPr id="4" name="Freeform 4"/>
            <p:cNvSpPr/>
            <p:nvPr/>
          </p:nvSpPr>
          <p:spPr>
            <a:xfrm>
              <a:off x="-165608" y="0"/>
              <a:ext cx="978281" cy="837946"/>
            </a:xfrm>
            <a:custGeom>
              <a:avLst/>
              <a:gdLst/>
              <a:ahLst/>
              <a:cxnLst/>
              <a:rect l="l" t="t" r="r" b="b"/>
              <a:pathLst>
                <a:path w="978281" h="837946">
                  <a:moveTo>
                    <a:pt x="279908" y="0"/>
                  </a:moveTo>
                  <a:lnTo>
                    <a:pt x="330708" y="0"/>
                  </a:lnTo>
                  <a:lnTo>
                    <a:pt x="330708" y="25400"/>
                  </a:lnTo>
                  <a:lnTo>
                    <a:pt x="279908" y="25400"/>
                  </a:lnTo>
                  <a:close/>
                  <a:moveTo>
                    <a:pt x="381508" y="25400"/>
                  </a:moveTo>
                  <a:lnTo>
                    <a:pt x="432308" y="25400"/>
                  </a:lnTo>
                  <a:lnTo>
                    <a:pt x="381508" y="25400"/>
                  </a:lnTo>
                  <a:close/>
                  <a:moveTo>
                    <a:pt x="483108" y="25400"/>
                  </a:moveTo>
                  <a:lnTo>
                    <a:pt x="533908" y="25400"/>
                  </a:lnTo>
                  <a:lnTo>
                    <a:pt x="483108" y="25400"/>
                  </a:lnTo>
                  <a:close/>
                  <a:moveTo>
                    <a:pt x="584708" y="25400"/>
                  </a:moveTo>
                  <a:lnTo>
                    <a:pt x="635508" y="25400"/>
                  </a:lnTo>
                  <a:lnTo>
                    <a:pt x="584708" y="25400"/>
                  </a:lnTo>
                  <a:close/>
                  <a:moveTo>
                    <a:pt x="686308" y="25400"/>
                  </a:moveTo>
                  <a:lnTo>
                    <a:pt x="737108" y="25400"/>
                  </a:lnTo>
                  <a:lnTo>
                    <a:pt x="686308" y="25400"/>
                  </a:lnTo>
                  <a:close/>
                  <a:moveTo>
                    <a:pt x="787908" y="25400"/>
                  </a:moveTo>
                  <a:lnTo>
                    <a:pt x="838708" y="25400"/>
                  </a:lnTo>
                  <a:lnTo>
                    <a:pt x="787908" y="25400"/>
                  </a:lnTo>
                  <a:close/>
                  <a:moveTo>
                    <a:pt x="889508" y="25400"/>
                  </a:moveTo>
                  <a:lnTo>
                    <a:pt x="940308" y="25400"/>
                  </a:lnTo>
                  <a:lnTo>
                    <a:pt x="889508" y="25400"/>
                  </a:lnTo>
                  <a:close/>
                  <a:moveTo>
                    <a:pt x="978281" y="63627"/>
                  </a:moveTo>
                  <a:lnTo>
                    <a:pt x="978281" y="114427"/>
                  </a:lnTo>
                  <a:lnTo>
                    <a:pt x="952881" y="114427"/>
                  </a:lnTo>
                  <a:lnTo>
                    <a:pt x="952881" y="63627"/>
                  </a:lnTo>
                  <a:close/>
                  <a:moveTo>
                    <a:pt x="952881" y="165227"/>
                  </a:moveTo>
                  <a:lnTo>
                    <a:pt x="952881" y="216027"/>
                  </a:lnTo>
                  <a:lnTo>
                    <a:pt x="927481" y="216027"/>
                  </a:lnTo>
                  <a:lnTo>
                    <a:pt x="927481" y="165227"/>
                  </a:lnTo>
                  <a:close/>
                  <a:moveTo>
                    <a:pt x="927481" y="266827"/>
                  </a:moveTo>
                  <a:lnTo>
                    <a:pt x="927481" y="317627"/>
                  </a:lnTo>
                  <a:lnTo>
                    <a:pt x="902081" y="317627"/>
                  </a:lnTo>
                  <a:lnTo>
                    <a:pt x="902081" y="266827"/>
                  </a:lnTo>
                  <a:close/>
                  <a:moveTo>
                    <a:pt x="902081" y="368427"/>
                  </a:moveTo>
                  <a:lnTo>
                    <a:pt x="902081" y="419227"/>
                  </a:lnTo>
                  <a:lnTo>
                    <a:pt x="876681" y="419227"/>
                  </a:lnTo>
                  <a:lnTo>
                    <a:pt x="876681" y="368427"/>
                  </a:lnTo>
                  <a:close/>
                  <a:moveTo>
                    <a:pt x="876681" y="470027"/>
                  </a:moveTo>
                  <a:lnTo>
                    <a:pt x="876681" y="520827"/>
                  </a:lnTo>
                  <a:lnTo>
                    <a:pt x="851281" y="520827"/>
                  </a:lnTo>
                  <a:lnTo>
                    <a:pt x="851281" y="470027"/>
                  </a:lnTo>
                  <a:close/>
                  <a:moveTo>
                    <a:pt x="851281" y="571627"/>
                  </a:moveTo>
                  <a:lnTo>
                    <a:pt x="851281" y="622427"/>
                  </a:lnTo>
                  <a:lnTo>
                    <a:pt x="825881" y="622427"/>
                  </a:lnTo>
                  <a:lnTo>
                    <a:pt x="825881" y="571627"/>
                  </a:lnTo>
                  <a:close/>
                  <a:moveTo>
                    <a:pt x="825881" y="673227"/>
                  </a:moveTo>
                  <a:lnTo>
                    <a:pt x="825881" y="724027"/>
                  </a:lnTo>
                  <a:lnTo>
                    <a:pt x="800481" y="724027"/>
                  </a:lnTo>
                  <a:lnTo>
                    <a:pt x="800481" y="673227"/>
                  </a:lnTo>
                  <a:close/>
                  <a:moveTo>
                    <a:pt x="800481" y="774827"/>
                  </a:moveTo>
                  <a:lnTo>
                    <a:pt x="800481" y="825246"/>
                  </a:lnTo>
                  <a:cubicBezTo>
                    <a:pt x="800481" y="832231"/>
                    <a:pt x="794766" y="837946"/>
                    <a:pt x="787781" y="837946"/>
                  </a:cubicBezTo>
                  <a:lnTo>
                    <a:pt x="787400" y="837946"/>
                  </a:lnTo>
                  <a:lnTo>
                    <a:pt x="787400" y="812546"/>
                  </a:lnTo>
                  <a:lnTo>
                    <a:pt x="787781" y="812546"/>
                  </a:lnTo>
                  <a:lnTo>
                    <a:pt x="787781" y="825246"/>
                  </a:lnTo>
                  <a:lnTo>
                    <a:pt x="775081" y="825246"/>
                  </a:lnTo>
                  <a:lnTo>
                    <a:pt x="775081" y="749427"/>
                  </a:lnTo>
                  <a:close/>
                  <a:moveTo>
                    <a:pt x="711200" y="812546"/>
                  </a:moveTo>
                  <a:lnTo>
                    <a:pt x="660400" y="812546"/>
                  </a:lnTo>
                  <a:lnTo>
                    <a:pt x="660400" y="787146"/>
                  </a:lnTo>
                  <a:lnTo>
                    <a:pt x="711200" y="787146"/>
                  </a:lnTo>
                  <a:close/>
                  <a:moveTo>
                    <a:pt x="609600" y="787146"/>
                  </a:moveTo>
                  <a:lnTo>
                    <a:pt x="558800" y="787146"/>
                  </a:lnTo>
                  <a:lnTo>
                    <a:pt x="558800" y="761746"/>
                  </a:lnTo>
                  <a:lnTo>
                    <a:pt x="609600" y="761746"/>
                  </a:lnTo>
                  <a:close/>
                  <a:moveTo>
                    <a:pt x="508000" y="761746"/>
                  </a:moveTo>
                  <a:lnTo>
                    <a:pt x="457200" y="761746"/>
                  </a:lnTo>
                  <a:lnTo>
                    <a:pt x="457200" y="736346"/>
                  </a:lnTo>
                  <a:lnTo>
                    <a:pt x="508000" y="736346"/>
                  </a:lnTo>
                  <a:close/>
                  <a:moveTo>
                    <a:pt x="406400" y="736346"/>
                  </a:moveTo>
                  <a:lnTo>
                    <a:pt x="355600" y="736346"/>
                  </a:lnTo>
                  <a:lnTo>
                    <a:pt x="355600" y="710946"/>
                  </a:lnTo>
                  <a:lnTo>
                    <a:pt x="406400" y="710946"/>
                  </a:lnTo>
                  <a:close/>
                  <a:moveTo>
                    <a:pt x="304800" y="710946"/>
                  </a:moveTo>
                  <a:lnTo>
                    <a:pt x="254000" y="710946"/>
                  </a:lnTo>
                  <a:lnTo>
                    <a:pt x="254000" y="685546"/>
                  </a:lnTo>
                  <a:lnTo>
                    <a:pt x="304800" y="685546"/>
                  </a:lnTo>
                  <a:close/>
                  <a:moveTo>
                    <a:pt x="203200" y="685546"/>
                  </a:moveTo>
                  <a:lnTo>
                    <a:pt x="152400" y="685546"/>
                  </a:lnTo>
                  <a:lnTo>
                    <a:pt x="152400" y="660146"/>
                  </a:lnTo>
                  <a:lnTo>
                    <a:pt x="203200" y="660146"/>
                  </a:lnTo>
                  <a:close/>
                  <a:moveTo>
                    <a:pt x="101600" y="660146"/>
                  </a:moveTo>
                  <a:lnTo>
                    <a:pt x="50800" y="660146"/>
                  </a:lnTo>
                  <a:lnTo>
                    <a:pt x="50800" y="634746"/>
                  </a:lnTo>
                  <a:lnTo>
                    <a:pt x="101600" y="634746"/>
                  </a:lnTo>
                  <a:close/>
                  <a:moveTo>
                    <a:pt x="0" y="634746"/>
                  </a:moveTo>
                  <a:lnTo>
                    <a:pt x="178308" y="634746"/>
                  </a:lnTo>
                  <a:cubicBezTo>
                    <a:pt x="171323" y="634746"/>
                    <a:pt x="165608" y="629031"/>
                    <a:pt x="165608" y="622046"/>
                  </a:cubicBezTo>
                  <a:lnTo>
                    <a:pt x="165608" y="774065"/>
                  </a:lnTo>
                  <a:lnTo>
                    <a:pt x="191008" y="774065"/>
                  </a:lnTo>
                  <a:lnTo>
                    <a:pt x="191008" y="799973"/>
                  </a:lnTo>
                  <a:lnTo>
                    <a:pt x="178308" y="799973"/>
                  </a:lnTo>
                  <a:lnTo>
                    <a:pt x="178308" y="787273"/>
                  </a:lnTo>
                  <a:lnTo>
                    <a:pt x="203200" y="787273"/>
                  </a:lnTo>
                  <a:close/>
                  <a:moveTo>
                    <a:pt x="165608" y="723265"/>
                  </a:moveTo>
                  <a:lnTo>
                    <a:pt x="165608" y="672465"/>
                  </a:lnTo>
                  <a:lnTo>
                    <a:pt x="191008" y="672465"/>
                  </a:lnTo>
                  <a:lnTo>
                    <a:pt x="191008" y="723265"/>
                  </a:lnTo>
                  <a:close/>
                  <a:moveTo>
                    <a:pt x="191008" y="621665"/>
                  </a:moveTo>
                  <a:lnTo>
                    <a:pt x="191008" y="570865"/>
                  </a:lnTo>
                  <a:lnTo>
                    <a:pt x="191008" y="621665"/>
                  </a:lnTo>
                  <a:close/>
                  <a:moveTo>
                    <a:pt x="191008" y="520065"/>
                  </a:moveTo>
                  <a:lnTo>
                    <a:pt x="191008" y="469265"/>
                  </a:lnTo>
                  <a:lnTo>
                    <a:pt x="191008" y="520065"/>
                  </a:lnTo>
                  <a:close/>
                  <a:moveTo>
                    <a:pt x="191008" y="418465"/>
                  </a:moveTo>
                  <a:lnTo>
                    <a:pt x="191008" y="367665"/>
                  </a:lnTo>
                  <a:lnTo>
                    <a:pt x="191008" y="418465"/>
                  </a:lnTo>
                  <a:close/>
                  <a:moveTo>
                    <a:pt x="191008" y="316865"/>
                  </a:moveTo>
                  <a:lnTo>
                    <a:pt x="191008" y="266065"/>
                  </a:lnTo>
                  <a:lnTo>
                    <a:pt x="191008" y="316865"/>
                  </a:lnTo>
                  <a:close/>
                  <a:moveTo>
                    <a:pt x="191008" y="215265"/>
                  </a:moveTo>
                  <a:lnTo>
                    <a:pt x="191008" y="164465"/>
                  </a:lnTo>
                  <a:lnTo>
                    <a:pt x="191008" y="215265"/>
                  </a:lnTo>
                  <a:close/>
                  <a:moveTo>
                    <a:pt x="191008" y="113665"/>
                  </a:moveTo>
                  <a:lnTo>
                    <a:pt x="191008" y="62865"/>
                  </a:lnTo>
                  <a:lnTo>
                    <a:pt x="191008" y="113665"/>
                  </a:lnTo>
                  <a:close/>
                  <a:moveTo>
                    <a:pt x="178308" y="0"/>
                  </a:moveTo>
                  <a:lnTo>
                    <a:pt x="229108" y="0"/>
                  </a:lnTo>
                  <a:lnTo>
                    <a:pt x="229108" y="25400"/>
                  </a:lnTo>
                  <a:lnTo>
                    <a:pt x="178308" y="25400"/>
                  </a:lnTo>
                  <a:close/>
                </a:path>
              </a:pathLst>
            </a:custGeom>
            <a:solidFill>
              <a:srgbClr val="A6A6A6"/>
            </a:solidFill>
          </p:spPr>
          <p:txBody>
            <a:bodyPr/>
            <a:lstStyle/>
            <a:p>
              <a:endParaRPr lang="en-US"/>
            </a:p>
          </p:txBody>
        </p:sp>
      </p:grpSp>
      <p:sp>
        <p:nvSpPr>
          <p:cNvPr id="5" name="AutoShape 5"/>
          <p:cNvSpPr/>
          <p:nvPr/>
        </p:nvSpPr>
        <p:spPr>
          <a:xfrm rot="5362205">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6" name="Freeform 6"/>
          <p:cNvSpPr/>
          <p:nvPr/>
        </p:nvSpPr>
        <p:spPr>
          <a:xfrm rot="-5400000">
            <a:off x="4473936" y="-3600828"/>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a:p>
        </p:txBody>
      </p:sp>
      <p:sp>
        <p:nvSpPr>
          <p:cNvPr id="7" name="Freeform 7"/>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8" name="AutoShape 8"/>
          <p:cNvSpPr/>
          <p:nvPr/>
        </p:nvSpPr>
        <p:spPr>
          <a:xfrm rot="37794">
            <a:off x="13882329" y="3044810"/>
            <a:ext cx="597022" cy="0"/>
          </a:xfrm>
          <a:prstGeom prst="line">
            <a:avLst/>
          </a:prstGeom>
          <a:ln w="9525" cap="rnd">
            <a:solidFill>
              <a:srgbClr val="FFFFFF"/>
            </a:solidFill>
            <a:prstDash val="solid"/>
            <a:headEnd type="none" w="sm" len="sm"/>
            <a:tailEnd type="none" w="sm" len="sm"/>
          </a:ln>
        </p:spPr>
        <p:txBody>
          <a:bodyPr/>
          <a:lstStyle/>
          <a:p>
            <a:endParaRPr lang="en-US"/>
          </a:p>
        </p:txBody>
      </p:sp>
      <p:sp>
        <p:nvSpPr>
          <p:cNvPr id="9" name="AutoShape 9"/>
          <p:cNvSpPr/>
          <p:nvPr/>
        </p:nvSpPr>
        <p:spPr>
          <a:xfrm rot="2700000">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0" name="AutoShape 10"/>
          <p:cNvSpPr/>
          <p:nvPr/>
        </p:nvSpPr>
        <p:spPr>
          <a:xfrm rot="8099999">
            <a:off x="13758707" y="3044810"/>
            <a:ext cx="844266" cy="0"/>
          </a:xfrm>
          <a:prstGeom prst="line">
            <a:avLst/>
          </a:prstGeom>
          <a:ln w="9525" cap="rnd">
            <a:solidFill>
              <a:srgbClr val="FFFFFF"/>
            </a:solidFill>
            <a:prstDash val="solid"/>
            <a:headEnd type="none" w="sm" len="sm"/>
            <a:tailEnd type="none" w="sm" len="sm"/>
          </a:ln>
        </p:spPr>
        <p:txBody>
          <a:bodyPr/>
          <a:lstStyle/>
          <a:p>
            <a:endParaRPr lang="en-US"/>
          </a:p>
        </p:txBody>
      </p:sp>
      <p:sp>
        <p:nvSpPr>
          <p:cNvPr id="11" name="TextBox 11"/>
          <p:cNvSpPr txBox="1"/>
          <p:nvPr/>
        </p:nvSpPr>
        <p:spPr>
          <a:xfrm>
            <a:off x="4800600" y="1426641"/>
            <a:ext cx="7985440" cy="863572"/>
          </a:xfrm>
          <a:prstGeom prst="rect">
            <a:avLst/>
          </a:prstGeom>
        </p:spPr>
        <p:txBody>
          <a:bodyPr lIns="0" tIns="0" rIns="0" bIns="0" rtlCol="0" anchor="t">
            <a:spAutoFit/>
          </a:bodyPr>
          <a:lstStyle/>
          <a:p>
            <a:pPr algn="ctr">
              <a:lnSpc>
                <a:spcPts val="7000"/>
              </a:lnSpc>
              <a:spcBef>
                <a:spcPct val="0"/>
              </a:spcBef>
            </a:pPr>
            <a:r>
              <a:rPr lang="en-US" sz="5000" dirty="0" err="1">
                <a:solidFill>
                  <a:srgbClr val="605048"/>
                </a:solidFill>
                <a:latin typeface="#9Slide05 Dear Saturday"/>
              </a:rPr>
              <a:t>Câu</a:t>
            </a:r>
            <a:r>
              <a:rPr lang="en-US" sz="5000" dirty="0">
                <a:solidFill>
                  <a:srgbClr val="605048"/>
                </a:solidFill>
                <a:latin typeface="#9Slide05 Dear Saturday"/>
              </a:rPr>
              <a:t> </a:t>
            </a:r>
            <a:r>
              <a:rPr lang="en-US" sz="5000" dirty="0" err="1">
                <a:solidFill>
                  <a:srgbClr val="605048"/>
                </a:solidFill>
                <a:latin typeface="#9Slide05 Dear Saturday"/>
              </a:rPr>
              <a:t>hỏi</a:t>
            </a:r>
            <a:r>
              <a:rPr lang="en-US" sz="5000" dirty="0">
                <a:solidFill>
                  <a:srgbClr val="605048"/>
                </a:solidFill>
                <a:latin typeface="#9Slide05 Dear Saturday"/>
              </a:rPr>
              <a:t> </a:t>
            </a:r>
            <a:r>
              <a:rPr lang="en-US" sz="5000" dirty="0" err="1">
                <a:solidFill>
                  <a:srgbClr val="605048"/>
                </a:solidFill>
                <a:latin typeface="#9Slide05 Dear Saturday"/>
              </a:rPr>
              <a:t>tư</a:t>
            </a:r>
            <a:r>
              <a:rPr lang="en-US" sz="5000" dirty="0">
                <a:solidFill>
                  <a:srgbClr val="605048"/>
                </a:solidFill>
                <a:latin typeface="#9Slide05 Dear Saturday"/>
              </a:rPr>
              <a:t> </a:t>
            </a:r>
            <a:r>
              <a:rPr lang="en-US" sz="5000" dirty="0" err="1">
                <a:solidFill>
                  <a:srgbClr val="605048"/>
                </a:solidFill>
                <a:latin typeface="#9Slide05 Dear Saturday"/>
              </a:rPr>
              <a:t>duy</a:t>
            </a:r>
            <a:r>
              <a:rPr lang="en-US" sz="5000" dirty="0">
                <a:solidFill>
                  <a:srgbClr val="605048"/>
                </a:solidFill>
                <a:latin typeface="#9Slide05 Dear Saturday"/>
              </a:rPr>
              <a:t>, </a:t>
            </a:r>
            <a:r>
              <a:rPr lang="en-US" sz="5000" dirty="0" err="1">
                <a:solidFill>
                  <a:srgbClr val="605048"/>
                </a:solidFill>
                <a:latin typeface="#9Slide05 Dear Saturday"/>
              </a:rPr>
              <a:t>kết</a:t>
            </a:r>
            <a:r>
              <a:rPr lang="en-US" sz="5000" dirty="0">
                <a:solidFill>
                  <a:srgbClr val="605048"/>
                </a:solidFill>
                <a:latin typeface="#9Slide05 Dear Saturday"/>
              </a:rPr>
              <a:t> </a:t>
            </a:r>
            <a:r>
              <a:rPr lang="en-US" sz="5000" dirty="0" err="1">
                <a:solidFill>
                  <a:srgbClr val="605048"/>
                </a:solidFill>
                <a:latin typeface="#9Slide05 Dear Saturday"/>
              </a:rPr>
              <a:t>nối</a:t>
            </a:r>
            <a:endParaRPr lang="en-US" sz="5000" dirty="0">
              <a:solidFill>
                <a:srgbClr val="605048"/>
              </a:solidFill>
              <a:latin typeface="#9Slide05 Dear Saturday"/>
            </a:endParaRPr>
          </a:p>
        </p:txBody>
      </p:sp>
      <p:sp>
        <p:nvSpPr>
          <p:cNvPr id="28" name="TextBox 27">
            <a:extLst>
              <a:ext uri="{FF2B5EF4-FFF2-40B4-BE49-F238E27FC236}">
                <a16:creationId xmlns:a16="http://schemas.microsoft.com/office/drawing/2014/main" xmlns="" id="{26BF1D5B-8251-592F-2DC9-B29376885D7A}"/>
              </a:ext>
            </a:extLst>
          </p:cNvPr>
          <p:cNvSpPr txBox="1"/>
          <p:nvPr/>
        </p:nvSpPr>
        <p:spPr>
          <a:xfrm>
            <a:off x="9982200" y="5981700"/>
            <a:ext cx="184731" cy="369332"/>
          </a:xfrm>
          <a:prstGeom prst="rect">
            <a:avLst/>
          </a:prstGeom>
          <a:noFill/>
        </p:spPr>
        <p:txBody>
          <a:bodyPr wrap="none" rtlCol="0">
            <a:spAutoFit/>
          </a:bodyPr>
          <a:lstStyle/>
          <a:p>
            <a:endParaRPr lang="en-US" dirty="0"/>
          </a:p>
        </p:txBody>
      </p:sp>
      <p:sp>
        <p:nvSpPr>
          <p:cNvPr id="15" name="TextBox 14">
            <a:extLst>
              <a:ext uri="{FF2B5EF4-FFF2-40B4-BE49-F238E27FC236}">
                <a16:creationId xmlns:a16="http://schemas.microsoft.com/office/drawing/2014/main" xmlns="" id="{791DC445-FF7A-A074-CA5E-150F2959A923}"/>
              </a:ext>
            </a:extLst>
          </p:cNvPr>
          <p:cNvSpPr txBox="1"/>
          <p:nvPr/>
        </p:nvSpPr>
        <p:spPr>
          <a:xfrm>
            <a:off x="1123950" y="2433596"/>
            <a:ext cx="16535400" cy="1773819"/>
          </a:xfrm>
          <a:prstGeom prst="rect">
            <a:avLst/>
          </a:prstGeom>
          <a:noFill/>
        </p:spPr>
        <p:txBody>
          <a:bodyPr wrap="square" rtlCol="0">
            <a:spAutoFit/>
          </a:bodyPr>
          <a:lstStyle/>
          <a:p>
            <a:pPr algn="just">
              <a:lnSpc>
                <a:spcPct val="130000"/>
              </a:lnSpc>
            </a:pP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Em rút ra được kinh nghiệm nào cho kĩ năng viết bài văn nghị luận về một tác phẩm văn học của mình từ bài viết của tác giả Nguyễn Đăng Na?</a:t>
            </a:r>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4" name="TextBox 14">
            <a:extLst>
              <a:ext uri="{FF2B5EF4-FFF2-40B4-BE49-F238E27FC236}">
                <a16:creationId xmlns:a16="http://schemas.microsoft.com/office/drawing/2014/main" xmlns="" id="{BC16A00A-9AD4-9104-9768-0F89FF626907}"/>
              </a:ext>
            </a:extLst>
          </p:cNvPr>
          <p:cNvSpPr txBox="1"/>
          <p:nvPr/>
        </p:nvSpPr>
        <p:spPr>
          <a:xfrm>
            <a:off x="1104900" y="4439899"/>
            <a:ext cx="16078200" cy="4821833"/>
          </a:xfrm>
          <a:prstGeom prst="rect">
            <a:avLst/>
          </a:prstGeom>
          <a:noFill/>
        </p:spPr>
        <p:txBody>
          <a:bodyPr wrap="square" rtlCol="0">
            <a:spAutoFit/>
          </a:bodyPr>
          <a:lstStyle/>
          <a:p>
            <a:pPr marL="571500" indent="-571500" algn="just">
              <a:lnSpc>
                <a:spcPct val="130000"/>
              </a:lnSpc>
              <a:buFont typeface="Wingdings" panose="05000000000000000000" pitchFamily="2" charset="2"/>
              <a:buChar char="§"/>
            </a:pPr>
            <a:r>
              <a:rPr lang="vi-VN" sz="4000" dirty="0">
                <a:solidFill>
                  <a:schemeClr val="accent6">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Hệ thống luận điểm, lí lẽ, bằng chứng cần rõ ràng, mạch lạc, giúp làm sáng tỏ luận đề.</a:t>
            </a:r>
          </a:p>
          <a:p>
            <a:pPr marL="571500" indent="-571500" algn="just">
              <a:lnSpc>
                <a:spcPct val="130000"/>
              </a:lnSpc>
              <a:buFont typeface="Wingdings" panose="05000000000000000000" pitchFamily="2" charset="2"/>
              <a:buChar char="§"/>
            </a:pPr>
            <a:r>
              <a:rPr lang="vi-VN" sz="4000" dirty="0">
                <a:solidFill>
                  <a:schemeClr val="accent6">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Lí lẽ và bằng chứng trong văn bản hướng vào trọng tâm vấn đề, không phân tích tất cả chi tiết hay nhân vật có trong tác phẩm mà phân tích một cách chọn lọc.</a:t>
            </a:r>
          </a:p>
          <a:p>
            <a:pPr marL="571500" indent="-571500" algn="just">
              <a:lnSpc>
                <a:spcPct val="130000"/>
              </a:lnSpc>
              <a:buFont typeface="Wingdings" panose="05000000000000000000" pitchFamily="2" charset="2"/>
              <a:buChar char="§"/>
            </a:pPr>
            <a:r>
              <a:rPr lang="vi-VN" sz="4000" dirty="0">
                <a:solidFill>
                  <a:schemeClr val="accent6">
                    <a:lumMod val="50000"/>
                  </a:schemeClr>
                </a:solidFill>
                <a:latin typeface="Roboto Condensed" panose="02000000000000000000" pitchFamily="2" charset="0"/>
                <a:ea typeface="Roboto Condensed" panose="02000000000000000000" pitchFamily="2" charset="0"/>
                <a:cs typeface="Roboto Condensed" panose="02000000000000000000" pitchFamily="2" charset="0"/>
              </a:rPr>
              <a:t>Sử dụng phương pháp so sánh trong lập luận làm tăng tính thuyết phục</a:t>
            </a:r>
          </a:p>
        </p:txBody>
      </p:sp>
    </p:spTree>
    <p:extLst>
      <p:ext uri="{BB962C8B-B14F-4D97-AF65-F5344CB8AC3E}">
        <p14:creationId xmlns:p14="http://schemas.microsoft.com/office/powerpoint/2010/main" val="221949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1816045" y="-2184454"/>
            <a:ext cx="14655909" cy="14655909"/>
          </a:xfrm>
          <a:custGeom>
            <a:avLst/>
            <a:gdLst/>
            <a:ahLst/>
            <a:cxnLst/>
            <a:rect l="l" t="t" r="r" b="b"/>
            <a:pathLst>
              <a:path w="14655909" h="14655909">
                <a:moveTo>
                  <a:pt x="0" y="0"/>
                </a:moveTo>
                <a:lnTo>
                  <a:pt x="14655909" y="0"/>
                </a:lnTo>
                <a:lnTo>
                  <a:pt x="14655909" y="14655908"/>
                </a:lnTo>
                <a:lnTo>
                  <a:pt x="0" y="14655908"/>
                </a:lnTo>
                <a:lnTo>
                  <a:pt x="0" y="0"/>
                </a:lnTo>
                <a:close/>
              </a:path>
            </a:pathLst>
          </a:custGeom>
          <a:blipFill>
            <a:blip r:embed="rId4"/>
            <a:stretch>
              <a:fillRect l="-12095" t="-53924" r="-11564" b="-54102"/>
            </a:stretch>
          </a:blipFill>
        </p:spPr>
        <p:txBody>
          <a:bodyPr/>
          <a:lstStyle/>
          <a:p>
            <a:endParaRPr lang="en-US"/>
          </a:p>
        </p:txBody>
      </p:sp>
      <p:sp>
        <p:nvSpPr>
          <p:cNvPr id="4" name="Freeform 4"/>
          <p:cNvSpPr/>
          <p:nvPr/>
        </p:nvSpPr>
        <p:spPr>
          <a:xfrm rot="1093668">
            <a:off x="1430174" y="-86680"/>
            <a:ext cx="5462179" cy="5613996"/>
          </a:xfrm>
          <a:custGeom>
            <a:avLst/>
            <a:gdLst/>
            <a:ahLst/>
            <a:cxnLst/>
            <a:rect l="l" t="t" r="r" b="b"/>
            <a:pathLst>
              <a:path w="5462179" h="5613996">
                <a:moveTo>
                  <a:pt x="0" y="0"/>
                </a:moveTo>
                <a:lnTo>
                  <a:pt x="5462180" y="0"/>
                </a:lnTo>
                <a:lnTo>
                  <a:pt x="5462180" y="5613996"/>
                </a:lnTo>
                <a:lnTo>
                  <a:pt x="0" y="5613996"/>
                </a:lnTo>
                <a:lnTo>
                  <a:pt x="0" y="0"/>
                </a:lnTo>
                <a:close/>
              </a:path>
            </a:pathLst>
          </a:custGeom>
          <a:blipFill>
            <a:blip r:embed="rId5"/>
            <a:stretch>
              <a:fillRect t="-97084" r="-177857" b="-208430"/>
            </a:stretch>
          </a:blipFill>
        </p:spPr>
        <p:txBody>
          <a:bodyPr/>
          <a:lstStyle/>
          <a:p>
            <a:endParaRPr lang="en-US"/>
          </a:p>
        </p:txBody>
      </p:sp>
      <p:sp>
        <p:nvSpPr>
          <p:cNvPr id="5" name="Freeform 5"/>
          <p:cNvSpPr/>
          <p:nvPr/>
        </p:nvSpPr>
        <p:spPr>
          <a:xfrm>
            <a:off x="14714728" y="5358907"/>
            <a:ext cx="3514452" cy="5353666"/>
          </a:xfrm>
          <a:custGeom>
            <a:avLst/>
            <a:gdLst/>
            <a:ahLst/>
            <a:cxnLst/>
            <a:rect l="l" t="t" r="r" b="b"/>
            <a:pathLst>
              <a:path w="3514452" h="5353666">
                <a:moveTo>
                  <a:pt x="0" y="0"/>
                </a:moveTo>
                <a:lnTo>
                  <a:pt x="3514452" y="0"/>
                </a:lnTo>
                <a:lnTo>
                  <a:pt x="3514452" y="5353667"/>
                </a:lnTo>
                <a:lnTo>
                  <a:pt x="0" y="5353667"/>
                </a:lnTo>
                <a:lnTo>
                  <a:pt x="0" y="0"/>
                </a:lnTo>
                <a:close/>
              </a:path>
            </a:pathLst>
          </a:custGeom>
          <a:blipFill>
            <a:blip r:embed="rId6"/>
            <a:stretch>
              <a:fillRect l="-74985" t="-258780" r="-234726" b="-44656"/>
            </a:stretch>
          </a:blipFill>
        </p:spPr>
        <p:txBody>
          <a:bodyPr/>
          <a:lstStyle/>
          <a:p>
            <a:endParaRPr lang="en-US"/>
          </a:p>
        </p:txBody>
      </p:sp>
      <p:sp>
        <p:nvSpPr>
          <p:cNvPr id="6" name="Freeform 6"/>
          <p:cNvSpPr/>
          <p:nvPr/>
        </p:nvSpPr>
        <p:spPr>
          <a:xfrm>
            <a:off x="3210954" y="2395550"/>
            <a:ext cx="11883025" cy="5495899"/>
          </a:xfrm>
          <a:custGeom>
            <a:avLst/>
            <a:gdLst/>
            <a:ahLst/>
            <a:cxnLst/>
            <a:rect l="l" t="t" r="r" b="b"/>
            <a:pathLst>
              <a:path w="11883025" h="5495899">
                <a:moveTo>
                  <a:pt x="0" y="0"/>
                </a:moveTo>
                <a:lnTo>
                  <a:pt x="11883025" y="0"/>
                </a:lnTo>
                <a:lnTo>
                  <a:pt x="11883025" y="5495899"/>
                </a:lnTo>
                <a:lnTo>
                  <a:pt x="0" y="5495899"/>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9" name="TextBox 11">
            <a:extLst>
              <a:ext uri="{FF2B5EF4-FFF2-40B4-BE49-F238E27FC236}">
                <a16:creationId xmlns:a16="http://schemas.microsoft.com/office/drawing/2014/main" xmlns="" id="{87A410C7-9DFE-3F9A-89DC-C6269909E9D6}"/>
              </a:ext>
            </a:extLst>
          </p:cNvPr>
          <p:cNvSpPr txBox="1"/>
          <p:nvPr/>
        </p:nvSpPr>
        <p:spPr>
          <a:xfrm>
            <a:off x="4858717" y="596914"/>
            <a:ext cx="7985440" cy="863572"/>
          </a:xfrm>
          <a:prstGeom prst="rect">
            <a:avLst/>
          </a:prstGeom>
        </p:spPr>
        <p:txBody>
          <a:bodyPr lIns="0" tIns="0" rIns="0" bIns="0" rtlCol="0" anchor="t">
            <a:spAutoFit/>
          </a:bodyPr>
          <a:lstStyle/>
          <a:p>
            <a:pPr algn="ctr">
              <a:lnSpc>
                <a:spcPts val="7000"/>
              </a:lnSpc>
              <a:spcBef>
                <a:spcPct val="0"/>
              </a:spcBef>
            </a:pPr>
            <a:r>
              <a:rPr lang="en-US" sz="5000" dirty="0" err="1">
                <a:solidFill>
                  <a:srgbClr val="605048"/>
                </a:solidFill>
                <a:latin typeface="#9Slide05 Dear Saturday"/>
              </a:rPr>
              <a:t>Câu</a:t>
            </a:r>
            <a:r>
              <a:rPr lang="en-US" sz="5000" dirty="0">
                <a:solidFill>
                  <a:srgbClr val="605048"/>
                </a:solidFill>
                <a:latin typeface="#9Slide05 Dear Saturday"/>
              </a:rPr>
              <a:t> </a:t>
            </a:r>
            <a:r>
              <a:rPr lang="en-US" sz="5000" dirty="0" err="1">
                <a:solidFill>
                  <a:srgbClr val="605048"/>
                </a:solidFill>
                <a:latin typeface="#9Slide05 Dear Saturday"/>
              </a:rPr>
              <a:t>hỏi</a:t>
            </a:r>
            <a:r>
              <a:rPr lang="en-US" sz="5000" dirty="0">
                <a:solidFill>
                  <a:srgbClr val="605048"/>
                </a:solidFill>
                <a:latin typeface="#9Slide05 Dear Saturday"/>
              </a:rPr>
              <a:t> </a:t>
            </a:r>
            <a:r>
              <a:rPr lang="en-US" sz="5000" dirty="0" err="1">
                <a:solidFill>
                  <a:srgbClr val="605048"/>
                </a:solidFill>
                <a:latin typeface="#9Slide05 Dear Saturday"/>
              </a:rPr>
              <a:t>tư</a:t>
            </a:r>
            <a:r>
              <a:rPr lang="en-US" sz="5000" dirty="0">
                <a:solidFill>
                  <a:srgbClr val="605048"/>
                </a:solidFill>
                <a:latin typeface="#9Slide05 Dear Saturday"/>
              </a:rPr>
              <a:t> </a:t>
            </a:r>
            <a:r>
              <a:rPr lang="en-US" sz="5000" dirty="0" err="1">
                <a:solidFill>
                  <a:srgbClr val="605048"/>
                </a:solidFill>
                <a:latin typeface="#9Slide05 Dear Saturday"/>
              </a:rPr>
              <a:t>duy</a:t>
            </a:r>
            <a:r>
              <a:rPr lang="en-US" sz="5000" dirty="0">
                <a:solidFill>
                  <a:srgbClr val="605048"/>
                </a:solidFill>
                <a:latin typeface="#9Slide05 Dear Saturday"/>
              </a:rPr>
              <a:t>, </a:t>
            </a:r>
            <a:r>
              <a:rPr lang="en-US" sz="5000" dirty="0" err="1">
                <a:solidFill>
                  <a:srgbClr val="605048"/>
                </a:solidFill>
                <a:latin typeface="#9Slide05 Dear Saturday"/>
              </a:rPr>
              <a:t>kết</a:t>
            </a:r>
            <a:r>
              <a:rPr lang="en-US" sz="5000" dirty="0">
                <a:solidFill>
                  <a:srgbClr val="605048"/>
                </a:solidFill>
                <a:latin typeface="#9Slide05 Dear Saturday"/>
              </a:rPr>
              <a:t> </a:t>
            </a:r>
            <a:r>
              <a:rPr lang="en-US" sz="5000" dirty="0" err="1">
                <a:solidFill>
                  <a:srgbClr val="605048"/>
                </a:solidFill>
                <a:latin typeface="#9Slide05 Dear Saturday"/>
              </a:rPr>
              <a:t>nối</a:t>
            </a:r>
            <a:endParaRPr lang="en-US" sz="5000" dirty="0">
              <a:solidFill>
                <a:srgbClr val="605048"/>
              </a:solidFill>
              <a:latin typeface="#9Slide05 Dear Saturday"/>
            </a:endParaRPr>
          </a:p>
        </p:txBody>
      </p:sp>
      <p:sp>
        <p:nvSpPr>
          <p:cNvPr id="10" name="TextBox 14">
            <a:extLst>
              <a:ext uri="{FF2B5EF4-FFF2-40B4-BE49-F238E27FC236}">
                <a16:creationId xmlns:a16="http://schemas.microsoft.com/office/drawing/2014/main" xmlns="" id="{F9E753B0-7C43-192B-9030-C3F7E7FD058C}"/>
              </a:ext>
            </a:extLst>
          </p:cNvPr>
          <p:cNvSpPr txBox="1"/>
          <p:nvPr/>
        </p:nvSpPr>
        <p:spPr>
          <a:xfrm>
            <a:off x="4036356" y="4091010"/>
            <a:ext cx="10213044" cy="1773819"/>
          </a:xfrm>
          <a:prstGeom prst="rect">
            <a:avLst/>
          </a:prstGeom>
          <a:noFill/>
        </p:spPr>
        <p:txBody>
          <a:bodyPr wrap="square" rtlCol="0">
            <a:spAutoFit/>
          </a:bodyPr>
          <a:lstStyle/>
          <a:p>
            <a:pPr algn="just">
              <a:lnSpc>
                <a:spcPct val="130000"/>
              </a:lnSpc>
            </a:pP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Giá trị của văn bản </a:t>
            </a:r>
            <a:r>
              <a:rPr lang="vi-VN" sz="4400" i="1"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Người con gái Nam Xương – một bi kịch của con người l</a:t>
            </a:r>
            <a:r>
              <a:rPr lang="vi-VN"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à gì?</a:t>
            </a:r>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908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9" name="Freeform 9"/>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15" name="Freeform 15"/>
          <p:cNvSpPr/>
          <p:nvPr/>
        </p:nvSpPr>
        <p:spPr>
          <a:xfrm>
            <a:off x="14051281" y="2933700"/>
            <a:ext cx="5037933" cy="7674429"/>
          </a:xfrm>
          <a:custGeom>
            <a:avLst/>
            <a:gdLst/>
            <a:ahLst/>
            <a:cxnLst/>
            <a:rect l="l" t="t" r="r" b="b"/>
            <a:pathLst>
              <a:path w="5037933" h="7674429">
                <a:moveTo>
                  <a:pt x="0" y="0"/>
                </a:moveTo>
                <a:lnTo>
                  <a:pt x="5037932" y="0"/>
                </a:lnTo>
                <a:lnTo>
                  <a:pt x="5037932" y="7674429"/>
                </a:lnTo>
                <a:lnTo>
                  <a:pt x="0" y="7674429"/>
                </a:lnTo>
                <a:lnTo>
                  <a:pt x="0" y="0"/>
                </a:lnTo>
                <a:close/>
              </a:path>
            </a:pathLst>
          </a:custGeom>
          <a:blipFill>
            <a:blip r:embed="rId6"/>
            <a:stretch>
              <a:fillRect l="-74980" t="-258789" r="-234704" b="-44661"/>
            </a:stretch>
          </a:blipFill>
        </p:spPr>
        <p:txBody>
          <a:bodyPr/>
          <a:lstStyle/>
          <a:p>
            <a:endParaRPr lang="en-US"/>
          </a:p>
        </p:txBody>
      </p:sp>
      <p:sp>
        <p:nvSpPr>
          <p:cNvPr id="20" name="Freeform 5">
            <a:extLst>
              <a:ext uri="{FF2B5EF4-FFF2-40B4-BE49-F238E27FC236}">
                <a16:creationId xmlns:a16="http://schemas.microsoft.com/office/drawing/2014/main" xmlns="" id="{F71B5CFC-5069-3EF1-B847-9149C0CA15BC}"/>
              </a:ext>
            </a:extLst>
          </p:cNvPr>
          <p:cNvSpPr/>
          <p:nvPr/>
        </p:nvSpPr>
        <p:spPr>
          <a:xfrm>
            <a:off x="269185" y="3518148"/>
            <a:ext cx="6220436" cy="6113248"/>
          </a:xfrm>
          <a:custGeom>
            <a:avLst/>
            <a:gdLst/>
            <a:ahLst/>
            <a:cxnLst/>
            <a:rect l="l" t="t" r="r" b="b"/>
            <a:pathLst>
              <a:path w="7941295" h="7861882">
                <a:moveTo>
                  <a:pt x="0" y="0"/>
                </a:moveTo>
                <a:lnTo>
                  <a:pt x="7941295" y="0"/>
                </a:lnTo>
                <a:lnTo>
                  <a:pt x="7941295" y="7861883"/>
                </a:lnTo>
                <a:lnTo>
                  <a:pt x="0" y="7861883"/>
                </a:lnTo>
                <a:lnTo>
                  <a:pt x="0" y="0"/>
                </a:lnTo>
                <a:close/>
              </a:path>
            </a:pathLst>
          </a:custGeom>
          <a:blipFill>
            <a:blip r:embed="rId7">
              <a:alphaModFix amt="65999"/>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1" name="Freeform 5">
            <a:extLst>
              <a:ext uri="{FF2B5EF4-FFF2-40B4-BE49-F238E27FC236}">
                <a16:creationId xmlns:a16="http://schemas.microsoft.com/office/drawing/2014/main" xmlns="" id="{85884522-15AA-A4E3-F449-A3E42949B21C}"/>
              </a:ext>
            </a:extLst>
          </p:cNvPr>
          <p:cNvSpPr/>
          <p:nvPr/>
        </p:nvSpPr>
        <p:spPr>
          <a:xfrm>
            <a:off x="5803932" y="1462982"/>
            <a:ext cx="5774659" cy="5648012"/>
          </a:xfrm>
          <a:custGeom>
            <a:avLst/>
            <a:gdLst/>
            <a:ahLst/>
            <a:cxnLst/>
            <a:rect l="l" t="t" r="r" b="b"/>
            <a:pathLst>
              <a:path w="7941295" h="7861882">
                <a:moveTo>
                  <a:pt x="0" y="0"/>
                </a:moveTo>
                <a:lnTo>
                  <a:pt x="7941295" y="0"/>
                </a:lnTo>
                <a:lnTo>
                  <a:pt x="7941295" y="7861883"/>
                </a:lnTo>
                <a:lnTo>
                  <a:pt x="0" y="7861883"/>
                </a:lnTo>
                <a:lnTo>
                  <a:pt x="0" y="0"/>
                </a:lnTo>
                <a:close/>
              </a:path>
            </a:pathLst>
          </a:custGeom>
          <a:blipFill>
            <a:blip r:embed="rId7">
              <a:alphaModFix amt="65999"/>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2" name="Freeform 5">
            <a:extLst>
              <a:ext uri="{FF2B5EF4-FFF2-40B4-BE49-F238E27FC236}">
                <a16:creationId xmlns:a16="http://schemas.microsoft.com/office/drawing/2014/main" xmlns="" id="{C7C2DBB9-D853-6158-14A0-BAB547DF5C55}"/>
              </a:ext>
            </a:extLst>
          </p:cNvPr>
          <p:cNvSpPr/>
          <p:nvPr/>
        </p:nvSpPr>
        <p:spPr>
          <a:xfrm>
            <a:off x="10130238" y="3619500"/>
            <a:ext cx="5774659" cy="5648012"/>
          </a:xfrm>
          <a:custGeom>
            <a:avLst/>
            <a:gdLst/>
            <a:ahLst/>
            <a:cxnLst/>
            <a:rect l="l" t="t" r="r" b="b"/>
            <a:pathLst>
              <a:path w="7941295" h="7861882">
                <a:moveTo>
                  <a:pt x="0" y="0"/>
                </a:moveTo>
                <a:lnTo>
                  <a:pt x="7941295" y="0"/>
                </a:lnTo>
                <a:lnTo>
                  <a:pt x="7941295" y="7861883"/>
                </a:lnTo>
                <a:lnTo>
                  <a:pt x="0" y="7861883"/>
                </a:lnTo>
                <a:lnTo>
                  <a:pt x="0" y="0"/>
                </a:lnTo>
                <a:close/>
              </a:path>
            </a:pathLst>
          </a:custGeom>
          <a:blipFill>
            <a:blip r:embed="rId7">
              <a:alphaModFix amt="65999"/>
              <a:extLst>
                <a:ext uri="{96DAC541-7B7A-43D3-8B79-37D633B846F1}">
                  <asvg:svgBlip xmlns:asvg="http://schemas.microsoft.com/office/drawing/2016/SVG/main" xmlns="" r:embed="rId8"/>
                </a:ext>
              </a:extLst>
            </a:blip>
            <a:stretch>
              <a:fillRect/>
            </a:stretch>
          </a:blipFill>
        </p:spPr>
        <p:txBody>
          <a:bodyPr/>
          <a:lstStyle/>
          <a:p>
            <a:endParaRPr lang="en-US"/>
          </a:p>
        </p:txBody>
      </p:sp>
      <p:sp>
        <p:nvSpPr>
          <p:cNvPr id="23" name="TextBox 22">
            <a:extLst>
              <a:ext uri="{FF2B5EF4-FFF2-40B4-BE49-F238E27FC236}">
                <a16:creationId xmlns:a16="http://schemas.microsoft.com/office/drawing/2014/main" xmlns="" id="{90889529-FD42-89B1-0895-C138EF3988B4}"/>
              </a:ext>
            </a:extLst>
          </p:cNvPr>
          <p:cNvSpPr txBox="1"/>
          <p:nvPr/>
        </p:nvSpPr>
        <p:spPr>
          <a:xfrm>
            <a:off x="1087064" y="4528656"/>
            <a:ext cx="4936937" cy="5355312"/>
          </a:xfrm>
          <a:prstGeom prst="rect">
            <a:avLst/>
          </a:prstGeom>
          <a:noFill/>
        </p:spPr>
        <p:txBody>
          <a:bodyPr wrap="square" rtlCol="0">
            <a:spAutoFit/>
          </a:bodyPr>
          <a:lstStyle/>
          <a:p>
            <a:pPr algn="just"/>
            <a:r>
              <a:rPr lang="vi-VN" sz="3800" dirty="0">
                <a:solidFill>
                  <a:schemeClr val="bg2">
                    <a:lumMod val="1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thể hiện góc nhìn riêng độc đáo của một nhà phê bình văn học tài năng, từ đó nhắc nhở mỗi người về giá trị lớn lao của văn chương, và cần biết trân trọng nền văn học dân tộc.</a:t>
            </a:r>
            <a:endParaRPr lang="en-US" sz="3800" dirty="0">
              <a:solidFill>
                <a:schemeClr val="bg2">
                  <a:lumMod val="10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a:endParaRPr lang="en-US" sz="3800" dirty="0">
              <a:solidFill>
                <a:schemeClr val="bg2">
                  <a:lumMod val="1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4" name="TextBox 23">
            <a:extLst>
              <a:ext uri="{FF2B5EF4-FFF2-40B4-BE49-F238E27FC236}">
                <a16:creationId xmlns:a16="http://schemas.microsoft.com/office/drawing/2014/main" xmlns="" id="{BFC18A45-609B-6D85-B0A1-C24066D8A686}"/>
              </a:ext>
            </a:extLst>
          </p:cNvPr>
          <p:cNvSpPr txBox="1"/>
          <p:nvPr/>
        </p:nvSpPr>
        <p:spPr>
          <a:xfrm>
            <a:off x="6758808" y="2933700"/>
            <a:ext cx="4189568" cy="2431435"/>
          </a:xfrm>
          <a:prstGeom prst="rect">
            <a:avLst/>
          </a:prstGeom>
          <a:noFill/>
        </p:spPr>
        <p:txBody>
          <a:bodyPr wrap="square" rtlCol="0">
            <a:spAutoFit/>
          </a:bodyPr>
          <a:lstStyle/>
          <a:p>
            <a:pPr algn="just"/>
            <a:r>
              <a:rPr lang="vi-VN" sz="3800" dirty="0">
                <a:solidFill>
                  <a:schemeClr val="bg2">
                    <a:lumMod val="1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Cần trân trọng, yêu thương và có cái nhìn bình đẳng với những người phụ nữ.</a:t>
            </a:r>
            <a:endParaRPr lang="en-US" sz="3800" dirty="0">
              <a:solidFill>
                <a:schemeClr val="bg2">
                  <a:lumMod val="1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25" name="TextBox 24">
            <a:extLst>
              <a:ext uri="{FF2B5EF4-FFF2-40B4-BE49-F238E27FC236}">
                <a16:creationId xmlns:a16="http://schemas.microsoft.com/office/drawing/2014/main" xmlns="" id="{DFB596AB-CDC6-D634-A7BC-2DAE49865EF3}"/>
              </a:ext>
            </a:extLst>
          </p:cNvPr>
          <p:cNvSpPr txBox="1"/>
          <p:nvPr/>
        </p:nvSpPr>
        <p:spPr>
          <a:xfrm>
            <a:off x="11104264" y="5171617"/>
            <a:ext cx="3805767" cy="3016210"/>
          </a:xfrm>
          <a:prstGeom prst="rect">
            <a:avLst/>
          </a:prstGeom>
          <a:noFill/>
        </p:spPr>
        <p:txBody>
          <a:bodyPr wrap="square" rtlCol="0">
            <a:spAutoFit/>
          </a:bodyPr>
          <a:lstStyle/>
          <a:p>
            <a:pPr algn="just"/>
            <a:r>
              <a:rPr lang="vi-VN" sz="3800" dirty="0">
                <a:solidFill>
                  <a:schemeClr val="bg2">
                    <a:lumMod val="10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Bài nghị luận là một bài viết thú vị cho ta học hỏi về kĩ thuật viết bài nghị luận văn học.</a:t>
            </a:r>
            <a:endParaRPr lang="en-US" sz="3800" dirty="0">
              <a:solidFill>
                <a:schemeClr val="bg2">
                  <a:lumMod val="10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4" name="TextBox 10">
            <a:extLst>
              <a:ext uri="{FF2B5EF4-FFF2-40B4-BE49-F238E27FC236}">
                <a16:creationId xmlns:a16="http://schemas.microsoft.com/office/drawing/2014/main" xmlns="" id="{EAF3BC10-7FF6-00D9-9AA3-C6A02D54E869}"/>
              </a:ext>
            </a:extLst>
          </p:cNvPr>
          <p:cNvSpPr txBox="1"/>
          <p:nvPr/>
        </p:nvSpPr>
        <p:spPr>
          <a:xfrm>
            <a:off x="838200" y="647700"/>
            <a:ext cx="15106008" cy="1133067"/>
          </a:xfrm>
          <a:prstGeom prst="rect">
            <a:avLst/>
          </a:prstGeom>
          <a:noFill/>
        </p:spPr>
        <p:txBody>
          <a:bodyPr wrap="square">
            <a:spAutoFit/>
          </a:bodyPr>
          <a:lstStyle/>
          <a:p>
            <a:pPr algn="just">
              <a:lnSpc>
                <a:spcPts val="8640"/>
              </a:lnSpc>
              <a:spcBef>
                <a:spcPct val="0"/>
              </a:spcBef>
            </a:pPr>
            <a:r>
              <a:rPr lang="en-US" sz="6000" b="1" dirty="0">
                <a:solidFill>
                  <a:srgbClr val="605048"/>
                </a:solidFill>
                <a:latin typeface="#9Slide05 SVNSteady" pitchFamily="2" charset="0"/>
              </a:rPr>
              <a:t>3.2.4. </a:t>
            </a:r>
            <a:r>
              <a:rPr lang="en-US" sz="6000" b="1" dirty="0" err="1">
                <a:solidFill>
                  <a:srgbClr val="605048"/>
                </a:solidFill>
                <a:latin typeface="#9Slide05 SVNSteady" pitchFamily="2" charset="0"/>
              </a:rPr>
              <a:t>Bài</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học</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giá</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trị</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của</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văn</a:t>
            </a:r>
            <a:r>
              <a:rPr lang="en-US" sz="6000" b="1" dirty="0">
                <a:solidFill>
                  <a:srgbClr val="605048"/>
                </a:solidFill>
                <a:latin typeface="#9Slide05 SVNSteady" pitchFamily="2" charset="0"/>
              </a:rPr>
              <a:t> </a:t>
            </a:r>
            <a:r>
              <a:rPr lang="en-US" sz="6000" b="1" dirty="0" err="1">
                <a:solidFill>
                  <a:srgbClr val="605048"/>
                </a:solidFill>
                <a:latin typeface="#9Slide05 SVNSteady" pitchFamily="2" charset="0"/>
              </a:rPr>
              <a:t>bản</a:t>
            </a:r>
            <a:endParaRPr lang="en-US" sz="6000" b="1" dirty="0">
              <a:solidFill>
                <a:srgbClr val="605048"/>
              </a:solidFill>
              <a:latin typeface="#9Slide05 SVNSteady" pitchFamily="2"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arn(inVertical)">
                                      <p:cBhvr>
                                        <p:cTn id="31" dur="500"/>
                                        <p:tgtEl>
                                          <p:spTgt spid="25"/>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barn(inVertical)">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p:bldP spid="2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flipH="1">
            <a:off x="0" y="0"/>
            <a:ext cx="20151191" cy="10711155"/>
          </a:xfrm>
          <a:custGeom>
            <a:avLst/>
            <a:gdLst/>
            <a:ahLst/>
            <a:cxnLst/>
            <a:rect l="l" t="t" r="r" b="b"/>
            <a:pathLst>
              <a:path w="20151191" h="10711155">
                <a:moveTo>
                  <a:pt x="20151191" y="0"/>
                </a:moveTo>
                <a:lnTo>
                  <a:pt x="0" y="0"/>
                </a:lnTo>
                <a:lnTo>
                  <a:pt x="0" y="10711155"/>
                </a:lnTo>
                <a:lnTo>
                  <a:pt x="20151191" y="10711155"/>
                </a:lnTo>
                <a:lnTo>
                  <a:pt x="20151191" y="0"/>
                </a:lnTo>
                <a:close/>
              </a:path>
            </a:pathLst>
          </a:custGeom>
          <a:blipFill>
            <a:blip r:embed="rId3">
              <a:alphaModFix amt="96000"/>
            </a:blip>
            <a:stretch>
              <a:fillRect t="-30694" b="-2315"/>
            </a:stretch>
          </a:blipFill>
        </p:spPr>
        <p:txBody>
          <a:bodyPr/>
          <a:lstStyle/>
          <a:p>
            <a:endParaRPr lang="en-US"/>
          </a:p>
        </p:txBody>
      </p:sp>
      <p:sp>
        <p:nvSpPr>
          <p:cNvPr id="2" name="Oval 1">
            <a:extLst>
              <a:ext uri="{FF2B5EF4-FFF2-40B4-BE49-F238E27FC236}">
                <a16:creationId xmlns:a16="http://schemas.microsoft.com/office/drawing/2014/main" xmlns="" id="{CDDFCB83-F33B-E836-B898-4672458FBE27}"/>
              </a:ext>
            </a:extLst>
          </p:cNvPr>
          <p:cNvSpPr/>
          <p:nvPr/>
        </p:nvSpPr>
        <p:spPr>
          <a:xfrm>
            <a:off x="6629401" y="492886"/>
            <a:ext cx="10689438" cy="6098414"/>
          </a:xfrm>
          <a:prstGeom prst="ellipse">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EACDB3D3-A465-3A15-B93C-1B97E25698B6}"/>
              </a:ext>
            </a:extLst>
          </p:cNvPr>
          <p:cNvSpPr txBox="1"/>
          <p:nvPr/>
        </p:nvSpPr>
        <p:spPr>
          <a:xfrm>
            <a:off x="8316364" y="1678748"/>
            <a:ext cx="8294222" cy="5509200"/>
          </a:xfrm>
          <a:prstGeom prst="rect">
            <a:avLst/>
          </a:prstGeom>
          <a:noFill/>
        </p:spPr>
        <p:txBody>
          <a:bodyPr wrap="square" rtlCol="0">
            <a:spAutoFit/>
          </a:bodyPr>
          <a:lstStyle/>
          <a:p>
            <a:pPr algn="just"/>
            <a:r>
              <a:rPr lang="vi-VN" sz="44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Nhiệm vụ 1: </a:t>
            </a:r>
            <a:r>
              <a:rPr lang="vi-VN" sz="44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Khái quát đặc điểm thể loại qua văn bản </a:t>
            </a:r>
            <a:r>
              <a:rPr lang="vi-VN" sz="4400" i="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Người con gái Nam Xương – một bi kịch của con người</a:t>
            </a:r>
            <a:r>
              <a:rPr lang="en-US" sz="4400" i="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vi-VN" sz="44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qua PHT số </a:t>
            </a:r>
            <a:r>
              <a:rPr lang="en-US" sz="44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3</a:t>
            </a:r>
            <a:r>
              <a:rPr lang="vi-VN" sz="4400" i="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vi-VN" sz="44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(HS làm nhóm đôi, thời gian 5 phút, kẻ trực tiếp vào bảng phụ)</a:t>
            </a:r>
            <a:endParaRPr lang="en-US" sz="44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a:endParaRPr lang="en-US" sz="44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a:p>
            <a:pPr algn="just"/>
            <a:endParaRPr lang="en-US" sz="4400" dirty="0">
              <a:solidFill>
                <a:schemeClr val="bg2">
                  <a:lumMod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6" name="TextBox 6">
            <a:extLst>
              <a:ext uri="{FF2B5EF4-FFF2-40B4-BE49-F238E27FC236}">
                <a16:creationId xmlns:a16="http://schemas.microsoft.com/office/drawing/2014/main" xmlns="" id="{9C6429D9-C890-A78C-EDB9-97F537ADD807}"/>
              </a:ext>
            </a:extLst>
          </p:cNvPr>
          <p:cNvSpPr txBox="1"/>
          <p:nvPr/>
        </p:nvSpPr>
        <p:spPr>
          <a:xfrm>
            <a:off x="-3735456" y="492886"/>
            <a:ext cx="15286188" cy="1102997"/>
          </a:xfrm>
          <a:prstGeom prst="rect">
            <a:avLst/>
          </a:prstGeom>
        </p:spPr>
        <p:txBody>
          <a:bodyPr lIns="0" tIns="0" rIns="0" bIns="0" rtlCol="0" anchor="t">
            <a:spAutoFit/>
          </a:bodyPr>
          <a:lstStyle/>
          <a:p>
            <a:pPr algn="ctr">
              <a:lnSpc>
                <a:spcPts val="9029"/>
              </a:lnSpc>
            </a:pPr>
            <a:r>
              <a:rPr lang="vi-VN" sz="6449" dirty="0">
                <a:solidFill>
                  <a:srgbClr val="594A47"/>
                </a:solidFill>
                <a:latin typeface="Fraunces Semi-Bold"/>
              </a:rPr>
              <a:t>4. LUYỆN TẬP</a:t>
            </a:r>
            <a:endParaRPr lang="en-US" sz="6449" dirty="0">
              <a:solidFill>
                <a:srgbClr val="594A47"/>
              </a:solidFill>
              <a:latin typeface="Fraunces Semi-Bold"/>
            </a:endParaRPr>
          </a:p>
        </p:txBody>
      </p:sp>
    </p:spTree>
    <p:extLst>
      <p:ext uri="{BB962C8B-B14F-4D97-AF65-F5344CB8AC3E}">
        <p14:creationId xmlns:p14="http://schemas.microsoft.com/office/powerpoint/2010/main" val="24305863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0" y="2526883"/>
            <a:ext cx="4981572" cy="7295148"/>
          </a:xfrm>
          <a:custGeom>
            <a:avLst/>
            <a:gdLst/>
            <a:ahLst/>
            <a:cxnLst/>
            <a:rect l="l" t="t" r="r" b="b"/>
            <a:pathLst>
              <a:path w="4981572" h="7295148">
                <a:moveTo>
                  <a:pt x="0" y="0"/>
                </a:moveTo>
                <a:lnTo>
                  <a:pt x="4981572" y="0"/>
                </a:lnTo>
                <a:lnTo>
                  <a:pt x="4981572" y="7295148"/>
                </a:lnTo>
                <a:lnTo>
                  <a:pt x="0" y="7295148"/>
                </a:lnTo>
                <a:lnTo>
                  <a:pt x="0" y="0"/>
                </a:lnTo>
                <a:close/>
              </a:path>
            </a:pathLst>
          </a:custGeom>
          <a:blipFill>
            <a:blip r:embed="rId6"/>
            <a:stretch>
              <a:fillRect t="-4" b="-4"/>
            </a:stretch>
          </a:blipFill>
        </p:spPr>
        <p:txBody>
          <a:bodyPr/>
          <a:lstStyle/>
          <a:p>
            <a:endParaRPr lang="en-US"/>
          </a:p>
        </p:txBody>
      </p:sp>
      <p:sp>
        <p:nvSpPr>
          <p:cNvPr id="6" name="TextBox 6"/>
          <p:cNvSpPr txBox="1"/>
          <p:nvPr/>
        </p:nvSpPr>
        <p:spPr>
          <a:xfrm>
            <a:off x="6248400" y="2185438"/>
            <a:ext cx="9319637" cy="1169019"/>
          </a:xfrm>
          <a:prstGeom prst="rect">
            <a:avLst/>
          </a:prstGeom>
        </p:spPr>
        <p:txBody>
          <a:bodyPr wrap="square" lIns="0" tIns="0" rIns="0" bIns="0" rtlCol="0" anchor="t">
            <a:spAutoFit/>
          </a:bodyPr>
          <a:lstStyle/>
          <a:p>
            <a:pPr algn="ctr">
              <a:lnSpc>
                <a:spcPts val="9589"/>
              </a:lnSpc>
            </a:pPr>
            <a:r>
              <a:rPr lang="en-US" sz="6849" dirty="0">
                <a:solidFill>
                  <a:srgbClr val="594A47"/>
                </a:solidFill>
                <a:latin typeface="Fraunces Semi-Bold"/>
              </a:rPr>
              <a:t>TRI THỨC NGỮ VĂN</a:t>
            </a:r>
          </a:p>
        </p:txBody>
      </p:sp>
      <p:sp>
        <p:nvSpPr>
          <p:cNvPr id="7" name="TextBox 7"/>
          <p:cNvSpPr txBox="1"/>
          <p:nvPr/>
        </p:nvSpPr>
        <p:spPr>
          <a:xfrm>
            <a:off x="6061071" y="4136197"/>
            <a:ext cx="10799306" cy="4397014"/>
          </a:xfrm>
          <a:prstGeom prst="rect">
            <a:avLst/>
          </a:prstGeom>
        </p:spPr>
        <p:txBody>
          <a:bodyPr lIns="0" tIns="0" rIns="0" bIns="0" rtlCol="0" anchor="t">
            <a:spAutoFit/>
          </a:bodyPr>
          <a:lstStyle/>
          <a:p>
            <a:pPr marL="1079499" lvl="1" indent="-539749" algn="just">
              <a:lnSpc>
                <a:spcPts val="6999"/>
              </a:lnSpc>
              <a:buFont typeface="Arial"/>
              <a:buChar char="•"/>
            </a:pPr>
            <a:r>
              <a:rPr lang="en-US" sz="4999">
                <a:solidFill>
                  <a:srgbClr val="3B3029"/>
                </a:solidFill>
                <a:latin typeface="Roboto Condensed"/>
              </a:rPr>
              <a:t>HS làm việc cá nhân: Đọc phần Tri thức ngữ văn và hoàn thành phiếu học tập số 1 trong thời gian 5 phút</a:t>
            </a:r>
          </a:p>
          <a:p>
            <a:pPr marL="1079499" lvl="1" indent="-539749" algn="just">
              <a:lnSpc>
                <a:spcPts val="6999"/>
              </a:lnSpc>
              <a:buFont typeface="Arial"/>
              <a:buChar char="•"/>
            </a:pPr>
            <a:r>
              <a:rPr lang="en-US" sz="4999">
                <a:solidFill>
                  <a:srgbClr val="3B3029"/>
                </a:solidFill>
                <a:latin typeface="Roboto Condensed"/>
              </a:rPr>
              <a:t>Trao đổi kết quả với bạn bên cạnh theo cặp trong 1 phút</a:t>
            </a:r>
          </a:p>
        </p:txBody>
      </p:sp>
    </p:spTree>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65469"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07343" y="-640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5772152" y="3212981"/>
            <a:ext cx="12515850" cy="7352090"/>
          </a:xfrm>
          <a:custGeom>
            <a:avLst/>
            <a:gdLst/>
            <a:ahLst/>
            <a:cxnLst/>
            <a:rect l="l" t="t" r="r" b="b"/>
            <a:pathLst>
              <a:path w="12515850" h="7352090">
                <a:moveTo>
                  <a:pt x="0" y="0"/>
                </a:moveTo>
                <a:lnTo>
                  <a:pt x="12515850" y="0"/>
                </a:lnTo>
                <a:lnTo>
                  <a:pt x="12515850" y="7352090"/>
                </a:lnTo>
                <a:lnTo>
                  <a:pt x="0" y="7352090"/>
                </a:lnTo>
                <a:lnTo>
                  <a:pt x="0" y="0"/>
                </a:lnTo>
                <a:close/>
              </a:path>
            </a:pathLst>
          </a:custGeom>
          <a:blipFill>
            <a:blip r:embed="rId6">
              <a:extLst>
                <a:ext uri="{96DAC541-7B7A-43D3-8B79-37D633B846F1}">
                  <asvg:svgBlip xmlns:asvg="http://schemas.microsoft.com/office/drawing/2016/SVG/main" xmlns="" r:embed="rId7"/>
                </a:ext>
              </a:extLst>
            </a:blip>
            <a:stretch>
              <a:fillRect l="-29" r="-29"/>
            </a:stretch>
          </a:blipFill>
        </p:spPr>
        <p:txBody>
          <a:bodyPr/>
          <a:lstStyle/>
          <a:p>
            <a:endParaRPr lang="en-US"/>
          </a:p>
        </p:txBody>
      </p:sp>
      <p:graphicFrame>
        <p:nvGraphicFramePr>
          <p:cNvPr id="9" name="Table 8">
            <a:extLst>
              <a:ext uri="{FF2B5EF4-FFF2-40B4-BE49-F238E27FC236}">
                <a16:creationId xmlns:a16="http://schemas.microsoft.com/office/drawing/2014/main" xmlns="" id="{6D05FC29-67D8-A41E-BBBF-D5285B35974C}"/>
              </a:ext>
            </a:extLst>
          </p:cNvPr>
          <p:cNvGraphicFramePr>
            <a:graphicFrameLocks noGrp="1"/>
          </p:cNvGraphicFramePr>
          <p:nvPr>
            <p:extLst>
              <p:ext uri="{D42A27DB-BD31-4B8C-83A1-F6EECF244321}">
                <p14:modId xmlns:p14="http://schemas.microsoft.com/office/powerpoint/2010/main" val="2652074205"/>
              </p:ext>
            </p:extLst>
          </p:nvPr>
        </p:nvGraphicFramePr>
        <p:xfrm>
          <a:off x="425072" y="710303"/>
          <a:ext cx="17526000" cy="9025628"/>
        </p:xfrm>
        <a:graphic>
          <a:graphicData uri="http://schemas.openxmlformats.org/drawingml/2006/table">
            <a:tbl>
              <a:tblPr bandRow="1">
                <a:tableStyleId>{5C22544A-7EE6-4342-B048-85BDC9FD1C3A}</a:tableStyleId>
              </a:tblPr>
              <a:tblGrid>
                <a:gridCol w="10242928">
                  <a:extLst>
                    <a:ext uri="{9D8B030D-6E8A-4147-A177-3AD203B41FA5}">
                      <a16:colId xmlns:a16="http://schemas.microsoft.com/office/drawing/2014/main" xmlns="" val="2422608968"/>
                    </a:ext>
                  </a:extLst>
                </a:gridCol>
                <a:gridCol w="7283072">
                  <a:extLst>
                    <a:ext uri="{9D8B030D-6E8A-4147-A177-3AD203B41FA5}">
                      <a16:colId xmlns:a16="http://schemas.microsoft.com/office/drawing/2014/main" xmlns="" val="3196267137"/>
                    </a:ext>
                  </a:extLst>
                </a:gridCol>
              </a:tblGrid>
              <a:tr h="905204">
                <a:tc>
                  <a:txBody>
                    <a:bodyPr/>
                    <a:lstStyle/>
                    <a:p>
                      <a:pPr lvl="1" algn="ctr">
                        <a:lnSpc>
                          <a:spcPct val="125000"/>
                        </a:lnSpc>
                        <a:spcBef>
                          <a:spcPts val="200"/>
                        </a:spcBef>
                        <a:spcAft>
                          <a:spcPts val="200"/>
                        </a:spcAft>
                        <a:tabLst>
                          <a:tab pos="7334250" algn="l"/>
                        </a:tabLst>
                      </a:pPr>
                      <a:r>
                        <a:rPr lang="en-US" sz="3600" b="1"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Câu</a:t>
                      </a:r>
                      <a:r>
                        <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600" b="1" dirty="0" err="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hỏi</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solidFill>
                      <a:srgbClr val="C4BD97"/>
                    </a:solidFill>
                  </a:tcPr>
                </a:tc>
                <a:tc>
                  <a:txBody>
                    <a:bodyPr/>
                    <a:lstStyle/>
                    <a:p>
                      <a:pPr lvl="1" algn="ctr">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Thực hiện yêu cầu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solidFill>
                      <a:srgbClr val="C4BD97"/>
                    </a:solidFill>
                  </a:tcPr>
                </a:tc>
                <a:extLst>
                  <a:ext uri="{0D108BD9-81ED-4DB2-BD59-A6C34878D82A}">
                    <a16:rowId xmlns:a16="http://schemas.microsoft.com/office/drawing/2014/main" xmlns="" val="3792250262"/>
                  </a:ext>
                </a:extLst>
              </a:tr>
              <a:tr h="1003201">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viết về vấn đề gì?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chemeClr val="bg2">
                        <a:lumMod val="90000"/>
                      </a:schemeClr>
                    </a:solidFill>
                  </a:tcPr>
                </a:tc>
                <a:tc>
                  <a:txBody>
                    <a:bodyPr/>
                    <a:lstStyle/>
                    <a:p>
                      <a:pPr lvl="1" algn="just">
                        <a:lnSpc>
                          <a:spcPct val="125000"/>
                        </a:lnSpc>
                        <a:spcBef>
                          <a:spcPts val="200"/>
                        </a:spcBef>
                        <a:spcAft>
                          <a:spcPts val="200"/>
                        </a:spcAft>
                        <a:tabLst>
                          <a:tab pos="7334250" algn="l"/>
                        </a:tabLst>
                      </a:pPr>
                      <a:endParaRPr lang="en-US" sz="36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solidFill>
                      <a:schemeClr val="bg2"/>
                    </a:solidFill>
                  </a:tcPr>
                </a:tc>
                <a:extLst>
                  <a:ext uri="{0D108BD9-81ED-4DB2-BD59-A6C34878D82A}">
                    <a16:rowId xmlns:a16="http://schemas.microsoft.com/office/drawing/2014/main" xmlns="" val="1439063032"/>
                  </a:ext>
                </a:extLst>
              </a:tr>
              <a:tr h="1017905">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viết ra nhằm mục đích gì?</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chemeClr val="bg2">
                        <a:lumMod val="90000"/>
                      </a:schemeClr>
                    </a:solidFill>
                  </a:tcPr>
                </a:tc>
                <a:tc>
                  <a:txBody>
                    <a:bodyPr/>
                    <a:lstStyle/>
                    <a:p>
                      <a:pPr lvl="1" algn="just">
                        <a:lnSpc>
                          <a:spcPct val="125000"/>
                        </a:lnSpc>
                        <a:spcBef>
                          <a:spcPts val="200"/>
                        </a:spcBef>
                        <a:spcAft>
                          <a:spcPts val="200"/>
                        </a:spcAft>
                        <a:tabLst>
                          <a:tab pos="7334250" algn="l"/>
                        </a:tabLst>
                      </a:pPr>
                      <a:endParaRPr lang="en-US" sz="36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solidFill>
                      <a:schemeClr val="bg2"/>
                    </a:solidFill>
                  </a:tcPr>
                </a:tc>
                <a:extLst>
                  <a:ext uri="{0D108BD9-81ED-4DB2-BD59-A6C34878D82A}">
                    <a16:rowId xmlns:a16="http://schemas.microsoft.com/office/drawing/2014/main" xmlns="" val="3853986726"/>
                  </a:ext>
                </a:extLst>
              </a:tr>
              <a:tr h="2062222">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bàn về những khía cạnh nào của vấn đề?</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solidFill>
                      <a:schemeClr val="bg2">
                        <a:lumMod val="90000"/>
                      </a:schemeClr>
                    </a:solidFill>
                  </a:tcPr>
                </a:tc>
                <a:tc>
                  <a:txBody>
                    <a:bodyPr/>
                    <a:lstStyle/>
                    <a:p>
                      <a:pPr lvl="1" algn="just">
                        <a:lnSpc>
                          <a:spcPct val="125000"/>
                        </a:lnSpc>
                        <a:spcBef>
                          <a:spcPts val="200"/>
                        </a:spcBef>
                        <a:spcAft>
                          <a:spcPts val="200"/>
                        </a:spcAft>
                        <a:tabLst>
                          <a:tab pos="7334250" algn="l"/>
                        </a:tabLst>
                      </a:pPr>
                      <a:endParaRPr lang="en-US" sz="36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solidFill>
                      <a:schemeClr val="bg2"/>
                    </a:solidFill>
                  </a:tcPr>
                </a:tc>
                <a:extLst>
                  <a:ext uri="{0D108BD9-81ED-4DB2-BD59-A6C34878D82A}">
                    <a16:rowId xmlns:a16="http://schemas.microsoft.com/office/drawing/2014/main" xmlns="" val="1450551332"/>
                  </a:ext>
                </a:extLst>
              </a:tr>
              <a:tr h="1568702">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sử dụng những bằng chứng nào?</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8580" marR="68580" marT="0" marB="0" anchor="ctr">
                    <a:solidFill>
                      <a:schemeClr val="bg2">
                        <a:lumMod val="90000"/>
                      </a:schemeClr>
                    </a:solidFill>
                  </a:tcPr>
                </a:tc>
                <a:tc>
                  <a:txBody>
                    <a:bodyPr/>
                    <a:lstStyle/>
                    <a:p>
                      <a:pPr lvl="1" algn="just">
                        <a:lnSpc>
                          <a:spcPct val="125000"/>
                        </a:lnSpc>
                        <a:spcBef>
                          <a:spcPts val="200"/>
                        </a:spcBef>
                        <a:spcAft>
                          <a:spcPts val="200"/>
                        </a:spcAft>
                        <a:tabLst>
                          <a:tab pos="7334250" algn="l"/>
                        </a:tabLst>
                      </a:pPr>
                      <a:endParaRPr lang="en-US" sz="36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solidFill>
                      <a:schemeClr val="bg2"/>
                    </a:solidFill>
                  </a:tcPr>
                </a:tc>
                <a:extLst>
                  <a:ext uri="{0D108BD9-81ED-4DB2-BD59-A6C34878D82A}">
                    <a16:rowId xmlns:a16="http://schemas.microsoft.com/office/drawing/2014/main" xmlns="" val="1109404784"/>
                  </a:ext>
                </a:extLst>
              </a:tr>
              <a:tr h="2468394">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Đặc điểm nổi bật trong cách bàn luận vấn đề của tác giả là gì?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solidFill>
                      <a:schemeClr val="bg2">
                        <a:lumMod val="90000"/>
                      </a:schemeClr>
                    </a:solidFill>
                  </a:tcPr>
                </a:tc>
                <a:tc>
                  <a:txBody>
                    <a:bodyPr/>
                    <a:lstStyle/>
                    <a:p>
                      <a:pPr lvl="1" algn="just">
                        <a:lnSpc>
                          <a:spcPct val="125000"/>
                        </a:lnSpc>
                        <a:spcBef>
                          <a:spcPts val="200"/>
                        </a:spcBef>
                        <a:spcAft>
                          <a:spcPts val="200"/>
                        </a:spcAft>
                        <a:tabLst>
                          <a:tab pos="7334250" algn="l"/>
                        </a:tabLst>
                      </a:pPr>
                      <a:endParaRPr lang="en-US" sz="3600"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solidFill>
                      <a:schemeClr val="bg2"/>
                    </a:solidFill>
                  </a:tcPr>
                </a:tc>
                <a:extLst>
                  <a:ext uri="{0D108BD9-81ED-4DB2-BD59-A6C34878D82A}">
                    <a16:rowId xmlns:a16="http://schemas.microsoft.com/office/drawing/2014/main" xmlns="" val="3150580602"/>
                  </a:ext>
                </a:extLst>
              </a:tr>
            </a:tbl>
          </a:graphicData>
        </a:graphic>
      </p:graphicFrame>
    </p:spTree>
    <p:extLst>
      <p:ext uri="{BB962C8B-B14F-4D97-AF65-F5344CB8AC3E}">
        <p14:creationId xmlns:p14="http://schemas.microsoft.com/office/powerpoint/2010/main" val="212406855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3997297" y="-3997299"/>
            <a:ext cx="10293405" cy="1828800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dirty="0"/>
          </a:p>
        </p:txBody>
      </p:sp>
      <p:sp>
        <p:nvSpPr>
          <p:cNvPr id="4" name="Freeform 4"/>
          <p:cNvSpPr/>
          <p:nvPr/>
        </p:nvSpPr>
        <p:spPr>
          <a:xfrm flipH="1">
            <a:off x="14881615" y="-55153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graphicFrame>
        <p:nvGraphicFramePr>
          <p:cNvPr id="7" name="Table 6">
            <a:extLst>
              <a:ext uri="{FF2B5EF4-FFF2-40B4-BE49-F238E27FC236}">
                <a16:creationId xmlns:a16="http://schemas.microsoft.com/office/drawing/2014/main" xmlns="" id="{657695DA-52C6-513D-0E1B-5D056EE65F87}"/>
              </a:ext>
            </a:extLst>
          </p:cNvPr>
          <p:cNvGraphicFramePr>
            <a:graphicFrameLocks noGrp="1"/>
          </p:cNvGraphicFramePr>
          <p:nvPr>
            <p:extLst>
              <p:ext uri="{D42A27DB-BD31-4B8C-83A1-F6EECF244321}">
                <p14:modId xmlns:p14="http://schemas.microsoft.com/office/powerpoint/2010/main" val="169753192"/>
              </p:ext>
            </p:extLst>
          </p:nvPr>
        </p:nvGraphicFramePr>
        <p:xfrm>
          <a:off x="380999" y="1028700"/>
          <a:ext cx="17526000" cy="8101295"/>
        </p:xfrm>
        <a:graphic>
          <a:graphicData uri="http://schemas.openxmlformats.org/drawingml/2006/table">
            <a:tbl>
              <a:tblPr bandRow="1">
                <a:tableStyleId>{5C22544A-7EE6-4342-B048-85BDC9FD1C3A}</a:tableStyleId>
              </a:tblPr>
              <a:tblGrid>
                <a:gridCol w="4191001">
                  <a:extLst>
                    <a:ext uri="{9D8B030D-6E8A-4147-A177-3AD203B41FA5}">
                      <a16:colId xmlns:a16="http://schemas.microsoft.com/office/drawing/2014/main" xmlns="" val="2422608968"/>
                    </a:ext>
                  </a:extLst>
                </a:gridCol>
                <a:gridCol w="13334999">
                  <a:extLst>
                    <a:ext uri="{9D8B030D-6E8A-4147-A177-3AD203B41FA5}">
                      <a16:colId xmlns:a16="http://schemas.microsoft.com/office/drawing/2014/main" xmlns="" val="3196267137"/>
                    </a:ext>
                  </a:extLst>
                </a:gridCol>
              </a:tblGrid>
              <a:tr h="920213">
                <a:tc>
                  <a:txBody>
                    <a:bodyPr/>
                    <a:lstStyle/>
                    <a:p>
                      <a:pPr lvl="1" algn="ctr">
                        <a:lnSpc>
                          <a:spcPct val="125000"/>
                        </a:lnSpc>
                        <a:spcBef>
                          <a:spcPts val="200"/>
                        </a:spcBef>
                        <a:spcAft>
                          <a:spcPts val="200"/>
                        </a:spcAft>
                        <a:tabLst>
                          <a:tab pos="7334250" algn="l"/>
                        </a:tabLst>
                      </a:pPr>
                      <a:r>
                        <a:rPr lang="vi-VN" sz="3600" b="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Yêu cầu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rgbClr val="C4BD97"/>
                    </a:solidFill>
                  </a:tcPr>
                </a:tc>
                <a:tc>
                  <a:txBody>
                    <a:bodyPr/>
                    <a:lstStyle/>
                    <a:p>
                      <a:pPr lvl="1" algn="ctr">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Thực hiện yêu cầu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rgbClr val="C4BD97"/>
                    </a:solidFill>
                  </a:tcPr>
                </a:tc>
                <a:extLst>
                  <a:ext uri="{0D108BD9-81ED-4DB2-BD59-A6C34878D82A}">
                    <a16:rowId xmlns:a16="http://schemas.microsoft.com/office/drawing/2014/main" xmlns="" val="3792250262"/>
                  </a:ext>
                </a:extLst>
              </a:tr>
              <a:tr h="1156700">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viết về vấn đề gì? </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chemeClr val="bg2">
                        <a:lumMod val="90000"/>
                      </a:schemeClr>
                    </a:solidFill>
                  </a:tcPr>
                </a:tc>
                <a:tc>
                  <a:txBody>
                    <a:bodyPr/>
                    <a:lstStyle/>
                    <a:p>
                      <a:pPr marL="0" marR="0" algn="just">
                        <a:lnSpc>
                          <a:spcPct val="125000"/>
                        </a:lnSpc>
                        <a:spcBef>
                          <a:spcPts val="200"/>
                        </a:spcBef>
                        <a:spcAft>
                          <a:spcPts val="200"/>
                        </a:spcAft>
                        <a:tabLst>
                          <a:tab pos="7334250" algn="l"/>
                        </a:tabLst>
                      </a:pPr>
                      <a:r>
                        <a:rPr lang="vi-VN" sz="3600" dirty="0">
                          <a:effectLst/>
                          <a:latin typeface="Roboto Condensed "/>
                          <a:ea typeface="Times New Roman" panose="02020603050405020304" pitchFamily="18" charset="0"/>
                        </a:rPr>
                        <a:t>Vấn đề bi kịch của con người trong tác phẩm </a:t>
                      </a:r>
                      <a:r>
                        <a:rPr lang="vi-VN" sz="3600" i="1" dirty="0">
                          <a:effectLst/>
                          <a:latin typeface="Roboto Condensed "/>
                          <a:ea typeface="Times New Roman" panose="02020603050405020304" pitchFamily="18" charset="0"/>
                        </a:rPr>
                        <a:t>Người con gái Nam Xương</a:t>
                      </a:r>
                      <a:endParaRPr lang="en-US" sz="3600" dirty="0">
                        <a:effectLst/>
                        <a:latin typeface="Roboto Condensed "/>
                        <a:ea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1439063032"/>
                  </a:ext>
                </a:extLst>
              </a:tr>
              <a:tr h="2846082">
                <a:tc>
                  <a:txBody>
                    <a:bodyPr/>
                    <a:lstStyle/>
                    <a:p>
                      <a:pPr lvl="1" algn="just">
                        <a:lnSpc>
                          <a:spcPct val="125000"/>
                        </a:lnSpc>
                        <a:spcBef>
                          <a:spcPts val="200"/>
                        </a:spcBef>
                        <a:spcAft>
                          <a:spcPts val="200"/>
                        </a:spcAft>
                        <a:tabLst>
                          <a:tab pos="7334250" algn="l"/>
                        </a:tabLst>
                      </a:pPr>
                      <a:r>
                        <a:rPr lang="vi-VN"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viết ra nhằm mục đích gì?</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7458" marR="67458" marT="58659" marB="58659" anchor="ctr">
                    <a:solidFill>
                      <a:schemeClr val="bg2">
                        <a:lumMod val="90000"/>
                      </a:schemeClr>
                    </a:solidFill>
                  </a:tcPr>
                </a:tc>
                <a:tc>
                  <a:txBody>
                    <a:bodyPr/>
                    <a:lstStyle/>
                    <a:p>
                      <a:pPr marL="0" marR="0" algn="just">
                        <a:lnSpc>
                          <a:spcPct val="125000"/>
                        </a:lnSpc>
                        <a:spcBef>
                          <a:spcPts val="200"/>
                        </a:spcBef>
                        <a:spcAft>
                          <a:spcPts val="200"/>
                        </a:spcAft>
                        <a:tabLst>
                          <a:tab pos="7334250" algn="l"/>
                        </a:tabLst>
                      </a:pPr>
                      <a:r>
                        <a:rPr lang="vi-VN" sz="3600" dirty="0">
                          <a:effectLst/>
                          <a:latin typeface="Roboto Condensed "/>
                          <a:ea typeface="Times New Roman" panose="02020603050405020304" pitchFamily="18" charset="0"/>
                        </a:rPr>
                        <a:t>Thể hiện góc nhìn nhận, đánh giá về đặc sắc nội dung, nghệ thuật của văn bản </a:t>
                      </a:r>
                      <a:r>
                        <a:rPr lang="vi-VN" sz="3600" i="1" dirty="0">
                          <a:effectLst/>
                          <a:latin typeface="Roboto Condensed "/>
                          <a:ea typeface="Times New Roman" panose="02020603050405020304" pitchFamily="18" charset="0"/>
                        </a:rPr>
                        <a:t>Người con gái Nam Xương</a:t>
                      </a:r>
                      <a:r>
                        <a:rPr lang="vi-VN" sz="3600" dirty="0">
                          <a:effectLst/>
                          <a:latin typeface="Roboto Condensed "/>
                          <a:ea typeface="Times New Roman" panose="02020603050405020304" pitchFamily="18" charset="0"/>
                        </a:rPr>
                        <a:t> của tác giả Nguyễn Đăng Na (trong đó tập trung làm rõ bi kịch con người trong tác phẩm)</a:t>
                      </a:r>
                      <a:endParaRPr lang="en-US" sz="3600" dirty="0">
                        <a:effectLst/>
                        <a:latin typeface="Roboto Condensed "/>
                        <a:ea typeface="Calibri" panose="020F0502020204030204" pitchFamily="34" charset="0"/>
                      </a:endParaRPr>
                    </a:p>
                  </a:txBody>
                  <a:tcPr marL="68580" marR="68580" marT="0" marB="0" anchor="ctr">
                    <a:solidFill>
                      <a:schemeClr val="bg2"/>
                    </a:solidFill>
                  </a:tcPr>
                </a:tc>
                <a:extLst>
                  <a:ext uri="{0D108BD9-81ED-4DB2-BD59-A6C34878D82A}">
                    <a16:rowId xmlns:a16="http://schemas.microsoft.com/office/drawing/2014/main" xmlns="" val="3853986726"/>
                  </a:ext>
                </a:extLst>
              </a:tr>
              <a:tr h="2846082">
                <a:tc>
                  <a:txBody>
                    <a:bodyPr/>
                    <a:lstStyle/>
                    <a:p>
                      <a:pPr lvl="1" algn="just">
                        <a:lnSpc>
                          <a:spcPct val="125000"/>
                        </a:lnSpc>
                        <a:spcBef>
                          <a:spcPts val="200"/>
                        </a:spcBef>
                        <a:spcAft>
                          <a:spcPts val="200"/>
                        </a:spcAft>
                        <a:tabLst>
                          <a:tab pos="7334250" algn="l"/>
                        </a:tabLst>
                      </a:pPr>
                      <a:r>
                        <a:rPr lang="vi-VN" sz="3600" b="1">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bàn về những khía cạnh nào của vấn đề?</a:t>
                      </a:r>
                      <a:endParaRPr lang="en-US" sz="36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solidFill>
                      <a:schemeClr val="bg2">
                        <a:lumMod val="90000"/>
                      </a:schemeClr>
                    </a:solidFill>
                  </a:tcPr>
                </a:tc>
                <a:tc>
                  <a:txBody>
                    <a:bodyPr/>
                    <a:lstStyle/>
                    <a:p>
                      <a:pPr lvl="0"/>
                      <a:r>
                        <a:rPr lang="vi-VN" sz="3600" kern="1200" dirty="0">
                          <a:solidFill>
                            <a:schemeClr val="dk1"/>
                          </a:solidFill>
                          <a:effectLst/>
                          <a:latin typeface="Roboto Condensed "/>
                          <a:ea typeface="+mn-ea"/>
                          <a:cs typeface="+mn-cs"/>
                        </a:rPr>
                        <a:t>Bi kịch của Vũ N</a:t>
                      </a:r>
                      <a:r>
                        <a:rPr lang="en-US" sz="3600" kern="1200" dirty="0" err="1">
                          <a:solidFill>
                            <a:schemeClr val="dk1"/>
                          </a:solidFill>
                          <a:effectLst/>
                          <a:latin typeface="Roboto Condensed "/>
                          <a:ea typeface="+mn-ea"/>
                          <a:cs typeface="+mn-cs"/>
                        </a:rPr>
                        <a:t>ương</a:t>
                      </a:r>
                      <a:endParaRPr lang="en-US" sz="3600" kern="1200" dirty="0">
                        <a:solidFill>
                          <a:schemeClr val="dk1"/>
                        </a:solidFill>
                        <a:effectLst/>
                        <a:latin typeface="Roboto Condensed "/>
                        <a:ea typeface="+mn-ea"/>
                        <a:cs typeface="+mn-cs"/>
                      </a:endParaRPr>
                    </a:p>
                    <a:p>
                      <a:pPr lvl="0"/>
                      <a:r>
                        <a:rPr lang="vi-VN" sz="3600" kern="1200" dirty="0">
                          <a:solidFill>
                            <a:schemeClr val="dk1"/>
                          </a:solidFill>
                          <a:effectLst/>
                          <a:latin typeface="Roboto Condensed "/>
                          <a:ea typeface="+mn-ea"/>
                          <a:cs typeface="+mn-cs"/>
                        </a:rPr>
                        <a:t>Nguyên nhân của bi kịch</a:t>
                      </a:r>
                      <a:endParaRPr lang="en-US" sz="3600" kern="1200" dirty="0">
                        <a:solidFill>
                          <a:schemeClr val="dk1"/>
                        </a:solidFill>
                        <a:effectLst/>
                        <a:latin typeface="Roboto Condensed "/>
                        <a:ea typeface="+mn-ea"/>
                        <a:cs typeface="+mn-cs"/>
                      </a:endParaRPr>
                    </a:p>
                    <a:p>
                      <a:r>
                        <a:rPr lang="vi-VN" sz="3600" kern="1200" dirty="0">
                          <a:solidFill>
                            <a:schemeClr val="dk1"/>
                          </a:solidFill>
                          <a:effectLst/>
                          <a:latin typeface="Roboto Condensed "/>
                          <a:ea typeface="+mn-ea"/>
                          <a:cs typeface="+mn-cs"/>
                        </a:rPr>
                        <a:t>Sự hóa giải bi kịch từ yếu tố kì ảo – đặc sắc nghệ thuật của tác phẩm</a:t>
                      </a:r>
                      <a:endParaRPr lang="en-US" sz="3600" dirty="0">
                        <a:solidFill>
                          <a:schemeClr val="bg2">
                            <a:lumMod val="25000"/>
                          </a:schemeClr>
                        </a:solidFill>
                        <a:effectLst/>
                        <a:latin typeface="Roboto Condensed "/>
                        <a:ea typeface="Roboto Condensed" panose="02000000000000000000" pitchFamily="2" charset="0"/>
                        <a:cs typeface="Roboto Condensed" panose="02000000000000000000" pitchFamily="2" charset="0"/>
                      </a:endParaRPr>
                    </a:p>
                  </a:txBody>
                  <a:tcPr marL="73025" marR="73025" marT="63500" marB="63500" anchor="ctr">
                    <a:solidFill>
                      <a:schemeClr val="bg2"/>
                    </a:solidFill>
                  </a:tcPr>
                </a:tc>
                <a:extLst>
                  <a:ext uri="{0D108BD9-81ED-4DB2-BD59-A6C34878D82A}">
                    <a16:rowId xmlns:a16="http://schemas.microsoft.com/office/drawing/2014/main" xmlns="" val="1450551332"/>
                  </a:ext>
                </a:extLst>
              </a:tr>
            </a:tbl>
          </a:graphicData>
        </a:graphic>
      </p:graphicFrame>
    </p:spTree>
    <p:extLst>
      <p:ext uri="{BB962C8B-B14F-4D97-AF65-F5344CB8AC3E}">
        <p14:creationId xmlns:p14="http://schemas.microsoft.com/office/powerpoint/2010/main" val="665127414"/>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3997297" y="-3997299"/>
            <a:ext cx="10293405" cy="1828800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dirty="0"/>
          </a:p>
        </p:txBody>
      </p:sp>
      <p:sp>
        <p:nvSpPr>
          <p:cNvPr id="4" name="Freeform 4"/>
          <p:cNvSpPr/>
          <p:nvPr/>
        </p:nvSpPr>
        <p:spPr>
          <a:xfrm flipH="1">
            <a:off x="14881615" y="-55153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graphicFrame>
        <p:nvGraphicFramePr>
          <p:cNvPr id="7" name="Table 6">
            <a:extLst>
              <a:ext uri="{FF2B5EF4-FFF2-40B4-BE49-F238E27FC236}">
                <a16:creationId xmlns:a16="http://schemas.microsoft.com/office/drawing/2014/main" xmlns="" id="{657695DA-52C6-513D-0E1B-5D056EE65F87}"/>
              </a:ext>
            </a:extLst>
          </p:cNvPr>
          <p:cNvGraphicFramePr>
            <a:graphicFrameLocks noGrp="1"/>
          </p:cNvGraphicFramePr>
          <p:nvPr>
            <p:extLst>
              <p:ext uri="{D42A27DB-BD31-4B8C-83A1-F6EECF244321}">
                <p14:modId xmlns:p14="http://schemas.microsoft.com/office/powerpoint/2010/main" val="1012074173"/>
              </p:ext>
            </p:extLst>
          </p:nvPr>
        </p:nvGraphicFramePr>
        <p:xfrm>
          <a:off x="838200" y="983456"/>
          <a:ext cx="16840200" cy="9772650"/>
        </p:xfrm>
        <a:graphic>
          <a:graphicData uri="http://schemas.openxmlformats.org/drawingml/2006/table">
            <a:tbl>
              <a:tblPr bandRow="1">
                <a:tableStyleId>{5C22544A-7EE6-4342-B048-85BDC9FD1C3A}</a:tableStyleId>
              </a:tblPr>
              <a:tblGrid>
                <a:gridCol w="4191000">
                  <a:extLst>
                    <a:ext uri="{9D8B030D-6E8A-4147-A177-3AD203B41FA5}">
                      <a16:colId xmlns:a16="http://schemas.microsoft.com/office/drawing/2014/main" xmlns="" val="2422608968"/>
                    </a:ext>
                  </a:extLst>
                </a:gridCol>
                <a:gridCol w="12649200">
                  <a:extLst>
                    <a:ext uri="{9D8B030D-6E8A-4147-A177-3AD203B41FA5}">
                      <a16:colId xmlns:a16="http://schemas.microsoft.com/office/drawing/2014/main" xmlns="" val="3196267137"/>
                    </a:ext>
                  </a:extLst>
                </a:gridCol>
              </a:tblGrid>
              <a:tr h="523181">
                <a:tc>
                  <a:txBody>
                    <a:bodyPr/>
                    <a:lstStyle/>
                    <a:p>
                      <a:pPr lvl="1" algn="l">
                        <a:lnSpc>
                          <a:spcPct val="125000"/>
                        </a:lnSpc>
                        <a:spcBef>
                          <a:spcPts val="200"/>
                        </a:spcBef>
                        <a:spcAft>
                          <a:spcPts val="200"/>
                        </a:spcAft>
                        <a:tabLst>
                          <a:tab pos="7334250" algn="l"/>
                        </a:tabLst>
                      </a:pPr>
                      <a:r>
                        <a:rPr lang="vi-VN"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sử dụng những</a:t>
                      </a:r>
                      <a:r>
                        <a:rPr lang="en-US"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vi-VN"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bằng chứng nào?</a:t>
                      </a:r>
                      <a:endParaRPr lang="en-US"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8580" marR="68580" marT="0" marB="0" anchor="ctr">
                    <a:solidFill>
                      <a:schemeClr val="bg2">
                        <a:lumMod val="90000"/>
                      </a:schemeClr>
                    </a:solidFill>
                  </a:tcPr>
                </a:tc>
                <a:tc>
                  <a:txBody>
                    <a:bodyPr/>
                    <a:lstStyle/>
                    <a:p>
                      <a:pPr marL="342900" marR="0" lvl="0" indent="-342900" algn="just">
                        <a:lnSpc>
                          <a:spcPct val="125000"/>
                        </a:lnSpc>
                        <a:spcBef>
                          <a:spcPts val="200"/>
                        </a:spcBef>
                        <a:spcAft>
                          <a:spcPts val="200"/>
                        </a:spcAft>
                        <a:buFont typeface="Arial" panose="020B0604020202020204" pitchFamily="34" charset="0"/>
                        <a:buChar char="●"/>
                        <a:tabLst>
                          <a:tab pos="7334250" algn="l"/>
                        </a:tabLst>
                      </a:pPr>
                      <a:r>
                        <a:rPr lang="vi-VN" sz="3500" dirty="0">
                          <a:effectLst/>
                          <a:latin typeface="Roboto Condensed "/>
                          <a:ea typeface="Times New Roman" panose="02020603050405020304" pitchFamily="18" charset="0"/>
                          <a:cs typeface="Noto Sans Symbols"/>
                        </a:rPr>
                        <a:t>Tác giả sử dụng bằng chứng là những trích dẫn, từ ngữ trong văn bản </a:t>
                      </a:r>
                      <a:r>
                        <a:rPr lang="vi-VN" sz="3500" i="1" dirty="0">
                          <a:effectLst/>
                          <a:latin typeface="Roboto Condensed "/>
                          <a:ea typeface="Times New Roman" panose="02020603050405020304" pitchFamily="18" charset="0"/>
                          <a:cs typeface="Noto Sans Symbols"/>
                        </a:rPr>
                        <a:t>Người con gái Nam Xương</a:t>
                      </a:r>
                      <a:endParaRPr lang="en-US" sz="3500" dirty="0">
                        <a:effectLst/>
                        <a:latin typeface="Roboto Condensed "/>
                        <a:ea typeface="Noto Sans Symbols"/>
                        <a:cs typeface="Noto Sans Symbols"/>
                      </a:endParaRPr>
                    </a:p>
                    <a:p>
                      <a:pPr marL="342900" marR="0" lvl="0" indent="-342900" algn="just">
                        <a:lnSpc>
                          <a:spcPct val="125000"/>
                        </a:lnSpc>
                        <a:spcBef>
                          <a:spcPts val="200"/>
                        </a:spcBef>
                        <a:spcAft>
                          <a:spcPts val="200"/>
                        </a:spcAft>
                        <a:buFont typeface="Arial" panose="020B0604020202020204" pitchFamily="34" charset="0"/>
                        <a:buChar char="●"/>
                        <a:tabLst>
                          <a:tab pos="7334250" algn="l"/>
                        </a:tabLst>
                      </a:pPr>
                      <a:r>
                        <a:rPr lang="vi-VN" sz="3500" dirty="0">
                          <a:effectLst/>
                          <a:latin typeface="Roboto Condensed "/>
                          <a:ea typeface="Times New Roman" panose="02020603050405020304" pitchFamily="18" charset="0"/>
                          <a:cs typeface="Noto Sans Symbols"/>
                        </a:rPr>
                        <a:t>Liên hệ, so sánh với tác phẩm truyền kì của nước khác</a:t>
                      </a:r>
                      <a:endParaRPr lang="en-US" sz="3500" dirty="0">
                        <a:effectLst/>
                        <a:latin typeface="Roboto Condensed "/>
                        <a:ea typeface="Noto Sans Symbols"/>
                        <a:cs typeface="Noto Sans Symbols"/>
                      </a:endParaRPr>
                    </a:p>
                  </a:txBody>
                  <a:tcPr marL="68580" marR="68580" marT="0" marB="0">
                    <a:solidFill>
                      <a:schemeClr val="bg2"/>
                    </a:solidFill>
                  </a:tcPr>
                </a:tc>
                <a:extLst>
                  <a:ext uri="{0D108BD9-81ED-4DB2-BD59-A6C34878D82A}">
                    <a16:rowId xmlns:a16="http://schemas.microsoft.com/office/drawing/2014/main" xmlns="" val="3792250262"/>
                  </a:ext>
                </a:extLst>
              </a:tr>
              <a:tr h="2846082">
                <a:tc>
                  <a:txBody>
                    <a:bodyPr/>
                    <a:lstStyle/>
                    <a:p>
                      <a:pPr lvl="1" algn="l">
                        <a:lnSpc>
                          <a:spcPct val="125000"/>
                        </a:lnSpc>
                        <a:spcBef>
                          <a:spcPts val="200"/>
                        </a:spcBef>
                        <a:spcAft>
                          <a:spcPts val="200"/>
                        </a:spcAft>
                        <a:tabLst>
                          <a:tab pos="7334250" algn="l"/>
                        </a:tabLst>
                      </a:pPr>
                      <a:r>
                        <a:rPr lang="vi-VN"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Đặc điểm nổi bật trong cách bàn luận vấn đề của tác giả là gì? </a:t>
                      </a:r>
                      <a:endParaRPr lang="en-US" sz="4000" b="1" dirty="0">
                        <a:solidFill>
                          <a:schemeClr val="bg2">
                            <a:lumMod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73025" marR="73025" marT="63500" marB="63500" anchor="ctr">
                    <a:solidFill>
                      <a:schemeClr val="bg2">
                        <a:lumMod val="90000"/>
                      </a:schemeClr>
                    </a:solidFill>
                  </a:tcPr>
                </a:tc>
                <a:tc>
                  <a:txBody>
                    <a:bodyPr/>
                    <a:lstStyle/>
                    <a:p>
                      <a:pPr marL="342900" marR="0" lvl="0" indent="-342900" algn="just">
                        <a:lnSpc>
                          <a:spcPct val="125000"/>
                        </a:lnSpc>
                        <a:spcBef>
                          <a:spcPts val="200"/>
                        </a:spcBef>
                        <a:spcAft>
                          <a:spcPts val="200"/>
                        </a:spcAft>
                        <a:buFont typeface="Arial" panose="020B0604020202020204" pitchFamily="34" charset="0"/>
                        <a:buChar char="●"/>
                      </a:pPr>
                      <a:r>
                        <a:rPr lang="vi-VN" sz="3500" dirty="0">
                          <a:solidFill>
                            <a:srgbClr val="000000"/>
                          </a:solidFill>
                          <a:effectLst/>
                          <a:latin typeface="Roboto Condensed "/>
                          <a:ea typeface="Times New Roman" panose="02020603050405020304" pitchFamily="18" charset="0"/>
                          <a:cs typeface="Noto Sans Symbols"/>
                        </a:rPr>
                        <a:t>Hệ thống luận điểm, lí lẽ, bằng chứng rõ ràng, mạch lạc, giúp làm sáng tỏ luận đề.</a:t>
                      </a:r>
                      <a:endParaRPr lang="en-US" sz="3500" dirty="0">
                        <a:effectLst/>
                        <a:latin typeface="Roboto Condensed "/>
                        <a:ea typeface="Noto Sans Symbols"/>
                        <a:cs typeface="Noto Sans Symbols"/>
                      </a:endParaRPr>
                    </a:p>
                    <a:p>
                      <a:pPr marL="342900" marR="0" lvl="0" indent="-342900" algn="just">
                        <a:lnSpc>
                          <a:spcPct val="125000"/>
                        </a:lnSpc>
                        <a:spcBef>
                          <a:spcPts val="200"/>
                        </a:spcBef>
                        <a:spcAft>
                          <a:spcPts val="200"/>
                        </a:spcAft>
                        <a:buFont typeface="Arial" panose="020B0604020202020204" pitchFamily="34" charset="0"/>
                        <a:buChar char="●"/>
                      </a:pPr>
                      <a:r>
                        <a:rPr lang="vi-VN" sz="3500" dirty="0">
                          <a:solidFill>
                            <a:srgbClr val="000000"/>
                          </a:solidFill>
                          <a:effectLst/>
                          <a:latin typeface="Roboto Condensed "/>
                          <a:ea typeface="Times New Roman" panose="02020603050405020304" pitchFamily="18" charset="0"/>
                          <a:cs typeface="Noto Sans Symbols"/>
                        </a:rPr>
                        <a:t>Cách phân tích bằng chứng: thuyết phục, sắc bén, phân tích cụ thể, chi tiết, có lý giải, cắt nghĩa, lấy dẫn chứng để làm sáng tỏ vấn đề. Tác giả luôn bám sát văn bản để phân tích, bình.</a:t>
                      </a:r>
                      <a:endParaRPr lang="en-US" sz="3500" dirty="0">
                        <a:effectLst/>
                        <a:latin typeface="Roboto Condensed "/>
                        <a:ea typeface="Noto Sans Symbols"/>
                        <a:cs typeface="Noto Sans Symbols"/>
                      </a:endParaRPr>
                    </a:p>
                    <a:p>
                      <a:pPr marL="342900" marR="0" lvl="0" indent="-342900" algn="just">
                        <a:lnSpc>
                          <a:spcPct val="125000"/>
                        </a:lnSpc>
                        <a:spcBef>
                          <a:spcPts val="200"/>
                        </a:spcBef>
                        <a:spcAft>
                          <a:spcPts val="200"/>
                        </a:spcAft>
                        <a:buFont typeface="Arial" panose="020B0604020202020204" pitchFamily="34" charset="0"/>
                        <a:buChar char="●"/>
                        <a:tabLst>
                          <a:tab pos="7334250" algn="l"/>
                        </a:tabLst>
                      </a:pPr>
                      <a:r>
                        <a:rPr lang="vi-VN" sz="3500" dirty="0">
                          <a:solidFill>
                            <a:srgbClr val="000000"/>
                          </a:solidFill>
                          <a:effectLst/>
                          <a:latin typeface="Roboto Condensed "/>
                          <a:ea typeface="Times New Roman" panose="02020603050405020304" pitchFamily="18" charset="0"/>
                          <a:cs typeface="Noto Sans Symbols"/>
                        </a:rPr>
                        <a:t>Cách đánh giá chính xác, nổi bật được vấn đề.</a:t>
                      </a:r>
                      <a:endParaRPr lang="en-US" sz="3500" dirty="0">
                        <a:effectLst/>
                        <a:latin typeface="Roboto Condensed "/>
                        <a:ea typeface="Noto Sans Symbols"/>
                        <a:cs typeface="Noto Sans Symbols"/>
                      </a:endParaRPr>
                    </a:p>
                    <a:p>
                      <a:pPr marL="342900" marR="0" lvl="0" indent="-342900" algn="just">
                        <a:lnSpc>
                          <a:spcPct val="125000"/>
                        </a:lnSpc>
                        <a:spcBef>
                          <a:spcPts val="200"/>
                        </a:spcBef>
                        <a:spcAft>
                          <a:spcPts val="200"/>
                        </a:spcAft>
                        <a:buFont typeface="Arial" panose="020B0604020202020204" pitchFamily="34" charset="0"/>
                        <a:buChar char="●"/>
                        <a:tabLst>
                          <a:tab pos="7334250" algn="l"/>
                        </a:tabLst>
                      </a:pPr>
                      <a:r>
                        <a:rPr lang="vi-VN" sz="3500" dirty="0">
                          <a:effectLst/>
                          <a:latin typeface="Roboto Condensed "/>
                          <a:ea typeface="Times New Roman" panose="02020603050405020304" pitchFamily="18" charset="0"/>
                          <a:cs typeface="Noto Sans Symbols"/>
                        </a:rPr>
                        <a:t>Kết hợp cách trình bày vấn đề chủ quan và cách trình bày vấn đề khách quan góp phần thể hiện rõ được luận đề (bi kịch của con người trong tác phẩm </a:t>
                      </a:r>
                      <a:r>
                        <a:rPr lang="vi-VN" sz="3500" i="1" dirty="0">
                          <a:effectLst/>
                          <a:latin typeface="Roboto Condensed "/>
                          <a:ea typeface="Times New Roman" panose="02020603050405020304" pitchFamily="18" charset="0"/>
                          <a:cs typeface="Noto Sans Symbols"/>
                        </a:rPr>
                        <a:t>Chuyện người con gái Nam Xương</a:t>
                      </a:r>
                      <a:r>
                        <a:rPr lang="vi-VN" sz="3500" dirty="0">
                          <a:effectLst/>
                          <a:latin typeface="Roboto Condensed "/>
                          <a:ea typeface="Times New Roman" panose="02020603050405020304" pitchFamily="18" charset="0"/>
                          <a:cs typeface="Noto Sans Symbols"/>
                        </a:rPr>
                        <a:t>).</a:t>
                      </a:r>
                      <a:endParaRPr lang="en-US" sz="3500" dirty="0">
                        <a:effectLst/>
                        <a:latin typeface="Roboto Condensed "/>
                        <a:ea typeface="Noto Sans Symbols"/>
                        <a:cs typeface="Noto Sans Symbols"/>
                      </a:endParaRPr>
                    </a:p>
                  </a:txBody>
                  <a:tcPr marL="68580" marR="68580" marT="0" marB="0">
                    <a:solidFill>
                      <a:schemeClr val="bg2"/>
                    </a:solidFill>
                  </a:tcPr>
                </a:tc>
                <a:extLst>
                  <a:ext uri="{0D108BD9-81ED-4DB2-BD59-A6C34878D82A}">
                    <a16:rowId xmlns:a16="http://schemas.microsoft.com/office/drawing/2014/main" xmlns="" val="1450551332"/>
                  </a:ext>
                </a:extLst>
              </a:tr>
            </a:tbl>
          </a:graphicData>
        </a:graphic>
      </p:graphicFrame>
    </p:spTree>
    <p:extLst>
      <p:ext uri="{BB962C8B-B14F-4D97-AF65-F5344CB8AC3E}">
        <p14:creationId xmlns:p14="http://schemas.microsoft.com/office/powerpoint/2010/main" val="547314465"/>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flipH="1">
            <a:off x="0" y="0"/>
            <a:ext cx="20151191" cy="10711155"/>
          </a:xfrm>
          <a:custGeom>
            <a:avLst/>
            <a:gdLst/>
            <a:ahLst/>
            <a:cxnLst/>
            <a:rect l="l" t="t" r="r" b="b"/>
            <a:pathLst>
              <a:path w="20151191" h="10711155">
                <a:moveTo>
                  <a:pt x="20151191" y="0"/>
                </a:moveTo>
                <a:lnTo>
                  <a:pt x="0" y="0"/>
                </a:lnTo>
                <a:lnTo>
                  <a:pt x="0" y="10711155"/>
                </a:lnTo>
                <a:lnTo>
                  <a:pt x="20151191" y="10711155"/>
                </a:lnTo>
                <a:lnTo>
                  <a:pt x="20151191" y="0"/>
                </a:lnTo>
                <a:close/>
              </a:path>
            </a:pathLst>
          </a:custGeom>
          <a:blipFill>
            <a:blip r:embed="rId3">
              <a:alphaModFix amt="96000"/>
            </a:blip>
            <a:stretch>
              <a:fillRect t="-30694" b="-2315"/>
            </a:stretch>
          </a:blipFill>
        </p:spPr>
        <p:txBody>
          <a:bodyPr/>
          <a:lstStyle/>
          <a:p>
            <a:endParaRPr lang="en-US"/>
          </a:p>
        </p:txBody>
      </p:sp>
      <p:sp>
        <p:nvSpPr>
          <p:cNvPr id="2" name="Oval 1">
            <a:extLst>
              <a:ext uri="{FF2B5EF4-FFF2-40B4-BE49-F238E27FC236}">
                <a16:creationId xmlns:a16="http://schemas.microsoft.com/office/drawing/2014/main" xmlns="" id="{CDDFCB83-F33B-E836-B898-4672458FBE27}"/>
              </a:ext>
            </a:extLst>
          </p:cNvPr>
          <p:cNvSpPr/>
          <p:nvPr/>
        </p:nvSpPr>
        <p:spPr>
          <a:xfrm>
            <a:off x="5111832" y="1544370"/>
            <a:ext cx="12877800" cy="7622414"/>
          </a:xfrm>
          <a:prstGeom prst="ellipse">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EACDB3D3-A465-3A15-B93C-1B97E25698B6}"/>
              </a:ext>
            </a:extLst>
          </p:cNvPr>
          <p:cNvSpPr txBox="1"/>
          <p:nvPr/>
        </p:nvSpPr>
        <p:spPr>
          <a:xfrm>
            <a:off x="6400800" y="2647367"/>
            <a:ext cx="10591800" cy="6186309"/>
          </a:xfrm>
          <a:prstGeom prst="rect">
            <a:avLst/>
          </a:prstGeom>
          <a:noFill/>
        </p:spPr>
        <p:txBody>
          <a:bodyPr wrap="square" rtlCol="0">
            <a:spAutoFit/>
          </a:bodyPr>
          <a:lstStyle/>
          <a:p>
            <a:pPr algn="ctr"/>
            <a:r>
              <a:rPr lang="vi-VN" sz="44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Nhiệm vụ 2:</a:t>
            </a:r>
          </a:p>
          <a:p>
            <a:pPr algn="just"/>
            <a:r>
              <a:rPr lang="vi-VN" sz="44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Em có đồng tình với những phân tích của tác giả bài viết </a:t>
            </a:r>
            <a:r>
              <a:rPr lang="vi-VN" sz="4400" i="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Người con gái Nam Xương – một bi kịch của con người </a:t>
            </a:r>
            <a:r>
              <a:rPr lang="vi-VN" sz="44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về chi tiết chiếc bóng trên vách không? Viết đoạn văn khoảng 7-9 câu trả lời câu hỏi trên.</a:t>
            </a:r>
            <a:r>
              <a:rPr lang="en-US" sz="44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vi-VN" sz="44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(HS làm cá nhân, 10 phút, báo cáo trong 2 phút, ngẫu nhiên 1-2 HS)</a:t>
            </a:r>
            <a:endParaRPr lang="en-US" sz="44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a:p>
            <a:pPr algn="just"/>
            <a:endParaRPr lang="en-US" sz="44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6" name="TextBox 6">
            <a:extLst>
              <a:ext uri="{FF2B5EF4-FFF2-40B4-BE49-F238E27FC236}">
                <a16:creationId xmlns:a16="http://schemas.microsoft.com/office/drawing/2014/main" xmlns="" id="{9C6429D9-C890-A78C-EDB9-97F537ADD807}"/>
              </a:ext>
            </a:extLst>
          </p:cNvPr>
          <p:cNvSpPr txBox="1"/>
          <p:nvPr/>
        </p:nvSpPr>
        <p:spPr>
          <a:xfrm>
            <a:off x="-3735456" y="492886"/>
            <a:ext cx="15286188" cy="1102997"/>
          </a:xfrm>
          <a:prstGeom prst="rect">
            <a:avLst/>
          </a:prstGeom>
        </p:spPr>
        <p:txBody>
          <a:bodyPr lIns="0" tIns="0" rIns="0" bIns="0" rtlCol="0" anchor="t">
            <a:spAutoFit/>
          </a:bodyPr>
          <a:lstStyle/>
          <a:p>
            <a:pPr algn="ctr">
              <a:lnSpc>
                <a:spcPts val="9029"/>
              </a:lnSpc>
            </a:pPr>
            <a:r>
              <a:rPr lang="vi-VN" sz="6449" dirty="0">
                <a:solidFill>
                  <a:srgbClr val="594A47"/>
                </a:solidFill>
                <a:latin typeface="Fraunces Semi-Bold"/>
              </a:rPr>
              <a:t>4. LUYỆN TẬP</a:t>
            </a:r>
            <a:endParaRPr lang="en-US" sz="6449" dirty="0">
              <a:solidFill>
                <a:srgbClr val="594A47"/>
              </a:solidFill>
              <a:latin typeface="Fraunces Semi-Bold"/>
            </a:endParaRPr>
          </a:p>
        </p:txBody>
      </p:sp>
    </p:spTree>
    <p:extLst>
      <p:ext uri="{BB962C8B-B14F-4D97-AF65-F5344CB8AC3E}">
        <p14:creationId xmlns:p14="http://schemas.microsoft.com/office/powerpoint/2010/main" val="206092137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3997297" y="-3997299"/>
            <a:ext cx="10293405" cy="1828800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dirty="0"/>
          </a:p>
        </p:txBody>
      </p:sp>
      <p:sp>
        <p:nvSpPr>
          <p:cNvPr id="4" name="Freeform 4"/>
          <p:cNvSpPr/>
          <p:nvPr/>
        </p:nvSpPr>
        <p:spPr>
          <a:xfrm flipH="1">
            <a:off x="14881615" y="-551538"/>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graphicFrame>
        <p:nvGraphicFramePr>
          <p:cNvPr id="7" name="Table 6">
            <a:extLst>
              <a:ext uri="{FF2B5EF4-FFF2-40B4-BE49-F238E27FC236}">
                <a16:creationId xmlns:a16="http://schemas.microsoft.com/office/drawing/2014/main" xmlns="" id="{657695DA-52C6-513D-0E1B-5D056EE65F87}"/>
              </a:ext>
            </a:extLst>
          </p:cNvPr>
          <p:cNvGraphicFramePr>
            <a:graphicFrameLocks noGrp="1"/>
          </p:cNvGraphicFramePr>
          <p:nvPr>
            <p:extLst>
              <p:ext uri="{D42A27DB-BD31-4B8C-83A1-F6EECF244321}">
                <p14:modId xmlns:p14="http://schemas.microsoft.com/office/powerpoint/2010/main" val="3926725812"/>
              </p:ext>
            </p:extLst>
          </p:nvPr>
        </p:nvGraphicFramePr>
        <p:xfrm>
          <a:off x="228601" y="0"/>
          <a:ext cx="18033999" cy="11701005"/>
        </p:xfrm>
        <a:graphic>
          <a:graphicData uri="http://schemas.openxmlformats.org/drawingml/2006/table">
            <a:tbl>
              <a:tblPr bandRow="1">
                <a:tableStyleId>{5C22544A-7EE6-4342-B048-85BDC9FD1C3A}</a:tableStyleId>
              </a:tblPr>
              <a:tblGrid>
                <a:gridCol w="2209799">
                  <a:extLst>
                    <a:ext uri="{9D8B030D-6E8A-4147-A177-3AD203B41FA5}">
                      <a16:colId xmlns:a16="http://schemas.microsoft.com/office/drawing/2014/main" xmlns="" val="2422608968"/>
                    </a:ext>
                  </a:extLst>
                </a:gridCol>
                <a:gridCol w="15824200">
                  <a:extLst>
                    <a:ext uri="{9D8B030D-6E8A-4147-A177-3AD203B41FA5}">
                      <a16:colId xmlns:a16="http://schemas.microsoft.com/office/drawing/2014/main" xmlns="" val="3196267137"/>
                    </a:ext>
                  </a:extLst>
                </a:gridCol>
              </a:tblGrid>
              <a:tr h="1836949">
                <a:tc>
                  <a:txBody>
                    <a:bodyPr/>
                    <a:lstStyle/>
                    <a:p>
                      <a:pPr lvl="0" algn="ctr">
                        <a:lnSpc>
                          <a:spcPct val="120000"/>
                        </a:lnSpc>
                        <a:spcBef>
                          <a:spcPts val="200"/>
                        </a:spcBef>
                        <a:spcAft>
                          <a:spcPts val="200"/>
                        </a:spcAft>
                      </a:pPr>
                      <a:r>
                        <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MĐ </a:t>
                      </a:r>
                    </a:p>
                    <a:p>
                      <a:pPr lvl="0" algn="ctr">
                        <a:lnSpc>
                          <a:spcPct val="120000"/>
                        </a:lnSpc>
                        <a:spcBef>
                          <a:spcPts val="200"/>
                        </a:spcBef>
                        <a:spcAft>
                          <a:spcPts val="200"/>
                        </a:spcAft>
                      </a:pPr>
                      <a:r>
                        <a:rPr lang="vi-VN"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(1 câu)</a:t>
                      </a:r>
                      <a:endPar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endParaRPr>
                    </a:p>
                  </a:txBody>
                  <a:tcPr marL="63500" marR="63500" marT="63500" marB="63500" anchor="ctr">
                    <a:solidFill>
                      <a:schemeClr val="bg2">
                        <a:lumMod val="90000"/>
                      </a:schemeClr>
                    </a:solidFill>
                  </a:tcPr>
                </a:tc>
                <a:tc>
                  <a:txBody>
                    <a:bodyPr/>
                    <a:lstStyle/>
                    <a:p>
                      <a:pPr marL="0" marR="0" algn="just">
                        <a:lnSpc>
                          <a:spcPct val="120000"/>
                        </a:lnSpc>
                        <a:spcBef>
                          <a:spcPts val="200"/>
                        </a:spcBef>
                        <a:spcAft>
                          <a:spcPts val="200"/>
                        </a:spcAft>
                        <a:tabLst>
                          <a:tab pos="7334250" algn="l"/>
                        </a:tabLst>
                      </a:pPr>
                      <a:r>
                        <a:rPr lang="en-US" sz="3400" b="0" dirty="0" err="1">
                          <a:effectLst/>
                          <a:latin typeface="Roboto Condensed "/>
                          <a:ea typeface="Times New Roman" panose="02020603050405020304" pitchFamily="18" charset="0"/>
                        </a:rPr>
                        <a:t>Giới</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thiệu</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tên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văn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bản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tác</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giả</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dẫn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dắt</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vào</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cách</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đánh</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giá</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phân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tích</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của</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tác</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giả</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về</a:t>
                      </a:r>
                      <a:r>
                        <a:rPr lang="en-US" sz="3400" b="0" dirty="0">
                          <a:effectLst/>
                          <a:latin typeface="Roboto Condensed "/>
                          <a:ea typeface="Times New Roman" panose="02020603050405020304" pitchFamily="18" charset="0"/>
                        </a:rPr>
                        <a:t> chi </a:t>
                      </a:r>
                      <a:r>
                        <a:rPr lang="en-US" sz="3400" b="0" dirty="0" err="1">
                          <a:effectLst/>
                          <a:latin typeface="Roboto Condensed "/>
                          <a:ea typeface="Times New Roman" panose="02020603050405020304" pitchFamily="18" charset="0"/>
                        </a:rPr>
                        <a:t>tiết</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chiếc</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bóng</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trên</a:t>
                      </a:r>
                      <a:r>
                        <a:rPr lang="en-US" sz="3400" b="0" dirty="0">
                          <a:effectLst/>
                          <a:latin typeface="Roboto Condensed "/>
                          <a:ea typeface="Times New Roman" panose="02020603050405020304" pitchFamily="18" charset="0"/>
                        </a:rPr>
                        <a:t> </a:t>
                      </a:r>
                      <a:r>
                        <a:rPr lang="en-US" sz="3400" b="0" dirty="0" err="1">
                          <a:effectLst/>
                          <a:latin typeface="Roboto Condensed "/>
                          <a:ea typeface="Times New Roman" panose="02020603050405020304" pitchFamily="18" charset="0"/>
                        </a:rPr>
                        <a:t>vách</a:t>
                      </a:r>
                      <a:endParaRPr lang="en-US" sz="3400" b="0" dirty="0">
                        <a:effectLst/>
                        <a:latin typeface="Roboto Condensed "/>
                        <a:ea typeface="Times New Roman" panose="02020603050405020304" pitchFamily="18" charset="0"/>
                      </a:endParaRPr>
                    </a:p>
                  </a:txBody>
                  <a:tcPr marL="63500" marR="63500" marT="63500" marB="63500" anchor="ctr">
                    <a:solidFill>
                      <a:schemeClr val="bg2"/>
                    </a:solidFill>
                  </a:tcPr>
                </a:tc>
                <a:extLst>
                  <a:ext uri="{0D108BD9-81ED-4DB2-BD59-A6C34878D82A}">
                    <a16:rowId xmlns:a16="http://schemas.microsoft.com/office/drawing/2014/main" xmlns="" val="3792250262"/>
                  </a:ext>
                </a:extLst>
              </a:tr>
              <a:tr h="5472376">
                <a:tc>
                  <a:txBody>
                    <a:bodyPr/>
                    <a:lstStyle/>
                    <a:p>
                      <a:pPr lvl="0" algn="ctr">
                        <a:lnSpc>
                          <a:spcPct val="120000"/>
                        </a:lnSpc>
                        <a:spcBef>
                          <a:spcPts val="200"/>
                        </a:spcBef>
                        <a:spcAft>
                          <a:spcPts val="200"/>
                        </a:spcAft>
                      </a:pPr>
                      <a:r>
                        <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TĐ </a:t>
                      </a:r>
                    </a:p>
                    <a:p>
                      <a:pPr lvl="0" algn="ctr">
                        <a:lnSpc>
                          <a:spcPct val="120000"/>
                        </a:lnSpc>
                        <a:spcBef>
                          <a:spcPts val="200"/>
                        </a:spcBef>
                        <a:spcAft>
                          <a:spcPts val="200"/>
                        </a:spcAft>
                      </a:pPr>
                      <a:r>
                        <a:rPr lang="vi-VN"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a:t>
                      </a:r>
                      <a:r>
                        <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5-7</a:t>
                      </a:r>
                      <a:r>
                        <a:rPr lang="vi-VN"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 câu)</a:t>
                      </a:r>
                      <a:endPar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endParaRPr>
                    </a:p>
                  </a:txBody>
                  <a:tcPr marL="63500" marR="63500" marT="63500" marB="63500" anchor="ctr">
                    <a:solidFill>
                      <a:schemeClr val="bg2">
                        <a:lumMod val="90000"/>
                      </a:schemeClr>
                    </a:solidFill>
                  </a:tcPr>
                </a:tc>
                <a:tc>
                  <a:txBody>
                    <a:bodyPr/>
                    <a:lstStyle/>
                    <a:p>
                      <a:pPr marL="0" marR="0" algn="just">
                        <a:lnSpc>
                          <a:spcPct val="120000"/>
                        </a:lnSpc>
                        <a:spcBef>
                          <a:spcPts val="200"/>
                        </a:spcBef>
                        <a:spcAft>
                          <a:spcPts val="200"/>
                        </a:spcAft>
                        <a:tabLst>
                          <a:tab pos="7334250" algn="l"/>
                        </a:tabLst>
                      </a:pPr>
                      <a:r>
                        <a:rPr lang="vi-VN" sz="3400" dirty="0">
                          <a:effectLst/>
                          <a:latin typeface="Roboto Condensed "/>
                          <a:ea typeface="Times New Roman" panose="02020603050405020304" pitchFamily="18" charset="0"/>
                        </a:rPr>
                        <a:t>+ Nhà phê bình Nguyễn Đăng Na đã phân tích chi tiết chiếc bóng trên vách như thế nào? (Theo nhà phê bình, chiếc bóng trên vách là một trò đùa với con, trò đùa ấy thể hiện tình yêu, nỗi nhớ của người vợ với chồng, gửi gắm hàm ý vợ chồng quấn quýt như hình với bóng không rời. Tuy nhiên, đây lại là nguyên nhân gây nên cái chết oan nghiệt của Vũ Nương)</a:t>
                      </a:r>
                      <a:endParaRPr lang="en-US" sz="3400" dirty="0">
                        <a:effectLst/>
                        <a:latin typeface="Roboto Condensed "/>
                        <a:ea typeface="Calibri" panose="020F0502020204030204" pitchFamily="34" charset="0"/>
                      </a:endParaRPr>
                    </a:p>
                    <a:p>
                      <a:pPr marL="0" marR="0" algn="just">
                        <a:lnSpc>
                          <a:spcPct val="120000"/>
                        </a:lnSpc>
                        <a:spcBef>
                          <a:spcPts val="200"/>
                        </a:spcBef>
                        <a:spcAft>
                          <a:spcPts val="200"/>
                        </a:spcAft>
                        <a:tabLst>
                          <a:tab pos="7334250" algn="l"/>
                        </a:tabLst>
                      </a:pPr>
                      <a:r>
                        <a:rPr lang="vi-VN" sz="3400" dirty="0">
                          <a:effectLst/>
                          <a:latin typeface="Roboto Condensed "/>
                          <a:ea typeface="Times New Roman" panose="02020603050405020304" pitchFamily="18" charset="0"/>
                        </a:rPr>
                        <a:t>+ Em có đồng tình với những phân tích đó không?</a:t>
                      </a:r>
                      <a:endParaRPr lang="en-US" sz="3400" dirty="0">
                        <a:effectLst/>
                        <a:latin typeface="Roboto Condensed "/>
                        <a:ea typeface="Calibri" panose="020F0502020204030204" pitchFamily="34" charset="0"/>
                      </a:endParaRPr>
                    </a:p>
                    <a:p>
                      <a:pPr marL="342900" marR="0" lvl="0" indent="-342900" algn="just">
                        <a:lnSpc>
                          <a:spcPct val="120000"/>
                        </a:lnSpc>
                        <a:spcBef>
                          <a:spcPts val="200"/>
                        </a:spcBef>
                        <a:spcAft>
                          <a:spcPts val="200"/>
                        </a:spcAft>
                        <a:buFont typeface="Symbol" panose="05050102010706020507" pitchFamily="18" charset="2"/>
                        <a:buChar char=""/>
                        <a:tabLst>
                          <a:tab pos="7334250" algn="l"/>
                        </a:tabLst>
                      </a:pPr>
                      <a:r>
                        <a:rPr lang="vi-VN" sz="3400" dirty="0">
                          <a:effectLst/>
                          <a:latin typeface="Roboto Condensed "/>
                          <a:ea typeface="Times New Roman" panose="02020603050405020304" pitchFamily="18" charset="0"/>
                        </a:rPr>
                        <a:t>Phân tích của tác giả có bám sát văn bản không? </a:t>
                      </a:r>
                      <a:endParaRPr lang="en-US" sz="3400" dirty="0">
                        <a:effectLst/>
                        <a:latin typeface="Roboto Condensed "/>
                        <a:ea typeface="Calibri" panose="020F0502020204030204" pitchFamily="34" charset="0"/>
                      </a:endParaRPr>
                    </a:p>
                    <a:p>
                      <a:pPr marL="342900" marR="0" lvl="0" indent="-342900" algn="just">
                        <a:lnSpc>
                          <a:spcPct val="120000"/>
                        </a:lnSpc>
                        <a:spcBef>
                          <a:spcPts val="200"/>
                        </a:spcBef>
                        <a:spcAft>
                          <a:spcPts val="200"/>
                        </a:spcAft>
                        <a:buFont typeface="Symbol" panose="05050102010706020507" pitchFamily="18" charset="2"/>
                        <a:buChar char=""/>
                        <a:tabLst>
                          <a:tab pos="7334250" algn="l"/>
                        </a:tabLst>
                      </a:pPr>
                      <a:r>
                        <a:rPr lang="vi-VN" sz="3400" dirty="0">
                          <a:effectLst/>
                          <a:latin typeface="Roboto Condensed "/>
                          <a:ea typeface="Times New Roman" panose="02020603050405020304" pitchFamily="18" charset="0"/>
                        </a:rPr>
                        <a:t>Những suy luận của tác giả về mối quan hệ giữa hình với bóng, những liên tưởng về sự quấn quýt giữa hình với bóng và sự quấn quýt giữa vợ với chồng có hợp lí không?</a:t>
                      </a:r>
                      <a:endParaRPr lang="en-US" sz="3400" dirty="0">
                        <a:effectLst/>
                        <a:latin typeface="Roboto Condensed "/>
                        <a:ea typeface="Calibri" panose="020F0502020204030204" pitchFamily="34" charset="0"/>
                      </a:endParaRPr>
                    </a:p>
                    <a:p>
                      <a:pPr marL="342900" marR="0" lvl="0" indent="-342900" algn="just">
                        <a:lnSpc>
                          <a:spcPct val="120000"/>
                        </a:lnSpc>
                        <a:spcBef>
                          <a:spcPts val="200"/>
                        </a:spcBef>
                        <a:spcAft>
                          <a:spcPts val="200"/>
                        </a:spcAft>
                        <a:buFont typeface="Symbol" panose="05050102010706020507" pitchFamily="18" charset="2"/>
                        <a:buChar char=""/>
                        <a:tabLst>
                          <a:tab pos="7334250" algn="l"/>
                        </a:tabLst>
                      </a:pPr>
                      <a:r>
                        <a:rPr lang="vi-VN" sz="3400" dirty="0">
                          <a:effectLst/>
                          <a:latin typeface="Roboto Condensed "/>
                          <a:ea typeface="Times New Roman" panose="02020603050405020304" pitchFamily="18" charset="0"/>
                        </a:rPr>
                        <a:t>Ngoài những ý nghĩa của chi tiết được tác giả nêu lên trong quá trình phân tích, em còn phát hiện thêm ý nghĩa nào khác?</a:t>
                      </a:r>
                      <a:endParaRPr lang="en-US" sz="3400" dirty="0">
                        <a:effectLst/>
                        <a:latin typeface="Roboto Condensed "/>
                        <a:ea typeface="Calibri" panose="020F0502020204030204" pitchFamily="34" charset="0"/>
                      </a:endParaRPr>
                    </a:p>
                  </a:txBody>
                  <a:tcPr marL="63500" marR="63500" marT="63500" marB="63500">
                    <a:solidFill>
                      <a:schemeClr val="bg2"/>
                    </a:solidFill>
                  </a:tcPr>
                </a:tc>
                <a:extLst>
                  <a:ext uri="{0D108BD9-81ED-4DB2-BD59-A6C34878D82A}">
                    <a16:rowId xmlns:a16="http://schemas.microsoft.com/office/drawing/2014/main" xmlns="" val="1439063032"/>
                  </a:ext>
                </a:extLst>
              </a:tr>
              <a:tr h="2072352">
                <a:tc>
                  <a:txBody>
                    <a:bodyPr/>
                    <a:lstStyle/>
                    <a:p>
                      <a:pPr lvl="0" algn="ctr">
                        <a:lnSpc>
                          <a:spcPct val="120000"/>
                        </a:lnSpc>
                        <a:spcBef>
                          <a:spcPts val="200"/>
                        </a:spcBef>
                        <a:spcAft>
                          <a:spcPts val="200"/>
                        </a:spcAft>
                      </a:pPr>
                      <a:r>
                        <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KĐ</a:t>
                      </a:r>
                      <a:endParaRPr lang="vi-VN"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endParaRPr>
                    </a:p>
                    <a:p>
                      <a:pPr lvl="0" algn="ctr">
                        <a:lnSpc>
                          <a:spcPct val="120000"/>
                        </a:lnSpc>
                        <a:spcBef>
                          <a:spcPts val="200"/>
                        </a:spcBef>
                        <a:spcAft>
                          <a:spcPts val="200"/>
                        </a:spcAft>
                      </a:pPr>
                      <a:r>
                        <a:rPr lang="vi-VN"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rPr>
                        <a:t>(1 câu)</a:t>
                      </a:r>
                      <a:endParaRPr lang="en-US" sz="3400" b="1" dirty="0">
                        <a:solidFill>
                          <a:schemeClr val="bg2">
                            <a:lumMod val="25000"/>
                          </a:schemeClr>
                        </a:solidFill>
                        <a:effectLst/>
                        <a:latin typeface="Roboto Condensed "/>
                        <a:ea typeface="Roboto Condensed" panose="02000000000000000000" pitchFamily="2" charset="0"/>
                        <a:cs typeface="Roboto Condensed" panose="02000000000000000000" pitchFamily="2" charset="0"/>
                      </a:endParaRPr>
                    </a:p>
                  </a:txBody>
                  <a:tcPr marL="63500" marR="63500" marT="63500" marB="63500" anchor="ctr">
                    <a:solidFill>
                      <a:schemeClr val="bg2">
                        <a:lumMod val="90000"/>
                      </a:schemeClr>
                    </a:solidFill>
                  </a:tcPr>
                </a:tc>
                <a:tc>
                  <a:txBody>
                    <a:bodyPr/>
                    <a:lstStyle/>
                    <a:p>
                      <a:pPr marL="0" marR="0" algn="just">
                        <a:lnSpc>
                          <a:spcPct val="120000"/>
                        </a:lnSpc>
                        <a:spcBef>
                          <a:spcPts val="200"/>
                        </a:spcBef>
                        <a:spcAft>
                          <a:spcPts val="200"/>
                        </a:spcAft>
                        <a:tabLst>
                          <a:tab pos="7334250" algn="l"/>
                        </a:tabLst>
                      </a:pPr>
                      <a:r>
                        <a:rPr lang="vi-VN" sz="3400" dirty="0">
                          <a:effectLst/>
                          <a:latin typeface="Roboto Condensed "/>
                          <a:ea typeface="Times New Roman" panose="02020603050405020304" pitchFamily="18" charset="0"/>
                        </a:rPr>
                        <a:t>Khẳng định lại ý kiến của bản thân về cách đánh giá của tác giả bài nghị luận, nêu tầm quan trọng của sứ mệnh đồng sáng tạo của độc giả với nhà văn</a:t>
                      </a:r>
                      <a:endParaRPr lang="en-US" sz="3400" dirty="0">
                        <a:effectLst/>
                        <a:latin typeface="Roboto Condensed "/>
                        <a:ea typeface="Calibri" panose="020F0502020204030204" pitchFamily="34" charset="0"/>
                      </a:endParaRPr>
                    </a:p>
                  </a:txBody>
                  <a:tcPr marL="63500" marR="63500" marT="63500" marB="63500">
                    <a:solidFill>
                      <a:schemeClr val="bg2"/>
                    </a:solidFill>
                  </a:tcPr>
                </a:tc>
                <a:extLst>
                  <a:ext uri="{0D108BD9-81ED-4DB2-BD59-A6C34878D82A}">
                    <a16:rowId xmlns:a16="http://schemas.microsoft.com/office/drawing/2014/main" xmlns="" val="3853986726"/>
                  </a:ext>
                </a:extLst>
              </a:tr>
            </a:tbl>
          </a:graphicData>
        </a:graphic>
      </p:graphicFrame>
    </p:spTree>
    <p:extLst>
      <p:ext uri="{BB962C8B-B14F-4D97-AF65-F5344CB8AC3E}">
        <p14:creationId xmlns:p14="http://schemas.microsoft.com/office/powerpoint/2010/main" val="3929816693"/>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4495663" y="-3600828"/>
            <a:ext cx="9357063" cy="17488654"/>
          </a:xfrm>
          <a:custGeom>
            <a:avLst/>
            <a:gdLst/>
            <a:ahLst/>
            <a:cxnLst/>
            <a:rect l="l" t="t" r="r" b="b"/>
            <a:pathLst>
              <a:path w="9357063" h="17488654">
                <a:moveTo>
                  <a:pt x="0" y="0"/>
                </a:moveTo>
                <a:lnTo>
                  <a:pt x="9357063" y="0"/>
                </a:lnTo>
                <a:lnTo>
                  <a:pt x="9357063" y="17488654"/>
                </a:lnTo>
                <a:lnTo>
                  <a:pt x="0" y="17488654"/>
                </a:lnTo>
                <a:lnTo>
                  <a:pt x="0" y="0"/>
                </a:lnTo>
                <a:close/>
              </a:path>
            </a:pathLst>
          </a:custGeom>
          <a:blipFill>
            <a:blip r:embed="rId4"/>
            <a:stretch>
              <a:fillRect l="-12095" t="-5231" r="-11564" b="-5348"/>
            </a:stretch>
          </a:blipFill>
        </p:spPr>
        <p:txBody>
          <a:bodyPr/>
          <a:lstStyle/>
          <a:p>
            <a:endParaRPr lang="en-US"/>
          </a:p>
        </p:txBody>
      </p:sp>
      <p:sp>
        <p:nvSpPr>
          <p:cNvPr id="4" name="Freeform 4"/>
          <p:cNvSpPr/>
          <p:nvPr/>
        </p:nvSpPr>
        <p:spPr>
          <a:xfrm flipH="1">
            <a:off x="14537537" y="-97675"/>
            <a:ext cx="3380985" cy="4650393"/>
          </a:xfrm>
          <a:custGeom>
            <a:avLst/>
            <a:gdLst/>
            <a:ahLst/>
            <a:cxnLst/>
            <a:rect l="l" t="t" r="r" b="b"/>
            <a:pathLst>
              <a:path w="3380985" h="4650393">
                <a:moveTo>
                  <a:pt x="3380985" y="0"/>
                </a:moveTo>
                <a:lnTo>
                  <a:pt x="0" y="0"/>
                </a:lnTo>
                <a:lnTo>
                  <a:pt x="0" y="4650393"/>
                </a:lnTo>
                <a:lnTo>
                  <a:pt x="3380985" y="4650393"/>
                </a:lnTo>
                <a:lnTo>
                  <a:pt x="3380985" y="0"/>
                </a:lnTo>
                <a:close/>
              </a:path>
            </a:pathLst>
          </a:custGeom>
          <a:blipFill>
            <a:blip r:embed="rId5"/>
            <a:stretch>
              <a:fillRect l="-61562" t="-137925" r="-287338" b="-251622"/>
            </a:stretch>
          </a:blipFill>
        </p:spPr>
        <p:txBody>
          <a:bodyPr/>
          <a:lstStyle/>
          <a:p>
            <a:endParaRPr lang="en-US"/>
          </a:p>
        </p:txBody>
      </p:sp>
      <p:sp>
        <p:nvSpPr>
          <p:cNvPr id="5" name="Freeform 5"/>
          <p:cNvSpPr/>
          <p:nvPr/>
        </p:nvSpPr>
        <p:spPr>
          <a:xfrm>
            <a:off x="0" y="2526883"/>
            <a:ext cx="4981572" cy="7295148"/>
          </a:xfrm>
          <a:custGeom>
            <a:avLst/>
            <a:gdLst/>
            <a:ahLst/>
            <a:cxnLst/>
            <a:rect l="l" t="t" r="r" b="b"/>
            <a:pathLst>
              <a:path w="4981572" h="7295148">
                <a:moveTo>
                  <a:pt x="0" y="0"/>
                </a:moveTo>
                <a:lnTo>
                  <a:pt x="4981572" y="0"/>
                </a:lnTo>
                <a:lnTo>
                  <a:pt x="4981572" y="7295148"/>
                </a:lnTo>
                <a:lnTo>
                  <a:pt x="0" y="7295148"/>
                </a:lnTo>
                <a:lnTo>
                  <a:pt x="0" y="0"/>
                </a:lnTo>
                <a:close/>
              </a:path>
            </a:pathLst>
          </a:custGeom>
          <a:blipFill>
            <a:blip r:embed="rId6"/>
            <a:stretch>
              <a:fillRect t="-4" b="-4"/>
            </a:stretch>
          </a:blipFill>
        </p:spPr>
        <p:txBody>
          <a:bodyPr/>
          <a:lstStyle/>
          <a:p>
            <a:endParaRPr lang="en-US"/>
          </a:p>
        </p:txBody>
      </p:sp>
      <p:sp>
        <p:nvSpPr>
          <p:cNvPr id="6" name="TextBox 6"/>
          <p:cNvSpPr txBox="1"/>
          <p:nvPr/>
        </p:nvSpPr>
        <p:spPr>
          <a:xfrm>
            <a:off x="5943600" y="1058503"/>
            <a:ext cx="9319637" cy="1169019"/>
          </a:xfrm>
          <a:prstGeom prst="rect">
            <a:avLst/>
          </a:prstGeom>
        </p:spPr>
        <p:txBody>
          <a:bodyPr wrap="square" lIns="0" tIns="0" rIns="0" bIns="0" rtlCol="0" anchor="t">
            <a:spAutoFit/>
          </a:bodyPr>
          <a:lstStyle/>
          <a:p>
            <a:pPr algn="ctr">
              <a:lnSpc>
                <a:spcPts val="9589"/>
              </a:lnSpc>
            </a:pPr>
            <a:r>
              <a:rPr lang="vi-VN" sz="6849" dirty="0">
                <a:solidFill>
                  <a:srgbClr val="594A47"/>
                </a:solidFill>
                <a:latin typeface="Fraunces Semi-Bold"/>
              </a:rPr>
              <a:t>IV. VẬN DỤNG</a:t>
            </a:r>
            <a:endParaRPr lang="en-US" sz="6849" dirty="0">
              <a:solidFill>
                <a:srgbClr val="594A47"/>
              </a:solidFill>
              <a:latin typeface="Fraunces Semi-Bold"/>
            </a:endParaRPr>
          </a:p>
        </p:txBody>
      </p:sp>
      <p:sp>
        <p:nvSpPr>
          <p:cNvPr id="9" name="TextBox 8">
            <a:extLst>
              <a:ext uri="{FF2B5EF4-FFF2-40B4-BE49-F238E27FC236}">
                <a16:creationId xmlns:a16="http://schemas.microsoft.com/office/drawing/2014/main" xmlns="" id="{DD0C20B3-9C80-0011-D73F-117EE769CD17}"/>
              </a:ext>
            </a:extLst>
          </p:cNvPr>
          <p:cNvSpPr txBox="1"/>
          <p:nvPr/>
        </p:nvSpPr>
        <p:spPr>
          <a:xfrm>
            <a:off x="6733709" y="4087639"/>
            <a:ext cx="7848600" cy="4074192"/>
          </a:xfrm>
          <a:prstGeom prst="rect">
            <a:avLst/>
          </a:prstGeom>
          <a:noFill/>
        </p:spPr>
        <p:txBody>
          <a:bodyPr wrap="square" rtlCol="0">
            <a:spAutoFit/>
          </a:bodyPr>
          <a:lstStyle/>
          <a:p>
            <a:pPr marL="285750" indent="-285750" algn="just">
              <a:lnSpc>
                <a:spcPct val="125000"/>
              </a:lnSpc>
              <a:spcBef>
                <a:spcPts val="200"/>
              </a:spcBef>
              <a:spcAft>
                <a:spcPts val="200"/>
              </a:spcAft>
              <a:buFont typeface="Wingdings" panose="05000000000000000000" pitchFamily="2" charset="2"/>
              <a:buChar char="ü"/>
              <a:tabLst>
                <a:tab pos="7334250" algn="l"/>
              </a:tabLst>
            </a:pPr>
            <a:r>
              <a:rPr lang="vi-VN" sz="3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rPr>
              <a:t> </a:t>
            </a:r>
            <a:r>
              <a:rPr lang="vi-VN"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Đọc mở rộng văn bản cùng thể loại: </a:t>
            </a:r>
            <a:r>
              <a:rPr lang="vi-VN" sz="3500" i="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“Thằng quỷ nhỏ” của Nguyễn Nhật Ánh nghĩ về những phẩm chất của một tác phẩm viết cho thiếu nhi.</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marL="285750" indent="-285750" algn="just">
              <a:lnSpc>
                <a:spcPct val="125000"/>
              </a:lnSpc>
              <a:spcBef>
                <a:spcPts val="200"/>
              </a:spcBef>
              <a:spcAft>
                <a:spcPts val="200"/>
              </a:spcAft>
              <a:buFont typeface="Wingdings" panose="05000000000000000000" pitchFamily="2" charset="2"/>
              <a:buChar char="ü"/>
              <a:tabLst>
                <a:tab pos="7334250" algn="l"/>
              </a:tabLst>
            </a:pPr>
            <a:r>
              <a:rPr lang="vi-VN"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Khám phá văn bản theo phiếu gợi dẫn </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marL="285750" indent="-285750">
              <a:buFont typeface="Wingdings" panose="05000000000000000000" pitchFamily="2" charset="2"/>
              <a:buChar char="ü"/>
            </a:pPr>
            <a:endParaRPr lang="en-US" sz="3500" dirty="0">
              <a:solidFill>
                <a:schemeClr val="tx1">
                  <a:lumMod val="75000"/>
                  <a:lumOff val="25000"/>
                </a:schemeClr>
              </a:solidFill>
              <a:latin typeface="Roboto Condensed" panose="02000000000000000000" pitchFamily="2" charset="0"/>
              <a:ea typeface="Roboto Condensed" panose="02000000000000000000" pitchFamily="2" charset="0"/>
              <a:cs typeface="Roboto Condensed" panose="02000000000000000000" pitchFamily="2" charset="0"/>
            </a:endParaRPr>
          </a:p>
        </p:txBody>
      </p:sp>
      <p:sp>
        <p:nvSpPr>
          <p:cNvPr id="10" name="Freeform 5">
            <a:extLst>
              <a:ext uri="{FF2B5EF4-FFF2-40B4-BE49-F238E27FC236}">
                <a16:creationId xmlns:a16="http://schemas.microsoft.com/office/drawing/2014/main" xmlns="" id="{8D02F143-6DCB-B999-1C69-57AA33629782}"/>
              </a:ext>
            </a:extLst>
          </p:cNvPr>
          <p:cNvSpPr/>
          <p:nvPr/>
        </p:nvSpPr>
        <p:spPr>
          <a:xfrm>
            <a:off x="4313206" y="2511772"/>
            <a:ext cx="13544927" cy="5751442"/>
          </a:xfrm>
          <a:custGeom>
            <a:avLst/>
            <a:gdLst/>
            <a:ahLst/>
            <a:cxnLst/>
            <a:rect l="l" t="t" r="r" b="b"/>
            <a:pathLst>
              <a:path w="12235715" h="4251911">
                <a:moveTo>
                  <a:pt x="0" y="0"/>
                </a:moveTo>
                <a:lnTo>
                  <a:pt x="12235715" y="0"/>
                </a:lnTo>
                <a:lnTo>
                  <a:pt x="12235715" y="4251911"/>
                </a:lnTo>
                <a:lnTo>
                  <a:pt x="0" y="4251911"/>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txBody>
          <a:bodyPr/>
          <a:lstStyle/>
          <a:p>
            <a:endParaRPr lang="en-US"/>
          </a:p>
        </p:txBody>
      </p:sp>
    </p:spTree>
    <p:extLst>
      <p:ext uri="{BB962C8B-B14F-4D97-AF65-F5344CB8AC3E}">
        <p14:creationId xmlns:p14="http://schemas.microsoft.com/office/powerpoint/2010/main" val="476046666"/>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3065"/>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1816045" y="-2184454"/>
            <a:ext cx="14655909" cy="14655909"/>
          </a:xfrm>
          <a:custGeom>
            <a:avLst/>
            <a:gdLst/>
            <a:ahLst/>
            <a:cxnLst/>
            <a:rect l="l" t="t" r="r" b="b"/>
            <a:pathLst>
              <a:path w="14655909" h="14655909">
                <a:moveTo>
                  <a:pt x="0" y="0"/>
                </a:moveTo>
                <a:lnTo>
                  <a:pt x="14655909" y="0"/>
                </a:lnTo>
                <a:lnTo>
                  <a:pt x="14655909" y="14655908"/>
                </a:lnTo>
                <a:lnTo>
                  <a:pt x="0" y="14655908"/>
                </a:lnTo>
                <a:lnTo>
                  <a:pt x="0" y="0"/>
                </a:lnTo>
                <a:close/>
              </a:path>
            </a:pathLst>
          </a:custGeom>
          <a:blipFill>
            <a:blip r:embed="rId4"/>
            <a:stretch>
              <a:fillRect l="-12095" t="-53924" r="-11564" b="-54102"/>
            </a:stretch>
          </a:blipFill>
        </p:spPr>
        <p:txBody>
          <a:bodyPr/>
          <a:lstStyle/>
          <a:p>
            <a:endParaRPr lang="en-US"/>
          </a:p>
        </p:txBody>
      </p:sp>
      <p:sp>
        <p:nvSpPr>
          <p:cNvPr id="4" name="Freeform 4"/>
          <p:cNvSpPr/>
          <p:nvPr/>
        </p:nvSpPr>
        <p:spPr>
          <a:xfrm rot="1093668">
            <a:off x="1769672" y="-43210"/>
            <a:ext cx="5462179" cy="5613996"/>
          </a:xfrm>
          <a:custGeom>
            <a:avLst/>
            <a:gdLst/>
            <a:ahLst/>
            <a:cxnLst/>
            <a:rect l="l" t="t" r="r" b="b"/>
            <a:pathLst>
              <a:path w="5462179" h="5613996">
                <a:moveTo>
                  <a:pt x="0" y="0"/>
                </a:moveTo>
                <a:lnTo>
                  <a:pt x="5462180" y="0"/>
                </a:lnTo>
                <a:lnTo>
                  <a:pt x="5462180" y="5613996"/>
                </a:lnTo>
                <a:lnTo>
                  <a:pt x="0" y="5613996"/>
                </a:lnTo>
                <a:lnTo>
                  <a:pt x="0" y="0"/>
                </a:lnTo>
                <a:close/>
              </a:path>
            </a:pathLst>
          </a:custGeom>
          <a:blipFill>
            <a:blip r:embed="rId5"/>
            <a:stretch>
              <a:fillRect t="-97084" r="-177857" b="-208430"/>
            </a:stretch>
          </a:blipFill>
        </p:spPr>
        <p:txBody>
          <a:bodyPr/>
          <a:lstStyle/>
          <a:p>
            <a:endParaRPr lang="en-US"/>
          </a:p>
        </p:txBody>
      </p:sp>
      <p:sp>
        <p:nvSpPr>
          <p:cNvPr id="9" name="Freeform 6">
            <a:extLst>
              <a:ext uri="{FF2B5EF4-FFF2-40B4-BE49-F238E27FC236}">
                <a16:creationId xmlns:a16="http://schemas.microsoft.com/office/drawing/2014/main" xmlns="" id="{2EB48D29-0859-6DE8-245A-618319BADEAF}"/>
              </a:ext>
            </a:extLst>
          </p:cNvPr>
          <p:cNvSpPr/>
          <p:nvPr/>
        </p:nvSpPr>
        <p:spPr>
          <a:xfrm>
            <a:off x="4933012" y="1247899"/>
            <a:ext cx="8137025" cy="7791201"/>
          </a:xfrm>
          <a:custGeom>
            <a:avLst/>
            <a:gdLst/>
            <a:ahLst/>
            <a:cxnLst/>
            <a:rect l="l" t="t" r="r" b="b"/>
            <a:pathLst>
              <a:path w="8137025" h="7791201">
                <a:moveTo>
                  <a:pt x="0" y="0"/>
                </a:moveTo>
                <a:lnTo>
                  <a:pt x="8137025" y="0"/>
                </a:lnTo>
                <a:lnTo>
                  <a:pt x="8137025" y="7791201"/>
                </a:lnTo>
                <a:lnTo>
                  <a:pt x="0" y="779120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a:p>
        </p:txBody>
      </p:sp>
      <p:sp>
        <p:nvSpPr>
          <p:cNvPr id="10" name="Freeform 5">
            <a:extLst>
              <a:ext uri="{FF2B5EF4-FFF2-40B4-BE49-F238E27FC236}">
                <a16:creationId xmlns:a16="http://schemas.microsoft.com/office/drawing/2014/main" xmlns="" id="{EA80FBAE-C9EE-295E-F410-5BFAFE4E9CF7}"/>
              </a:ext>
            </a:extLst>
          </p:cNvPr>
          <p:cNvSpPr/>
          <p:nvPr/>
        </p:nvSpPr>
        <p:spPr>
          <a:xfrm>
            <a:off x="12783240" y="3619500"/>
            <a:ext cx="6292107" cy="5854194"/>
          </a:xfrm>
          <a:custGeom>
            <a:avLst/>
            <a:gdLst/>
            <a:ahLst/>
            <a:cxnLst/>
            <a:rect l="l" t="t" r="r" b="b"/>
            <a:pathLst>
              <a:path w="6292107" h="5854194">
                <a:moveTo>
                  <a:pt x="0" y="0"/>
                </a:moveTo>
                <a:lnTo>
                  <a:pt x="6292107" y="0"/>
                </a:lnTo>
                <a:lnTo>
                  <a:pt x="6292107" y="5854194"/>
                </a:lnTo>
                <a:lnTo>
                  <a:pt x="0" y="5854194"/>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endParaRPr lang="en-US"/>
          </a:p>
        </p:txBody>
      </p:sp>
      <p:sp>
        <p:nvSpPr>
          <p:cNvPr id="11" name="TextBox 9">
            <a:extLst>
              <a:ext uri="{FF2B5EF4-FFF2-40B4-BE49-F238E27FC236}">
                <a16:creationId xmlns:a16="http://schemas.microsoft.com/office/drawing/2014/main" xmlns="" id="{BD5746F8-8EB1-DDBB-877A-9C14E726714C}"/>
              </a:ext>
            </a:extLst>
          </p:cNvPr>
          <p:cNvSpPr txBox="1"/>
          <p:nvPr/>
        </p:nvSpPr>
        <p:spPr>
          <a:xfrm>
            <a:off x="5008804" y="3020102"/>
            <a:ext cx="7985440" cy="3893374"/>
          </a:xfrm>
          <a:prstGeom prst="rect">
            <a:avLst/>
          </a:prstGeom>
        </p:spPr>
        <p:txBody>
          <a:bodyPr lIns="0" tIns="0" rIns="0" bIns="0" rtlCol="0" anchor="t">
            <a:spAutoFit/>
          </a:bodyPr>
          <a:lstStyle/>
          <a:p>
            <a:pPr algn="ctr">
              <a:lnSpc>
                <a:spcPct val="150000"/>
              </a:lnSpc>
              <a:spcBef>
                <a:spcPct val="0"/>
              </a:spcBef>
            </a:pPr>
            <a:r>
              <a:rPr lang="vi-VN" sz="8800" dirty="0">
                <a:solidFill>
                  <a:srgbClr val="605048"/>
                </a:solidFill>
                <a:latin typeface="#9Slide05 Dear Saturday"/>
              </a:rPr>
              <a:t>Cảm ơn</a:t>
            </a:r>
          </a:p>
          <a:p>
            <a:pPr algn="ctr">
              <a:lnSpc>
                <a:spcPct val="150000"/>
              </a:lnSpc>
              <a:spcBef>
                <a:spcPct val="0"/>
              </a:spcBef>
            </a:pPr>
            <a:r>
              <a:rPr lang="vi-VN" sz="8800" dirty="0">
                <a:solidFill>
                  <a:srgbClr val="605048"/>
                </a:solidFill>
                <a:latin typeface="#9Slide05 Dear Saturday"/>
              </a:rPr>
              <a:t> các em!</a:t>
            </a:r>
            <a:endParaRPr lang="en-US" sz="8800" dirty="0">
              <a:solidFill>
                <a:srgbClr val="605048"/>
              </a:solidFill>
              <a:latin typeface="#9Slide05 Dear Saturday"/>
            </a:endParaRPr>
          </a:p>
        </p:txBody>
      </p:sp>
    </p:spTree>
    <p:extLst>
      <p:ext uri="{BB962C8B-B14F-4D97-AF65-F5344CB8AC3E}">
        <p14:creationId xmlns:p14="http://schemas.microsoft.com/office/powerpoint/2010/main" val="30793687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sz="4500"/>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sz="4500"/>
          </a:p>
        </p:txBody>
      </p:sp>
      <p:sp>
        <p:nvSpPr>
          <p:cNvPr id="4" name="Freeform 4"/>
          <p:cNvSpPr/>
          <p:nvPr/>
        </p:nvSpPr>
        <p:spPr>
          <a:xfrm>
            <a:off x="-1" y="8548434"/>
            <a:ext cx="3380985" cy="4650393"/>
          </a:xfrm>
          <a:custGeom>
            <a:avLst/>
            <a:gdLst/>
            <a:ahLst/>
            <a:cxnLst/>
            <a:rect l="l" t="t" r="r" b="b"/>
            <a:pathLst>
              <a:path w="3380985" h="4650393">
                <a:moveTo>
                  <a:pt x="0" y="0"/>
                </a:moveTo>
                <a:lnTo>
                  <a:pt x="3380985" y="0"/>
                </a:lnTo>
                <a:lnTo>
                  <a:pt x="3380985" y="4650393"/>
                </a:lnTo>
                <a:lnTo>
                  <a:pt x="0" y="4650393"/>
                </a:lnTo>
                <a:lnTo>
                  <a:pt x="0" y="0"/>
                </a:lnTo>
                <a:close/>
              </a:path>
            </a:pathLst>
          </a:custGeom>
          <a:blipFill>
            <a:blip r:embed="rId5"/>
            <a:stretch>
              <a:fillRect l="-61562" t="-137925" r="-287338" b="-251622"/>
            </a:stretch>
          </a:blipFill>
        </p:spPr>
        <p:txBody>
          <a:bodyPr/>
          <a:lstStyle/>
          <a:p>
            <a:endParaRPr lang="en-US" sz="4500"/>
          </a:p>
        </p:txBody>
      </p:sp>
      <p:sp>
        <p:nvSpPr>
          <p:cNvPr id="5" name="AutoShape 5"/>
          <p:cNvSpPr/>
          <p:nvPr/>
        </p:nvSpPr>
        <p:spPr>
          <a:xfrm rot="5362205">
            <a:off x="12806910" y="30710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6" name="AutoShape 6"/>
          <p:cNvSpPr/>
          <p:nvPr/>
        </p:nvSpPr>
        <p:spPr>
          <a:xfrm rot="5362205">
            <a:off x="12806910" y="66143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9" name="Freeform 9"/>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4500"/>
          </a:p>
        </p:txBody>
      </p:sp>
      <p:sp>
        <p:nvSpPr>
          <p:cNvPr id="10" name="TextBox 10"/>
          <p:cNvSpPr txBox="1"/>
          <p:nvPr/>
        </p:nvSpPr>
        <p:spPr>
          <a:xfrm>
            <a:off x="-457200" y="295145"/>
            <a:ext cx="8495743" cy="1008674"/>
          </a:xfrm>
          <a:prstGeom prst="rect">
            <a:avLst/>
          </a:prstGeom>
        </p:spPr>
        <p:txBody>
          <a:bodyPr wrap="square" lIns="0" tIns="0" rIns="0" bIns="0" rtlCol="0" anchor="t">
            <a:spAutoFit/>
          </a:bodyPr>
          <a:lstStyle/>
          <a:p>
            <a:pPr algn="ctr">
              <a:lnSpc>
                <a:spcPts val="9029"/>
              </a:lnSpc>
            </a:pPr>
            <a:r>
              <a:rPr lang="en-US" sz="4500" dirty="0">
                <a:solidFill>
                  <a:srgbClr val="594A47"/>
                </a:solidFill>
                <a:latin typeface="Fraunces Semi-Bold"/>
              </a:rPr>
              <a:t>TRI THỨC NGỮ VĂN</a:t>
            </a:r>
          </a:p>
        </p:txBody>
      </p:sp>
      <p:sp>
        <p:nvSpPr>
          <p:cNvPr id="11" name="TextBox 11"/>
          <p:cNvSpPr txBox="1"/>
          <p:nvPr/>
        </p:nvSpPr>
        <p:spPr>
          <a:xfrm>
            <a:off x="707415" y="1060360"/>
            <a:ext cx="16230600" cy="865622"/>
          </a:xfrm>
          <a:prstGeom prst="rect">
            <a:avLst/>
          </a:prstGeom>
        </p:spPr>
        <p:txBody>
          <a:bodyPr lIns="0" tIns="0" rIns="0" bIns="0" rtlCol="0" anchor="t">
            <a:spAutoFit/>
          </a:bodyPr>
          <a:lstStyle/>
          <a:p>
            <a:pPr algn="just">
              <a:lnSpc>
                <a:spcPts val="7560"/>
              </a:lnSpc>
              <a:spcBef>
                <a:spcPct val="0"/>
              </a:spcBef>
            </a:pPr>
            <a:r>
              <a:rPr lang="en-US" sz="3500" dirty="0">
                <a:solidFill>
                  <a:srgbClr val="594A47"/>
                </a:solidFill>
                <a:latin typeface="#9Slide05 Dear Saturday"/>
              </a:rPr>
              <a:t>1. Văn </a:t>
            </a:r>
            <a:r>
              <a:rPr lang="en-US" sz="3500" dirty="0" err="1">
                <a:solidFill>
                  <a:srgbClr val="594A47"/>
                </a:solidFill>
                <a:latin typeface="#9Slide05 Dear Saturday"/>
              </a:rPr>
              <a:t>bản</a:t>
            </a:r>
            <a:r>
              <a:rPr lang="en-US" sz="3500" dirty="0">
                <a:solidFill>
                  <a:srgbClr val="594A47"/>
                </a:solidFill>
                <a:latin typeface="#9Slide05 Dear Saturday"/>
              </a:rPr>
              <a:t> </a:t>
            </a:r>
            <a:r>
              <a:rPr lang="en-US" sz="3500" dirty="0" err="1">
                <a:solidFill>
                  <a:srgbClr val="594A47"/>
                </a:solidFill>
                <a:latin typeface="#9Slide05 Dear Saturday"/>
              </a:rPr>
              <a:t>nghị</a:t>
            </a:r>
            <a:r>
              <a:rPr lang="en-US" sz="3500" dirty="0">
                <a:solidFill>
                  <a:srgbClr val="594A47"/>
                </a:solidFill>
                <a:latin typeface="#9Slide05 Dear Saturday"/>
              </a:rPr>
              <a:t> </a:t>
            </a:r>
            <a:r>
              <a:rPr lang="en-US" sz="3500" dirty="0" err="1">
                <a:solidFill>
                  <a:srgbClr val="594A47"/>
                </a:solidFill>
                <a:latin typeface="#9Slide05 Dear Saturday"/>
              </a:rPr>
              <a:t>luận</a:t>
            </a:r>
            <a:r>
              <a:rPr lang="en-US" sz="3500" dirty="0">
                <a:solidFill>
                  <a:srgbClr val="594A47"/>
                </a:solidFill>
                <a:latin typeface="#9Slide05 Dear Saturday"/>
              </a:rPr>
              <a:t> </a:t>
            </a:r>
            <a:r>
              <a:rPr lang="en-US" sz="3500" dirty="0" err="1">
                <a:solidFill>
                  <a:srgbClr val="594A47"/>
                </a:solidFill>
                <a:latin typeface="#9Slide05 Dear Saturday"/>
              </a:rPr>
              <a:t>viết</a:t>
            </a:r>
            <a:r>
              <a:rPr lang="en-US" sz="3500" dirty="0">
                <a:solidFill>
                  <a:srgbClr val="594A47"/>
                </a:solidFill>
                <a:latin typeface="#9Slide05 Dear Saturday"/>
              </a:rPr>
              <a:t> </a:t>
            </a:r>
            <a:r>
              <a:rPr lang="en-US" sz="3500" dirty="0" err="1">
                <a:solidFill>
                  <a:srgbClr val="594A47"/>
                </a:solidFill>
                <a:latin typeface="#9Slide05 Dear Saturday"/>
              </a:rPr>
              <a:t>về</a:t>
            </a:r>
            <a:r>
              <a:rPr lang="en-US" sz="3500" dirty="0">
                <a:solidFill>
                  <a:srgbClr val="594A47"/>
                </a:solidFill>
                <a:latin typeface="#9Slide05 Dear Saturday"/>
              </a:rPr>
              <a:t> </a:t>
            </a:r>
            <a:r>
              <a:rPr lang="en-US" sz="3500" dirty="0" err="1">
                <a:solidFill>
                  <a:srgbClr val="594A47"/>
                </a:solidFill>
                <a:latin typeface="#9Slide05 Dear Saturday"/>
              </a:rPr>
              <a:t>tác</a:t>
            </a:r>
            <a:r>
              <a:rPr lang="en-US" sz="3500" dirty="0">
                <a:solidFill>
                  <a:srgbClr val="594A47"/>
                </a:solidFill>
                <a:latin typeface="#9Slide05 Dear Saturday"/>
              </a:rPr>
              <a:t> </a:t>
            </a:r>
            <a:r>
              <a:rPr lang="en-US" sz="3500" dirty="0" err="1">
                <a:solidFill>
                  <a:srgbClr val="594A47"/>
                </a:solidFill>
                <a:latin typeface="#9Slide05 Dear Saturday"/>
              </a:rPr>
              <a:t>phẩm</a:t>
            </a:r>
            <a:r>
              <a:rPr lang="en-US" sz="3500" dirty="0">
                <a:solidFill>
                  <a:srgbClr val="594A47"/>
                </a:solidFill>
                <a:latin typeface="#9Slide05 Dear Saturday"/>
              </a:rPr>
              <a:t> </a:t>
            </a:r>
            <a:r>
              <a:rPr lang="en-US" sz="3500" dirty="0" err="1">
                <a:solidFill>
                  <a:srgbClr val="594A47"/>
                </a:solidFill>
                <a:latin typeface="#9Slide05 Dear Saturday"/>
              </a:rPr>
              <a:t>văn</a:t>
            </a:r>
            <a:r>
              <a:rPr lang="en-US" sz="3500" dirty="0">
                <a:solidFill>
                  <a:srgbClr val="594A47"/>
                </a:solidFill>
                <a:latin typeface="#9Slide05 Dear Saturday"/>
              </a:rPr>
              <a:t> </a:t>
            </a:r>
            <a:r>
              <a:rPr lang="en-US" sz="3500" dirty="0" err="1">
                <a:solidFill>
                  <a:srgbClr val="594A47"/>
                </a:solidFill>
                <a:latin typeface="#9Slide05 Dear Saturday"/>
              </a:rPr>
              <a:t>học</a:t>
            </a:r>
            <a:endParaRPr lang="en-US" sz="3500" dirty="0">
              <a:solidFill>
                <a:srgbClr val="594A47"/>
              </a:solidFill>
              <a:latin typeface="#9Slide05 Dear Saturday"/>
            </a:endParaRPr>
          </a:p>
        </p:txBody>
      </p:sp>
      <p:graphicFrame>
        <p:nvGraphicFramePr>
          <p:cNvPr id="8" name="Sơ đồ 7">
            <a:extLst>
              <a:ext uri="{FF2B5EF4-FFF2-40B4-BE49-F238E27FC236}">
                <a16:creationId xmlns:a16="http://schemas.microsoft.com/office/drawing/2014/main" xmlns="" id="{39C4B29F-9BCB-31CD-DFDC-7F3BA7F67513}"/>
              </a:ext>
            </a:extLst>
          </p:cNvPr>
          <p:cNvGraphicFramePr/>
          <p:nvPr>
            <p:extLst>
              <p:ext uri="{D42A27DB-BD31-4B8C-83A1-F6EECF244321}">
                <p14:modId xmlns:p14="http://schemas.microsoft.com/office/powerpoint/2010/main" val="1400507157"/>
              </p:ext>
            </p:extLst>
          </p:nvPr>
        </p:nvGraphicFramePr>
        <p:xfrm>
          <a:off x="767657" y="2007872"/>
          <a:ext cx="17297400" cy="77708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176819244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sz="4500"/>
          </a:p>
        </p:txBody>
      </p:sp>
      <p:sp>
        <p:nvSpPr>
          <p:cNvPr id="3" name="Freeform 3"/>
          <p:cNvSpPr/>
          <p:nvPr/>
        </p:nvSpPr>
        <p:spPr>
          <a:xfrm rot="-5400000">
            <a:off x="4465469" y="-3597625"/>
            <a:ext cx="9357063" cy="17488654"/>
          </a:xfrm>
          <a:custGeom>
            <a:avLst/>
            <a:gdLst/>
            <a:ahLst/>
            <a:cxnLst/>
            <a:rect l="l" t="t" r="r" b="b"/>
            <a:pathLst>
              <a:path w="9357063" h="17488654">
                <a:moveTo>
                  <a:pt x="0" y="0"/>
                </a:moveTo>
                <a:lnTo>
                  <a:pt x="9357063" y="0"/>
                </a:lnTo>
                <a:lnTo>
                  <a:pt x="9357063" y="17488655"/>
                </a:lnTo>
                <a:lnTo>
                  <a:pt x="0" y="17488655"/>
                </a:lnTo>
                <a:lnTo>
                  <a:pt x="0" y="0"/>
                </a:lnTo>
                <a:close/>
              </a:path>
            </a:pathLst>
          </a:custGeom>
          <a:blipFill>
            <a:blip r:embed="rId4"/>
            <a:stretch>
              <a:fillRect l="-12095" t="-5231" r="-11564" b="-5348"/>
            </a:stretch>
          </a:blipFill>
        </p:spPr>
        <p:txBody>
          <a:bodyPr/>
          <a:lstStyle/>
          <a:p>
            <a:endParaRPr lang="en-US" sz="4500"/>
          </a:p>
        </p:txBody>
      </p:sp>
      <p:sp>
        <p:nvSpPr>
          <p:cNvPr id="4" name="Freeform 4"/>
          <p:cNvSpPr/>
          <p:nvPr/>
        </p:nvSpPr>
        <p:spPr>
          <a:xfrm>
            <a:off x="-1" y="8548434"/>
            <a:ext cx="3380985" cy="4650393"/>
          </a:xfrm>
          <a:custGeom>
            <a:avLst/>
            <a:gdLst/>
            <a:ahLst/>
            <a:cxnLst/>
            <a:rect l="l" t="t" r="r" b="b"/>
            <a:pathLst>
              <a:path w="3380985" h="4650393">
                <a:moveTo>
                  <a:pt x="0" y="0"/>
                </a:moveTo>
                <a:lnTo>
                  <a:pt x="3380985" y="0"/>
                </a:lnTo>
                <a:lnTo>
                  <a:pt x="3380985" y="4650393"/>
                </a:lnTo>
                <a:lnTo>
                  <a:pt x="0" y="4650393"/>
                </a:lnTo>
                <a:lnTo>
                  <a:pt x="0" y="0"/>
                </a:lnTo>
                <a:close/>
              </a:path>
            </a:pathLst>
          </a:custGeom>
          <a:blipFill>
            <a:blip r:embed="rId5"/>
            <a:stretch>
              <a:fillRect l="-61562" t="-137925" r="-287338" b="-251622"/>
            </a:stretch>
          </a:blipFill>
        </p:spPr>
        <p:txBody>
          <a:bodyPr/>
          <a:lstStyle/>
          <a:p>
            <a:endParaRPr lang="en-US" sz="4500"/>
          </a:p>
        </p:txBody>
      </p:sp>
      <p:sp>
        <p:nvSpPr>
          <p:cNvPr id="5" name="AutoShape 5"/>
          <p:cNvSpPr/>
          <p:nvPr/>
        </p:nvSpPr>
        <p:spPr>
          <a:xfrm rot="5362205">
            <a:off x="12806910" y="30710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6" name="AutoShape 6"/>
          <p:cNvSpPr/>
          <p:nvPr/>
        </p:nvSpPr>
        <p:spPr>
          <a:xfrm rot="5362205">
            <a:off x="12806910" y="6614363"/>
            <a:ext cx="597022" cy="0"/>
          </a:xfrm>
          <a:prstGeom prst="line">
            <a:avLst/>
          </a:prstGeom>
          <a:ln w="9525" cap="rnd">
            <a:solidFill>
              <a:srgbClr val="FFFFFF"/>
            </a:solidFill>
            <a:prstDash val="solid"/>
            <a:headEnd type="none" w="sm" len="sm"/>
            <a:tailEnd type="none" w="sm" len="sm"/>
          </a:ln>
        </p:spPr>
        <p:txBody>
          <a:bodyPr/>
          <a:lstStyle/>
          <a:p>
            <a:endParaRPr lang="en-US" sz="4500"/>
          </a:p>
        </p:txBody>
      </p:sp>
      <p:sp>
        <p:nvSpPr>
          <p:cNvPr id="9" name="Freeform 9"/>
          <p:cNvSpPr/>
          <p:nvPr/>
        </p:nvSpPr>
        <p:spPr>
          <a:xfrm flipH="1">
            <a:off x="9531801" y="-521758"/>
            <a:ext cx="9760632" cy="2529630"/>
          </a:xfrm>
          <a:custGeom>
            <a:avLst/>
            <a:gdLst/>
            <a:ahLst/>
            <a:cxnLst/>
            <a:rect l="l" t="t" r="r" b="b"/>
            <a:pathLst>
              <a:path w="9760632" h="2529630">
                <a:moveTo>
                  <a:pt x="9760632" y="0"/>
                </a:moveTo>
                <a:lnTo>
                  <a:pt x="0" y="0"/>
                </a:lnTo>
                <a:lnTo>
                  <a:pt x="0" y="2529630"/>
                </a:lnTo>
                <a:lnTo>
                  <a:pt x="9760632" y="2529630"/>
                </a:lnTo>
                <a:lnTo>
                  <a:pt x="9760632" y="0"/>
                </a:lnTo>
                <a:close/>
              </a:path>
            </a:pathLst>
          </a:custGeom>
          <a:blipFill>
            <a:blip r:embed="rId6">
              <a:extLst>
                <a:ext uri="{96DAC541-7B7A-43D3-8B79-37D633B846F1}">
                  <asvg:svgBlip xmlns:asvg="http://schemas.microsoft.com/office/drawing/2016/SVG/main" xmlns="" r:embed="rId7"/>
                </a:ext>
              </a:extLst>
            </a:blip>
            <a:stretch>
              <a:fillRect/>
            </a:stretch>
          </a:blipFill>
        </p:spPr>
        <p:txBody>
          <a:bodyPr/>
          <a:lstStyle/>
          <a:p>
            <a:endParaRPr lang="en-US" sz="4500"/>
          </a:p>
        </p:txBody>
      </p:sp>
      <p:sp>
        <p:nvSpPr>
          <p:cNvPr id="10" name="TextBox 10"/>
          <p:cNvSpPr txBox="1"/>
          <p:nvPr/>
        </p:nvSpPr>
        <p:spPr>
          <a:xfrm>
            <a:off x="-457200" y="295145"/>
            <a:ext cx="8495743" cy="1008674"/>
          </a:xfrm>
          <a:prstGeom prst="rect">
            <a:avLst/>
          </a:prstGeom>
        </p:spPr>
        <p:txBody>
          <a:bodyPr wrap="square" lIns="0" tIns="0" rIns="0" bIns="0" rtlCol="0" anchor="t">
            <a:spAutoFit/>
          </a:bodyPr>
          <a:lstStyle/>
          <a:p>
            <a:pPr algn="ctr">
              <a:lnSpc>
                <a:spcPts val="9029"/>
              </a:lnSpc>
            </a:pPr>
            <a:r>
              <a:rPr lang="en-US" sz="4500" dirty="0">
                <a:solidFill>
                  <a:srgbClr val="594A47"/>
                </a:solidFill>
                <a:latin typeface="Fraunces Semi-Bold"/>
              </a:rPr>
              <a:t>TRI THỨC NGỮ VĂN</a:t>
            </a:r>
          </a:p>
        </p:txBody>
      </p:sp>
      <p:sp>
        <p:nvSpPr>
          <p:cNvPr id="11" name="TextBox 11"/>
          <p:cNvSpPr txBox="1"/>
          <p:nvPr/>
        </p:nvSpPr>
        <p:spPr>
          <a:xfrm>
            <a:off x="707415" y="1060360"/>
            <a:ext cx="16230600" cy="865622"/>
          </a:xfrm>
          <a:prstGeom prst="rect">
            <a:avLst/>
          </a:prstGeom>
        </p:spPr>
        <p:txBody>
          <a:bodyPr lIns="0" tIns="0" rIns="0" bIns="0" rtlCol="0" anchor="t">
            <a:spAutoFit/>
          </a:bodyPr>
          <a:lstStyle/>
          <a:p>
            <a:pPr algn="just">
              <a:lnSpc>
                <a:spcPts val="7560"/>
              </a:lnSpc>
              <a:spcBef>
                <a:spcPct val="0"/>
              </a:spcBef>
            </a:pPr>
            <a:r>
              <a:rPr lang="en-US" sz="3500" dirty="0">
                <a:solidFill>
                  <a:srgbClr val="594A47"/>
                </a:solidFill>
                <a:latin typeface="#9Slide05 Dear Saturday"/>
              </a:rPr>
              <a:t>1. Văn </a:t>
            </a:r>
            <a:r>
              <a:rPr lang="en-US" sz="3500" dirty="0" err="1">
                <a:solidFill>
                  <a:srgbClr val="594A47"/>
                </a:solidFill>
                <a:latin typeface="#9Slide05 Dear Saturday"/>
              </a:rPr>
              <a:t>bản</a:t>
            </a:r>
            <a:r>
              <a:rPr lang="en-US" sz="3500" dirty="0">
                <a:solidFill>
                  <a:srgbClr val="594A47"/>
                </a:solidFill>
                <a:latin typeface="#9Slide05 Dear Saturday"/>
              </a:rPr>
              <a:t> </a:t>
            </a:r>
            <a:r>
              <a:rPr lang="en-US" sz="3500" dirty="0" err="1">
                <a:solidFill>
                  <a:srgbClr val="594A47"/>
                </a:solidFill>
                <a:latin typeface="#9Slide05 Dear Saturday"/>
              </a:rPr>
              <a:t>nghị</a:t>
            </a:r>
            <a:r>
              <a:rPr lang="en-US" sz="3500" dirty="0">
                <a:solidFill>
                  <a:srgbClr val="594A47"/>
                </a:solidFill>
                <a:latin typeface="#9Slide05 Dear Saturday"/>
              </a:rPr>
              <a:t> </a:t>
            </a:r>
            <a:r>
              <a:rPr lang="en-US" sz="3500" dirty="0" err="1">
                <a:solidFill>
                  <a:srgbClr val="594A47"/>
                </a:solidFill>
                <a:latin typeface="#9Slide05 Dear Saturday"/>
              </a:rPr>
              <a:t>luận</a:t>
            </a:r>
            <a:r>
              <a:rPr lang="en-US" sz="3500" dirty="0">
                <a:solidFill>
                  <a:srgbClr val="594A47"/>
                </a:solidFill>
                <a:latin typeface="#9Slide05 Dear Saturday"/>
              </a:rPr>
              <a:t> </a:t>
            </a:r>
            <a:r>
              <a:rPr lang="en-US" sz="3500" dirty="0" err="1">
                <a:solidFill>
                  <a:srgbClr val="594A47"/>
                </a:solidFill>
                <a:latin typeface="#9Slide05 Dear Saturday"/>
              </a:rPr>
              <a:t>viết</a:t>
            </a:r>
            <a:r>
              <a:rPr lang="en-US" sz="3500" dirty="0">
                <a:solidFill>
                  <a:srgbClr val="594A47"/>
                </a:solidFill>
                <a:latin typeface="#9Slide05 Dear Saturday"/>
              </a:rPr>
              <a:t> </a:t>
            </a:r>
            <a:r>
              <a:rPr lang="en-US" sz="3500" dirty="0" err="1">
                <a:solidFill>
                  <a:srgbClr val="594A47"/>
                </a:solidFill>
                <a:latin typeface="#9Slide05 Dear Saturday"/>
              </a:rPr>
              <a:t>về</a:t>
            </a:r>
            <a:r>
              <a:rPr lang="en-US" sz="3500" dirty="0">
                <a:solidFill>
                  <a:srgbClr val="594A47"/>
                </a:solidFill>
                <a:latin typeface="#9Slide05 Dear Saturday"/>
              </a:rPr>
              <a:t> </a:t>
            </a:r>
            <a:r>
              <a:rPr lang="en-US" sz="3500" dirty="0" err="1">
                <a:solidFill>
                  <a:srgbClr val="594A47"/>
                </a:solidFill>
                <a:latin typeface="#9Slide05 Dear Saturday"/>
              </a:rPr>
              <a:t>tác</a:t>
            </a:r>
            <a:r>
              <a:rPr lang="en-US" sz="3500" dirty="0">
                <a:solidFill>
                  <a:srgbClr val="594A47"/>
                </a:solidFill>
                <a:latin typeface="#9Slide05 Dear Saturday"/>
              </a:rPr>
              <a:t> </a:t>
            </a:r>
            <a:r>
              <a:rPr lang="en-US" sz="3500" dirty="0" err="1">
                <a:solidFill>
                  <a:srgbClr val="594A47"/>
                </a:solidFill>
                <a:latin typeface="#9Slide05 Dear Saturday"/>
              </a:rPr>
              <a:t>phẩm</a:t>
            </a:r>
            <a:r>
              <a:rPr lang="en-US" sz="3500" dirty="0">
                <a:solidFill>
                  <a:srgbClr val="594A47"/>
                </a:solidFill>
                <a:latin typeface="#9Slide05 Dear Saturday"/>
              </a:rPr>
              <a:t> </a:t>
            </a:r>
            <a:r>
              <a:rPr lang="en-US" sz="3500" dirty="0" err="1">
                <a:solidFill>
                  <a:srgbClr val="594A47"/>
                </a:solidFill>
                <a:latin typeface="#9Slide05 Dear Saturday"/>
              </a:rPr>
              <a:t>văn</a:t>
            </a:r>
            <a:r>
              <a:rPr lang="en-US" sz="3500" dirty="0">
                <a:solidFill>
                  <a:srgbClr val="594A47"/>
                </a:solidFill>
                <a:latin typeface="#9Slide05 Dear Saturday"/>
              </a:rPr>
              <a:t> </a:t>
            </a:r>
            <a:r>
              <a:rPr lang="en-US" sz="3500" dirty="0" err="1">
                <a:solidFill>
                  <a:srgbClr val="594A47"/>
                </a:solidFill>
                <a:latin typeface="#9Slide05 Dear Saturday"/>
              </a:rPr>
              <a:t>học</a:t>
            </a:r>
            <a:endParaRPr lang="en-US" sz="3500" dirty="0">
              <a:solidFill>
                <a:srgbClr val="594A47"/>
              </a:solidFill>
              <a:latin typeface="#9Slide05 Dear Saturday"/>
            </a:endParaRPr>
          </a:p>
        </p:txBody>
      </p:sp>
      <p:graphicFrame>
        <p:nvGraphicFramePr>
          <p:cNvPr id="8" name="Sơ đồ 7">
            <a:extLst>
              <a:ext uri="{FF2B5EF4-FFF2-40B4-BE49-F238E27FC236}">
                <a16:creationId xmlns:a16="http://schemas.microsoft.com/office/drawing/2014/main" xmlns="" id="{39C4B29F-9BCB-31CD-DFDC-7F3BA7F67513}"/>
              </a:ext>
            </a:extLst>
          </p:cNvPr>
          <p:cNvGraphicFramePr/>
          <p:nvPr>
            <p:extLst>
              <p:ext uri="{D42A27DB-BD31-4B8C-83A1-F6EECF244321}">
                <p14:modId xmlns:p14="http://schemas.microsoft.com/office/powerpoint/2010/main" val="1778121389"/>
              </p:ext>
            </p:extLst>
          </p:nvPr>
        </p:nvGraphicFramePr>
        <p:xfrm>
          <a:off x="767657" y="2007872"/>
          <a:ext cx="17297400" cy="777083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387458692"/>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2573544" y="-4004622"/>
            <a:ext cx="13140914" cy="18288003"/>
          </a:xfrm>
          <a:custGeom>
            <a:avLst/>
            <a:gdLst/>
            <a:ahLst/>
            <a:cxnLst/>
            <a:rect l="l" t="t" r="r" b="b"/>
            <a:pathLst>
              <a:path w="13140914" h="18288003">
                <a:moveTo>
                  <a:pt x="0" y="0"/>
                </a:moveTo>
                <a:lnTo>
                  <a:pt x="13140914" y="0"/>
                </a:lnTo>
                <a:lnTo>
                  <a:pt x="13140914" y="18288003"/>
                </a:lnTo>
                <a:lnTo>
                  <a:pt x="0" y="18288003"/>
                </a:lnTo>
                <a:lnTo>
                  <a:pt x="0" y="0"/>
                </a:lnTo>
                <a:close/>
              </a:path>
            </a:pathLst>
          </a:custGeom>
          <a:blipFill>
            <a:blip r:embed="rId4"/>
            <a:stretch>
              <a:fillRect t="-11714" b="-8379"/>
            </a:stretch>
          </a:blipFill>
        </p:spPr>
        <p:txBody>
          <a:bodyPr/>
          <a:lstStyle/>
          <a:p>
            <a:endParaRPr lang="en-US"/>
          </a:p>
        </p:txBody>
      </p:sp>
      <p:grpSp>
        <p:nvGrpSpPr>
          <p:cNvPr id="4" name="Group 4"/>
          <p:cNvGrpSpPr/>
          <p:nvPr/>
        </p:nvGrpSpPr>
        <p:grpSpPr>
          <a:xfrm>
            <a:off x="7903943" y="2588729"/>
            <a:ext cx="3751537" cy="7243522"/>
            <a:chOff x="0" y="0"/>
            <a:chExt cx="988059" cy="1907759"/>
          </a:xfrm>
        </p:grpSpPr>
        <p:sp>
          <p:nvSpPr>
            <p:cNvPr id="5" name="Freeform 5"/>
            <p:cNvSpPr/>
            <p:nvPr/>
          </p:nvSpPr>
          <p:spPr>
            <a:xfrm>
              <a:off x="0" y="0"/>
              <a:ext cx="988059" cy="1907759"/>
            </a:xfrm>
            <a:custGeom>
              <a:avLst/>
              <a:gdLst/>
              <a:ahLst/>
              <a:cxnLst/>
              <a:rect l="l" t="t" r="r" b="b"/>
              <a:pathLst>
                <a:path w="988059" h="1907759">
                  <a:moveTo>
                    <a:pt x="105247" y="0"/>
                  </a:moveTo>
                  <a:lnTo>
                    <a:pt x="882812" y="0"/>
                  </a:lnTo>
                  <a:cubicBezTo>
                    <a:pt x="940938" y="0"/>
                    <a:pt x="988059" y="47121"/>
                    <a:pt x="988059" y="105247"/>
                  </a:cubicBezTo>
                  <a:lnTo>
                    <a:pt x="988059" y="1802512"/>
                  </a:lnTo>
                  <a:cubicBezTo>
                    <a:pt x="988059" y="1860638"/>
                    <a:pt x="940938" y="1907759"/>
                    <a:pt x="882812" y="1907759"/>
                  </a:cubicBezTo>
                  <a:lnTo>
                    <a:pt x="105247" y="1907759"/>
                  </a:lnTo>
                  <a:cubicBezTo>
                    <a:pt x="47121" y="1907759"/>
                    <a:pt x="0" y="1860638"/>
                    <a:pt x="0" y="1802512"/>
                  </a:cubicBezTo>
                  <a:lnTo>
                    <a:pt x="0" y="105247"/>
                  </a:lnTo>
                  <a:cubicBezTo>
                    <a:pt x="0" y="47121"/>
                    <a:pt x="47121" y="0"/>
                    <a:pt x="105247" y="0"/>
                  </a:cubicBezTo>
                  <a:close/>
                </a:path>
              </a:pathLst>
            </a:custGeom>
            <a:solidFill>
              <a:srgbClr val="FFFCFA"/>
            </a:solidFill>
          </p:spPr>
          <p:txBody>
            <a:bodyPr/>
            <a:lstStyle/>
            <a:p>
              <a:endParaRPr lang="en-US"/>
            </a:p>
          </p:txBody>
        </p:sp>
        <p:sp>
          <p:nvSpPr>
            <p:cNvPr id="6" name="TextBox 6"/>
            <p:cNvSpPr txBox="1"/>
            <p:nvPr/>
          </p:nvSpPr>
          <p:spPr>
            <a:xfrm>
              <a:off x="0" y="-123825"/>
              <a:ext cx="988059" cy="2031584"/>
            </a:xfrm>
            <a:prstGeom prst="rect">
              <a:avLst/>
            </a:prstGeom>
          </p:spPr>
          <p:txBody>
            <a:bodyPr lIns="50800" tIns="50800" rIns="50800" bIns="50800" rtlCol="0" anchor="ctr"/>
            <a:lstStyle/>
            <a:p>
              <a:pPr algn="ctr">
                <a:lnSpc>
                  <a:spcPts val="3780"/>
                </a:lnSpc>
              </a:pPr>
              <a:endParaRPr/>
            </a:p>
          </p:txBody>
        </p:sp>
      </p:grpSp>
      <p:sp>
        <p:nvSpPr>
          <p:cNvPr id="7" name="TextBox 7"/>
          <p:cNvSpPr txBox="1"/>
          <p:nvPr/>
        </p:nvSpPr>
        <p:spPr>
          <a:xfrm>
            <a:off x="8113493" y="2924554"/>
            <a:ext cx="3248053" cy="6333746"/>
          </a:xfrm>
          <a:prstGeom prst="rect">
            <a:avLst/>
          </a:prstGeom>
        </p:spPr>
        <p:txBody>
          <a:bodyPr lIns="0" tIns="0" rIns="0" bIns="0" rtlCol="0" anchor="t">
            <a:spAutoFit/>
          </a:bodyPr>
          <a:lstStyle/>
          <a:p>
            <a:pPr algn="just">
              <a:lnSpc>
                <a:spcPts val="7200"/>
              </a:lnSpc>
              <a:spcBef>
                <a:spcPct val="0"/>
              </a:spcBef>
            </a:pPr>
            <a:r>
              <a:rPr lang="en-US" sz="4000" dirty="0" err="1">
                <a:solidFill>
                  <a:srgbClr val="594A47"/>
                </a:solidFill>
                <a:latin typeface="Roboto Condensed Bold"/>
              </a:rPr>
              <a:t>Lí</a:t>
            </a:r>
            <a:r>
              <a:rPr lang="en-US" sz="4000" dirty="0">
                <a:solidFill>
                  <a:srgbClr val="594A47"/>
                </a:solidFill>
                <a:latin typeface="Roboto Condensed Bold"/>
              </a:rPr>
              <a:t> </a:t>
            </a:r>
            <a:r>
              <a:rPr lang="en-US" sz="4000" dirty="0" err="1">
                <a:solidFill>
                  <a:srgbClr val="594A47"/>
                </a:solidFill>
                <a:latin typeface="Roboto Condensed Bold"/>
              </a:rPr>
              <a:t>lẽ</a:t>
            </a:r>
            <a:r>
              <a:rPr lang="en-US" sz="4000" dirty="0">
                <a:solidFill>
                  <a:srgbClr val="594A47"/>
                </a:solidFill>
                <a:latin typeface="Roboto Condensed Bold"/>
              </a:rPr>
              <a:t> </a:t>
            </a:r>
            <a:r>
              <a:rPr lang="en-US" sz="4000" dirty="0" err="1">
                <a:solidFill>
                  <a:srgbClr val="594A47"/>
                </a:solidFill>
                <a:latin typeface="Roboto Condensed"/>
              </a:rPr>
              <a:t>những</a:t>
            </a:r>
            <a:r>
              <a:rPr lang="en-US" sz="4000" dirty="0">
                <a:solidFill>
                  <a:srgbClr val="594A47"/>
                </a:solidFill>
                <a:latin typeface="Roboto Condensed"/>
              </a:rPr>
              <a:t> </a:t>
            </a:r>
            <a:r>
              <a:rPr lang="en-US" sz="4000" dirty="0" err="1">
                <a:solidFill>
                  <a:srgbClr val="594A47"/>
                </a:solidFill>
                <a:latin typeface="Roboto Condensed"/>
              </a:rPr>
              <a:t>điều</a:t>
            </a:r>
            <a:r>
              <a:rPr lang="en-US" sz="4000" dirty="0">
                <a:solidFill>
                  <a:srgbClr val="594A47"/>
                </a:solidFill>
                <a:latin typeface="Roboto Condensed"/>
              </a:rPr>
              <a:t> </a:t>
            </a:r>
            <a:r>
              <a:rPr lang="en-US" sz="4000" dirty="0" err="1">
                <a:solidFill>
                  <a:srgbClr val="594A47"/>
                </a:solidFill>
                <a:latin typeface="Roboto Condensed"/>
              </a:rPr>
              <a:t>được</a:t>
            </a:r>
            <a:r>
              <a:rPr lang="en-US" sz="4000" dirty="0">
                <a:solidFill>
                  <a:srgbClr val="594A47"/>
                </a:solidFill>
                <a:latin typeface="Roboto Condensed"/>
              </a:rPr>
              <a:t> </a:t>
            </a:r>
            <a:r>
              <a:rPr lang="en-US" sz="4000" dirty="0" err="1">
                <a:solidFill>
                  <a:srgbClr val="594A47"/>
                </a:solidFill>
                <a:latin typeface="Roboto Condensed"/>
              </a:rPr>
              <a:t>nêu</a:t>
            </a:r>
            <a:r>
              <a:rPr lang="en-US" sz="4000" dirty="0">
                <a:solidFill>
                  <a:srgbClr val="594A47"/>
                </a:solidFill>
                <a:latin typeface="Roboto Condensed"/>
              </a:rPr>
              <a:t> </a:t>
            </a:r>
            <a:r>
              <a:rPr lang="en-US" sz="4000" dirty="0" err="1">
                <a:solidFill>
                  <a:srgbClr val="594A47"/>
                </a:solidFill>
                <a:latin typeface="Roboto Condensed"/>
              </a:rPr>
              <a:t>ra</a:t>
            </a:r>
            <a:r>
              <a:rPr lang="en-US" sz="4000" dirty="0">
                <a:solidFill>
                  <a:srgbClr val="594A47"/>
                </a:solidFill>
                <a:latin typeface="Roboto Condensed"/>
              </a:rPr>
              <a:t> </a:t>
            </a:r>
            <a:r>
              <a:rPr lang="en-US" sz="4000" dirty="0" err="1">
                <a:solidFill>
                  <a:srgbClr val="594A47"/>
                </a:solidFill>
                <a:latin typeface="Roboto Condensed"/>
              </a:rPr>
              <a:t>một</a:t>
            </a:r>
            <a:r>
              <a:rPr lang="en-US" sz="4000" dirty="0">
                <a:solidFill>
                  <a:srgbClr val="594A47"/>
                </a:solidFill>
                <a:latin typeface="Roboto Condensed"/>
              </a:rPr>
              <a:t> </a:t>
            </a:r>
            <a:r>
              <a:rPr lang="en-US" sz="4000" dirty="0" err="1">
                <a:solidFill>
                  <a:srgbClr val="594A47"/>
                </a:solidFill>
                <a:latin typeface="Roboto Condensed"/>
              </a:rPr>
              <a:t>cách</a:t>
            </a:r>
            <a:r>
              <a:rPr lang="en-US" sz="4000" dirty="0">
                <a:solidFill>
                  <a:srgbClr val="594A47"/>
                </a:solidFill>
                <a:latin typeface="Roboto Condensed"/>
              </a:rPr>
              <a:t> </a:t>
            </a:r>
            <a:r>
              <a:rPr lang="en-US" sz="4000" dirty="0" err="1">
                <a:solidFill>
                  <a:srgbClr val="594A47"/>
                </a:solidFill>
                <a:latin typeface="Roboto Condensed"/>
              </a:rPr>
              <a:t>có</a:t>
            </a:r>
            <a:r>
              <a:rPr lang="en-US" sz="4000" dirty="0">
                <a:solidFill>
                  <a:srgbClr val="594A47"/>
                </a:solidFill>
                <a:latin typeface="Roboto Condensed"/>
              </a:rPr>
              <a:t> </a:t>
            </a:r>
            <a:r>
              <a:rPr lang="en-US" sz="4000" dirty="0" err="1">
                <a:solidFill>
                  <a:srgbClr val="594A47"/>
                </a:solidFill>
                <a:latin typeface="Roboto Condensed"/>
              </a:rPr>
              <a:t>căn</a:t>
            </a:r>
            <a:r>
              <a:rPr lang="en-US" sz="4000" dirty="0">
                <a:solidFill>
                  <a:srgbClr val="594A47"/>
                </a:solidFill>
                <a:latin typeface="Roboto Condensed"/>
              </a:rPr>
              <a:t> </a:t>
            </a:r>
            <a:r>
              <a:rPr lang="en-US" sz="4000" dirty="0" err="1">
                <a:solidFill>
                  <a:srgbClr val="594A47"/>
                </a:solidFill>
                <a:latin typeface="Roboto Condensed"/>
              </a:rPr>
              <a:t>cứ</a:t>
            </a:r>
            <a:r>
              <a:rPr lang="en-US" sz="4000" dirty="0">
                <a:solidFill>
                  <a:srgbClr val="594A47"/>
                </a:solidFill>
                <a:latin typeface="Roboto Condensed"/>
              </a:rPr>
              <a:t>, </a:t>
            </a:r>
            <a:r>
              <a:rPr lang="en-US" sz="4000" dirty="0" err="1">
                <a:solidFill>
                  <a:srgbClr val="594A47"/>
                </a:solidFill>
                <a:latin typeface="Roboto Condensed"/>
              </a:rPr>
              <a:t>hợp</a:t>
            </a:r>
            <a:r>
              <a:rPr lang="en-US" sz="4000" dirty="0">
                <a:solidFill>
                  <a:srgbClr val="594A47"/>
                </a:solidFill>
                <a:latin typeface="Roboto Condensed"/>
              </a:rPr>
              <a:t> </a:t>
            </a:r>
            <a:r>
              <a:rPr lang="en-US" sz="4000" dirty="0" err="1">
                <a:solidFill>
                  <a:srgbClr val="594A47"/>
                </a:solidFill>
                <a:latin typeface="Roboto Condensed"/>
              </a:rPr>
              <a:t>lôgic</a:t>
            </a:r>
            <a:r>
              <a:rPr lang="en-US" sz="4000" dirty="0">
                <a:solidFill>
                  <a:srgbClr val="594A47"/>
                </a:solidFill>
                <a:latin typeface="Roboto Condensed"/>
              </a:rPr>
              <a:t> </a:t>
            </a:r>
            <a:r>
              <a:rPr lang="en-US" sz="4000" dirty="0" err="1">
                <a:solidFill>
                  <a:srgbClr val="594A47"/>
                </a:solidFill>
                <a:latin typeface="Roboto Condensed"/>
              </a:rPr>
              <a:t>để</a:t>
            </a:r>
            <a:r>
              <a:rPr lang="en-US" sz="4000" dirty="0">
                <a:solidFill>
                  <a:srgbClr val="594A47"/>
                </a:solidFill>
                <a:latin typeface="Roboto Condensed"/>
              </a:rPr>
              <a:t> </a:t>
            </a:r>
            <a:r>
              <a:rPr lang="en-US" sz="4000" dirty="0" err="1">
                <a:solidFill>
                  <a:srgbClr val="594A47"/>
                </a:solidFill>
                <a:latin typeface="Roboto Condensed"/>
              </a:rPr>
              <a:t>làm</a:t>
            </a:r>
            <a:r>
              <a:rPr lang="en-US" sz="4000" dirty="0">
                <a:solidFill>
                  <a:srgbClr val="594A47"/>
                </a:solidFill>
                <a:latin typeface="Roboto Condensed"/>
              </a:rPr>
              <a:t> </a:t>
            </a:r>
            <a:r>
              <a:rPr lang="en-US" sz="4000" dirty="0" err="1">
                <a:solidFill>
                  <a:srgbClr val="594A47"/>
                </a:solidFill>
                <a:latin typeface="Roboto Condensed"/>
              </a:rPr>
              <a:t>rõ</a:t>
            </a:r>
            <a:r>
              <a:rPr lang="en-US" sz="4000" dirty="0">
                <a:solidFill>
                  <a:srgbClr val="594A47"/>
                </a:solidFill>
                <a:latin typeface="Roboto Condensed"/>
              </a:rPr>
              <a:t> </a:t>
            </a:r>
            <a:r>
              <a:rPr lang="en-US" sz="4000" dirty="0" err="1">
                <a:solidFill>
                  <a:srgbClr val="594A47"/>
                </a:solidFill>
                <a:latin typeface="Roboto Condensed"/>
              </a:rPr>
              <a:t>tính</a:t>
            </a:r>
            <a:r>
              <a:rPr lang="en-US" sz="4000" dirty="0">
                <a:solidFill>
                  <a:srgbClr val="594A47"/>
                </a:solidFill>
                <a:latin typeface="Roboto Condensed"/>
              </a:rPr>
              <a:t> </a:t>
            </a:r>
            <a:r>
              <a:rPr lang="en-US" sz="4000" dirty="0" err="1">
                <a:solidFill>
                  <a:srgbClr val="594A47"/>
                </a:solidFill>
                <a:latin typeface="Roboto Condensed"/>
              </a:rPr>
              <a:t>đúng</a:t>
            </a:r>
            <a:r>
              <a:rPr lang="en-US" sz="4000" dirty="0">
                <a:solidFill>
                  <a:srgbClr val="594A47"/>
                </a:solidFill>
                <a:latin typeface="Roboto Condensed"/>
              </a:rPr>
              <a:t> </a:t>
            </a:r>
            <a:r>
              <a:rPr lang="en-US" sz="4000" dirty="0" err="1">
                <a:solidFill>
                  <a:srgbClr val="594A47"/>
                </a:solidFill>
                <a:latin typeface="Roboto Condensed"/>
              </a:rPr>
              <a:t>đắn</a:t>
            </a:r>
            <a:r>
              <a:rPr lang="en-US" sz="4000" dirty="0">
                <a:solidFill>
                  <a:srgbClr val="594A47"/>
                </a:solidFill>
                <a:latin typeface="Roboto Condensed"/>
              </a:rPr>
              <a:t> </a:t>
            </a:r>
            <a:r>
              <a:rPr lang="en-US" sz="4000" dirty="0" err="1">
                <a:solidFill>
                  <a:srgbClr val="594A47"/>
                </a:solidFill>
                <a:latin typeface="Roboto Condensed"/>
              </a:rPr>
              <a:t>của</a:t>
            </a:r>
            <a:r>
              <a:rPr lang="en-US" sz="4000" dirty="0">
                <a:solidFill>
                  <a:srgbClr val="594A47"/>
                </a:solidFill>
                <a:latin typeface="Roboto Condensed"/>
              </a:rPr>
              <a:t> </a:t>
            </a:r>
            <a:r>
              <a:rPr lang="en-US" sz="4000" dirty="0" err="1">
                <a:solidFill>
                  <a:srgbClr val="594A47"/>
                </a:solidFill>
                <a:latin typeface="Roboto Condensed"/>
              </a:rPr>
              <a:t>luận</a:t>
            </a:r>
            <a:r>
              <a:rPr lang="en-US" sz="4000" dirty="0">
                <a:solidFill>
                  <a:srgbClr val="594A47"/>
                </a:solidFill>
                <a:latin typeface="Roboto Condensed"/>
              </a:rPr>
              <a:t> </a:t>
            </a:r>
            <a:r>
              <a:rPr lang="en-US" sz="4000" dirty="0" err="1">
                <a:solidFill>
                  <a:srgbClr val="594A47"/>
                </a:solidFill>
                <a:latin typeface="Roboto Condensed"/>
              </a:rPr>
              <a:t>điểm</a:t>
            </a:r>
            <a:r>
              <a:rPr lang="en-US" sz="4000" dirty="0">
                <a:solidFill>
                  <a:srgbClr val="594A47"/>
                </a:solidFill>
                <a:latin typeface="Roboto Condensed"/>
              </a:rPr>
              <a:t>.</a:t>
            </a:r>
          </a:p>
        </p:txBody>
      </p:sp>
      <p:grpSp>
        <p:nvGrpSpPr>
          <p:cNvPr id="8" name="Group 8"/>
          <p:cNvGrpSpPr/>
          <p:nvPr/>
        </p:nvGrpSpPr>
        <p:grpSpPr>
          <a:xfrm>
            <a:off x="-1" y="2588729"/>
            <a:ext cx="3751537" cy="7243522"/>
            <a:chOff x="0" y="0"/>
            <a:chExt cx="988059" cy="1907759"/>
          </a:xfrm>
        </p:grpSpPr>
        <p:sp>
          <p:nvSpPr>
            <p:cNvPr id="9" name="Freeform 9"/>
            <p:cNvSpPr/>
            <p:nvPr/>
          </p:nvSpPr>
          <p:spPr>
            <a:xfrm>
              <a:off x="0" y="0"/>
              <a:ext cx="988059" cy="1907759"/>
            </a:xfrm>
            <a:custGeom>
              <a:avLst/>
              <a:gdLst/>
              <a:ahLst/>
              <a:cxnLst/>
              <a:rect l="l" t="t" r="r" b="b"/>
              <a:pathLst>
                <a:path w="988059" h="1907759">
                  <a:moveTo>
                    <a:pt x="105247" y="0"/>
                  </a:moveTo>
                  <a:lnTo>
                    <a:pt x="882812" y="0"/>
                  </a:lnTo>
                  <a:cubicBezTo>
                    <a:pt x="940938" y="0"/>
                    <a:pt x="988059" y="47121"/>
                    <a:pt x="988059" y="105247"/>
                  </a:cubicBezTo>
                  <a:lnTo>
                    <a:pt x="988059" y="1802512"/>
                  </a:lnTo>
                  <a:cubicBezTo>
                    <a:pt x="988059" y="1860638"/>
                    <a:pt x="940938" y="1907759"/>
                    <a:pt x="882812" y="1907759"/>
                  </a:cubicBezTo>
                  <a:lnTo>
                    <a:pt x="105247" y="1907759"/>
                  </a:lnTo>
                  <a:cubicBezTo>
                    <a:pt x="47121" y="1907759"/>
                    <a:pt x="0" y="1860638"/>
                    <a:pt x="0" y="1802512"/>
                  </a:cubicBezTo>
                  <a:lnTo>
                    <a:pt x="0" y="105247"/>
                  </a:lnTo>
                  <a:cubicBezTo>
                    <a:pt x="0" y="47121"/>
                    <a:pt x="47121" y="0"/>
                    <a:pt x="105247" y="0"/>
                  </a:cubicBezTo>
                  <a:close/>
                </a:path>
              </a:pathLst>
            </a:custGeom>
            <a:solidFill>
              <a:srgbClr val="FFFCFA"/>
            </a:solidFill>
          </p:spPr>
          <p:txBody>
            <a:bodyPr/>
            <a:lstStyle/>
            <a:p>
              <a:endParaRPr lang="en-US"/>
            </a:p>
          </p:txBody>
        </p:sp>
        <p:sp>
          <p:nvSpPr>
            <p:cNvPr id="10" name="TextBox 10"/>
            <p:cNvSpPr txBox="1"/>
            <p:nvPr/>
          </p:nvSpPr>
          <p:spPr>
            <a:xfrm>
              <a:off x="0" y="-123825"/>
              <a:ext cx="988059" cy="2031584"/>
            </a:xfrm>
            <a:prstGeom prst="rect">
              <a:avLst/>
            </a:prstGeom>
          </p:spPr>
          <p:txBody>
            <a:bodyPr lIns="50800" tIns="50800" rIns="50800" bIns="50800" rtlCol="0" anchor="ctr"/>
            <a:lstStyle/>
            <a:p>
              <a:pPr algn="ctr">
                <a:lnSpc>
                  <a:spcPts val="3780"/>
                </a:lnSpc>
              </a:pPr>
              <a:endParaRPr/>
            </a:p>
          </p:txBody>
        </p:sp>
      </p:grpSp>
      <p:sp>
        <p:nvSpPr>
          <p:cNvPr id="11" name="TextBox 11"/>
          <p:cNvSpPr txBox="1"/>
          <p:nvPr/>
        </p:nvSpPr>
        <p:spPr>
          <a:xfrm>
            <a:off x="697234" y="313454"/>
            <a:ext cx="17285836" cy="1769715"/>
          </a:xfrm>
          <a:prstGeom prst="rect">
            <a:avLst/>
          </a:prstGeom>
        </p:spPr>
        <p:txBody>
          <a:bodyPr wrap="square" lIns="0" tIns="0" rIns="0" bIns="0" rtlCol="0" anchor="t">
            <a:spAutoFit/>
          </a:bodyPr>
          <a:lstStyle/>
          <a:p>
            <a:pPr algn="ctr">
              <a:lnSpc>
                <a:spcPts val="7200"/>
              </a:lnSpc>
              <a:spcBef>
                <a:spcPct val="0"/>
              </a:spcBef>
            </a:pPr>
            <a:r>
              <a:rPr lang="en-US" sz="4000" dirty="0" err="1">
                <a:solidFill>
                  <a:srgbClr val="594A47"/>
                </a:solidFill>
                <a:latin typeface="#9Slide05 Dear Saturday"/>
              </a:rPr>
              <a:t>Nhắc</a:t>
            </a:r>
            <a:r>
              <a:rPr lang="en-US" sz="4000" dirty="0">
                <a:solidFill>
                  <a:srgbClr val="594A47"/>
                </a:solidFill>
                <a:latin typeface="#9Slide05 Dear Saturday"/>
              </a:rPr>
              <a:t> </a:t>
            </a:r>
            <a:r>
              <a:rPr lang="en-US" sz="4000" dirty="0" err="1">
                <a:solidFill>
                  <a:srgbClr val="594A47"/>
                </a:solidFill>
                <a:latin typeface="#9Slide05 Dear Saturday"/>
              </a:rPr>
              <a:t>lại</a:t>
            </a:r>
            <a:r>
              <a:rPr lang="en-US" sz="4000" dirty="0">
                <a:solidFill>
                  <a:srgbClr val="594A47"/>
                </a:solidFill>
                <a:latin typeface="#9Slide05 Dear Saturday"/>
              </a:rPr>
              <a:t>: </a:t>
            </a:r>
          </a:p>
          <a:p>
            <a:pPr algn="ctr">
              <a:lnSpc>
                <a:spcPts val="7200"/>
              </a:lnSpc>
              <a:spcBef>
                <a:spcPct val="0"/>
              </a:spcBef>
            </a:pP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đề</a:t>
            </a:r>
            <a:r>
              <a:rPr lang="en-US" sz="4000" dirty="0">
                <a:solidFill>
                  <a:srgbClr val="594A47"/>
                </a:solidFill>
                <a:latin typeface="#9Slide05 Dear Saturday"/>
              </a:rPr>
              <a:t>, </a:t>
            </a: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điểm</a:t>
            </a:r>
            <a:r>
              <a:rPr lang="en-US" sz="4000" dirty="0">
                <a:solidFill>
                  <a:srgbClr val="594A47"/>
                </a:solidFill>
                <a:latin typeface="#9Slide05 Dear Saturday"/>
              </a:rPr>
              <a:t>, </a:t>
            </a:r>
            <a:r>
              <a:rPr lang="en-US" sz="4000" dirty="0" err="1">
                <a:solidFill>
                  <a:srgbClr val="594A47"/>
                </a:solidFill>
                <a:latin typeface="#9Slide05 Dear Saturday"/>
              </a:rPr>
              <a:t>lí</a:t>
            </a:r>
            <a:r>
              <a:rPr lang="en-US" sz="4000" dirty="0">
                <a:solidFill>
                  <a:srgbClr val="594A47"/>
                </a:solidFill>
                <a:latin typeface="#9Slide05 Dear Saturday"/>
              </a:rPr>
              <a:t> </a:t>
            </a:r>
            <a:r>
              <a:rPr lang="en-US" sz="4000" dirty="0" err="1">
                <a:solidFill>
                  <a:srgbClr val="594A47"/>
                </a:solidFill>
                <a:latin typeface="#9Slide05 Dear Saturday"/>
              </a:rPr>
              <a:t>lẽ</a:t>
            </a:r>
            <a:r>
              <a:rPr lang="en-US" sz="4000" dirty="0">
                <a:solidFill>
                  <a:srgbClr val="594A47"/>
                </a:solidFill>
                <a:latin typeface="#9Slide05 Dear Saturday"/>
              </a:rPr>
              <a:t> </a:t>
            </a:r>
            <a:r>
              <a:rPr lang="en-US" sz="4000" dirty="0" err="1">
                <a:solidFill>
                  <a:srgbClr val="594A47"/>
                </a:solidFill>
                <a:latin typeface="#9Slide05 Dear Saturday"/>
              </a:rPr>
              <a:t>và</a:t>
            </a:r>
            <a:r>
              <a:rPr lang="en-US" sz="4000" dirty="0">
                <a:solidFill>
                  <a:srgbClr val="594A47"/>
                </a:solidFill>
                <a:latin typeface="#9Slide05 Dear Saturday"/>
              </a:rPr>
              <a:t> </a:t>
            </a:r>
            <a:r>
              <a:rPr lang="en-US" sz="4000" dirty="0" err="1">
                <a:solidFill>
                  <a:srgbClr val="594A47"/>
                </a:solidFill>
                <a:latin typeface="#9Slide05 Dear Saturday"/>
              </a:rPr>
              <a:t>bằng</a:t>
            </a:r>
            <a:r>
              <a:rPr lang="en-US" sz="4000" dirty="0">
                <a:solidFill>
                  <a:srgbClr val="594A47"/>
                </a:solidFill>
                <a:latin typeface="#9Slide05 Dear Saturday"/>
              </a:rPr>
              <a:t> </a:t>
            </a:r>
            <a:r>
              <a:rPr lang="en-US" sz="4000" dirty="0" err="1">
                <a:solidFill>
                  <a:srgbClr val="594A47"/>
                </a:solidFill>
                <a:latin typeface="#9Slide05 Dear Saturday"/>
              </a:rPr>
              <a:t>chứng</a:t>
            </a:r>
            <a:r>
              <a:rPr lang="en-US" sz="4000" dirty="0">
                <a:solidFill>
                  <a:srgbClr val="594A47"/>
                </a:solidFill>
                <a:latin typeface="#9Slide05 Dear Saturday"/>
              </a:rPr>
              <a:t> </a:t>
            </a:r>
            <a:r>
              <a:rPr lang="en-US" sz="4000" dirty="0" err="1">
                <a:solidFill>
                  <a:srgbClr val="594A47"/>
                </a:solidFill>
                <a:latin typeface="#9Slide05 Dear Saturday"/>
              </a:rPr>
              <a:t>trong</a:t>
            </a:r>
            <a:r>
              <a:rPr lang="en-US" sz="4000" dirty="0">
                <a:solidFill>
                  <a:srgbClr val="594A47"/>
                </a:solidFill>
                <a:latin typeface="#9Slide05 Dear Saturday"/>
              </a:rPr>
              <a:t> </a:t>
            </a:r>
            <a:r>
              <a:rPr lang="en-US" sz="4000" dirty="0" err="1">
                <a:solidFill>
                  <a:srgbClr val="594A47"/>
                </a:solidFill>
                <a:latin typeface="#9Slide05 Dear Saturday"/>
              </a:rPr>
              <a:t>văn</a:t>
            </a:r>
            <a:r>
              <a:rPr lang="en-US" sz="4000" dirty="0">
                <a:solidFill>
                  <a:srgbClr val="594A47"/>
                </a:solidFill>
                <a:latin typeface="#9Slide05 Dear Saturday"/>
              </a:rPr>
              <a:t> </a:t>
            </a:r>
            <a:r>
              <a:rPr lang="en-US" sz="4000" dirty="0" err="1">
                <a:solidFill>
                  <a:srgbClr val="594A47"/>
                </a:solidFill>
                <a:latin typeface="#9Slide05 Dear Saturday"/>
              </a:rPr>
              <a:t>bản</a:t>
            </a:r>
            <a:r>
              <a:rPr lang="en-US" sz="4000" dirty="0">
                <a:solidFill>
                  <a:srgbClr val="594A47"/>
                </a:solidFill>
                <a:latin typeface="#9Slide05 Dear Saturday"/>
              </a:rPr>
              <a:t> </a:t>
            </a:r>
            <a:r>
              <a:rPr lang="en-US" sz="4000" dirty="0" err="1">
                <a:solidFill>
                  <a:srgbClr val="594A47"/>
                </a:solidFill>
                <a:latin typeface="#9Slide05 Dear Saturday"/>
              </a:rPr>
              <a:t>nghị</a:t>
            </a:r>
            <a:r>
              <a:rPr lang="en-US" sz="4000" dirty="0">
                <a:solidFill>
                  <a:srgbClr val="594A47"/>
                </a:solidFill>
                <a:latin typeface="#9Slide05 Dear Saturday"/>
              </a:rPr>
              <a:t> </a:t>
            </a: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văn</a:t>
            </a:r>
            <a:r>
              <a:rPr lang="en-US" sz="4000" dirty="0">
                <a:solidFill>
                  <a:srgbClr val="594A47"/>
                </a:solidFill>
                <a:latin typeface="#9Slide05 Dear Saturday"/>
              </a:rPr>
              <a:t> </a:t>
            </a:r>
            <a:r>
              <a:rPr lang="en-US" sz="4000" dirty="0" err="1">
                <a:solidFill>
                  <a:srgbClr val="594A47"/>
                </a:solidFill>
                <a:latin typeface="#9Slide05 Dear Saturday"/>
              </a:rPr>
              <a:t>học</a:t>
            </a:r>
            <a:r>
              <a:rPr lang="en-US" sz="4000" dirty="0">
                <a:solidFill>
                  <a:srgbClr val="594A47"/>
                </a:solidFill>
                <a:latin typeface="#9Slide05 Dear Saturday"/>
              </a:rPr>
              <a:t> </a:t>
            </a:r>
          </a:p>
        </p:txBody>
      </p:sp>
      <p:sp>
        <p:nvSpPr>
          <p:cNvPr id="12" name="TextBox 12"/>
          <p:cNvSpPr txBox="1"/>
          <p:nvPr/>
        </p:nvSpPr>
        <p:spPr>
          <a:xfrm>
            <a:off x="402777" y="2799468"/>
            <a:ext cx="3054304" cy="6333746"/>
          </a:xfrm>
          <a:prstGeom prst="rect">
            <a:avLst/>
          </a:prstGeom>
        </p:spPr>
        <p:txBody>
          <a:bodyPr lIns="0" tIns="0" rIns="0" bIns="0" rtlCol="0" anchor="t">
            <a:spAutoFit/>
          </a:bodyPr>
          <a:lstStyle/>
          <a:p>
            <a:pPr algn="just">
              <a:lnSpc>
                <a:spcPts val="7200"/>
              </a:lnSpc>
              <a:spcBef>
                <a:spcPct val="0"/>
              </a:spcBef>
            </a:pPr>
            <a:r>
              <a:rPr lang="en-US" sz="4000" dirty="0" err="1">
                <a:solidFill>
                  <a:srgbClr val="594A47"/>
                </a:solidFill>
                <a:latin typeface="Roboto Condensed Bold"/>
              </a:rPr>
              <a:t>Luận</a:t>
            </a:r>
            <a:r>
              <a:rPr lang="en-US" sz="4000" dirty="0">
                <a:solidFill>
                  <a:srgbClr val="594A47"/>
                </a:solidFill>
                <a:latin typeface="Roboto Condensed Bold"/>
              </a:rPr>
              <a:t> </a:t>
            </a:r>
            <a:r>
              <a:rPr lang="en-US" sz="4000" dirty="0" err="1">
                <a:solidFill>
                  <a:srgbClr val="594A47"/>
                </a:solidFill>
                <a:latin typeface="Roboto Condensed Bold"/>
              </a:rPr>
              <a:t>đề</a:t>
            </a:r>
            <a:r>
              <a:rPr lang="en-US" sz="4000" dirty="0">
                <a:solidFill>
                  <a:srgbClr val="594A47"/>
                </a:solidFill>
                <a:latin typeface="Roboto Condensed"/>
              </a:rPr>
              <a:t> </a:t>
            </a:r>
            <a:r>
              <a:rPr lang="en-US" sz="4000" dirty="0" err="1">
                <a:solidFill>
                  <a:srgbClr val="594A47"/>
                </a:solidFill>
                <a:latin typeface="Roboto Condensed"/>
              </a:rPr>
              <a:t>là</a:t>
            </a:r>
            <a:r>
              <a:rPr lang="en-US" sz="4000" dirty="0">
                <a:solidFill>
                  <a:srgbClr val="594A47"/>
                </a:solidFill>
                <a:latin typeface="Roboto Condensed"/>
              </a:rPr>
              <a:t> </a:t>
            </a:r>
            <a:r>
              <a:rPr lang="en-US" sz="4000" dirty="0" err="1">
                <a:solidFill>
                  <a:srgbClr val="594A47"/>
                </a:solidFill>
                <a:latin typeface="Roboto Condensed"/>
              </a:rPr>
              <a:t>vấn</a:t>
            </a:r>
            <a:r>
              <a:rPr lang="en-US" sz="4000" dirty="0">
                <a:solidFill>
                  <a:srgbClr val="594A47"/>
                </a:solidFill>
                <a:latin typeface="Roboto Condensed"/>
              </a:rPr>
              <a:t> </a:t>
            </a:r>
            <a:r>
              <a:rPr lang="en-US" sz="4000" dirty="0" err="1">
                <a:solidFill>
                  <a:srgbClr val="594A47"/>
                </a:solidFill>
                <a:latin typeface="Roboto Condensed"/>
              </a:rPr>
              <a:t>đề</a:t>
            </a:r>
            <a:r>
              <a:rPr lang="en-US" sz="4000" dirty="0">
                <a:solidFill>
                  <a:srgbClr val="594A47"/>
                </a:solidFill>
                <a:latin typeface="Roboto Condensed"/>
              </a:rPr>
              <a:t> </a:t>
            </a:r>
            <a:r>
              <a:rPr lang="en-US" sz="4000" dirty="0" err="1">
                <a:solidFill>
                  <a:srgbClr val="594A47"/>
                </a:solidFill>
                <a:latin typeface="Roboto Condensed"/>
              </a:rPr>
              <a:t>chính</a:t>
            </a:r>
            <a:r>
              <a:rPr lang="en-US" sz="4000" dirty="0">
                <a:solidFill>
                  <a:srgbClr val="594A47"/>
                </a:solidFill>
                <a:latin typeface="Roboto Condensed"/>
              </a:rPr>
              <a:t> (</a:t>
            </a:r>
            <a:r>
              <a:rPr lang="en-US" sz="4000" dirty="0" err="1">
                <a:solidFill>
                  <a:srgbClr val="594A47"/>
                </a:solidFill>
                <a:latin typeface="Roboto Condensed"/>
              </a:rPr>
              <a:t>về</a:t>
            </a:r>
            <a:r>
              <a:rPr lang="en-US" sz="4000" dirty="0">
                <a:solidFill>
                  <a:srgbClr val="594A47"/>
                </a:solidFill>
                <a:latin typeface="Roboto Condensed"/>
              </a:rPr>
              <a:t> </a:t>
            </a:r>
            <a:r>
              <a:rPr lang="en-US" sz="4000" dirty="0" err="1">
                <a:solidFill>
                  <a:srgbClr val="594A47"/>
                </a:solidFill>
                <a:latin typeface="Roboto Condensed"/>
              </a:rPr>
              <a:t>tác</a:t>
            </a:r>
            <a:r>
              <a:rPr lang="en-US" sz="4000" dirty="0">
                <a:solidFill>
                  <a:srgbClr val="594A47"/>
                </a:solidFill>
                <a:latin typeface="Roboto Condensed"/>
              </a:rPr>
              <a:t> </a:t>
            </a:r>
            <a:r>
              <a:rPr lang="en-US" sz="4000" dirty="0" err="1">
                <a:solidFill>
                  <a:srgbClr val="594A47"/>
                </a:solidFill>
                <a:latin typeface="Roboto Condensed"/>
              </a:rPr>
              <a:t>phẩm</a:t>
            </a:r>
            <a:r>
              <a:rPr lang="en-US" sz="4000" dirty="0">
                <a:solidFill>
                  <a:srgbClr val="594A47"/>
                </a:solidFill>
                <a:latin typeface="Roboto Condensed"/>
              </a:rPr>
              <a:t>, </a:t>
            </a:r>
            <a:r>
              <a:rPr lang="en-US" sz="4000" dirty="0" err="1">
                <a:solidFill>
                  <a:srgbClr val="594A47"/>
                </a:solidFill>
                <a:latin typeface="Roboto Condensed"/>
              </a:rPr>
              <a:t>tác</a:t>
            </a:r>
            <a:r>
              <a:rPr lang="en-US" sz="4000" dirty="0">
                <a:solidFill>
                  <a:srgbClr val="594A47"/>
                </a:solidFill>
                <a:latin typeface="Roboto Condensed"/>
              </a:rPr>
              <a:t> </a:t>
            </a:r>
            <a:r>
              <a:rPr lang="en-US" sz="4000" dirty="0" err="1">
                <a:solidFill>
                  <a:srgbClr val="594A47"/>
                </a:solidFill>
                <a:latin typeface="Roboto Condensed"/>
              </a:rPr>
              <a:t>giả</a:t>
            </a:r>
            <a:r>
              <a:rPr lang="en-US" sz="4000" dirty="0">
                <a:solidFill>
                  <a:srgbClr val="594A47"/>
                </a:solidFill>
                <a:latin typeface="Roboto Condensed"/>
              </a:rPr>
              <a:t>, </a:t>
            </a:r>
            <a:r>
              <a:rPr lang="en-US" sz="4000" dirty="0" err="1">
                <a:solidFill>
                  <a:srgbClr val="594A47"/>
                </a:solidFill>
                <a:latin typeface="Roboto Condensed"/>
              </a:rPr>
              <a:t>thể</a:t>
            </a:r>
            <a:r>
              <a:rPr lang="en-US" sz="4000" dirty="0">
                <a:solidFill>
                  <a:srgbClr val="594A47"/>
                </a:solidFill>
                <a:latin typeface="Roboto Condensed"/>
              </a:rPr>
              <a:t> </a:t>
            </a:r>
            <a:r>
              <a:rPr lang="en-US" sz="4000" dirty="0" err="1">
                <a:solidFill>
                  <a:srgbClr val="594A47"/>
                </a:solidFill>
                <a:latin typeface="Roboto Condensed"/>
              </a:rPr>
              <a:t>loại</a:t>
            </a:r>
            <a:r>
              <a:rPr lang="en-US" sz="4000" dirty="0">
                <a:solidFill>
                  <a:srgbClr val="594A47"/>
                </a:solidFill>
                <a:latin typeface="Roboto Condensed"/>
              </a:rPr>
              <a:t>,…) </a:t>
            </a:r>
            <a:r>
              <a:rPr lang="en-US" sz="4000" dirty="0" err="1">
                <a:solidFill>
                  <a:srgbClr val="594A47"/>
                </a:solidFill>
                <a:latin typeface="Roboto Condensed"/>
              </a:rPr>
              <a:t>được</a:t>
            </a:r>
            <a:r>
              <a:rPr lang="en-US" sz="4000" dirty="0">
                <a:solidFill>
                  <a:srgbClr val="594A47"/>
                </a:solidFill>
                <a:latin typeface="Roboto Condensed"/>
              </a:rPr>
              <a:t> </a:t>
            </a:r>
            <a:r>
              <a:rPr lang="en-US" sz="4000" dirty="0" err="1">
                <a:solidFill>
                  <a:srgbClr val="594A47"/>
                </a:solidFill>
                <a:latin typeface="Roboto Condensed"/>
              </a:rPr>
              <a:t>nêu</a:t>
            </a:r>
            <a:r>
              <a:rPr lang="en-US" sz="4000" dirty="0">
                <a:solidFill>
                  <a:srgbClr val="594A47"/>
                </a:solidFill>
                <a:latin typeface="Roboto Condensed"/>
              </a:rPr>
              <a:t> </a:t>
            </a:r>
            <a:r>
              <a:rPr lang="en-US" sz="4000" dirty="0" err="1">
                <a:solidFill>
                  <a:srgbClr val="594A47"/>
                </a:solidFill>
                <a:latin typeface="Roboto Condensed"/>
              </a:rPr>
              <a:t>ra</a:t>
            </a:r>
            <a:r>
              <a:rPr lang="en-US" sz="4000" dirty="0">
                <a:solidFill>
                  <a:srgbClr val="594A47"/>
                </a:solidFill>
                <a:latin typeface="Roboto Condensed"/>
              </a:rPr>
              <a:t> </a:t>
            </a:r>
            <a:r>
              <a:rPr lang="en-US" sz="4000" dirty="0" err="1">
                <a:solidFill>
                  <a:srgbClr val="594A47"/>
                </a:solidFill>
                <a:latin typeface="Roboto Condensed"/>
              </a:rPr>
              <a:t>để</a:t>
            </a:r>
            <a:r>
              <a:rPr lang="en-US" sz="4000" dirty="0">
                <a:solidFill>
                  <a:srgbClr val="594A47"/>
                </a:solidFill>
                <a:latin typeface="Roboto Condensed"/>
              </a:rPr>
              <a:t> </a:t>
            </a:r>
            <a:r>
              <a:rPr lang="en-US" sz="4000" dirty="0" err="1">
                <a:solidFill>
                  <a:srgbClr val="594A47"/>
                </a:solidFill>
                <a:latin typeface="Roboto Condensed"/>
              </a:rPr>
              <a:t>bàn</a:t>
            </a:r>
            <a:r>
              <a:rPr lang="en-US" sz="4000" dirty="0">
                <a:solidFill>
                  <a:srgbClr val="594A47"/>
                </a:solidFill>
                <a:latin typeface="Roboto Condensed"/>
              </a:rPr>
              <a:t> </a:t>
            </a:r>
            <a:r>
              <a:rPr lang="en-US" sz="4000" dirty="0" err="1">
                <a:solidFill>
                  <a:srgbClr val="594A47"/>
                </a:solidFill>
                <a:latin typeface="Roboto Condensed"/>
              </a:rPr>
              <a:t>luận</a:t>
            </a:r>
            <a:r>
              <a:rPr lang="en-US" sz="4000" dirty="0">
                <a:solidFill>
                  <a:srgbClr val="594A47"/>
                </a:solidFill>
                <a:latin typeface="Roboto Condensed"/>
              </a:rPr>
              <a:t> </a:t>
            </a:r>
            <a:r>
              <a:rPr lang="en-US" sz="4000" dirty="0" err="1">
                <a:solidFill>
                  <a:srgbClr val="594A47"/>
                </a:solidFill>
                <a:latin typeface="Roboto Condensed"/>
              </a:rPr>
              <a:t>trong</a:t>
            </a:r>
            <a:r>
              <a:rPr lang="en-US" sz="4000" dirty="0">
                <a:solidFill>
                  <a:srgbClr val="594A47"/>
                </a:solidFill>
                <a:latin typeface="Roboto Condensed"/>
              </a:rPr>
              <a:t> </a:t>
            </a:r>
            <a:r>
              <a:rPr lang="en-US" sz="4000" dirty="0" err="1">
                <a:solidFill>
                  <a:srgbClr val="594A47"/>
                </a:solidFill>
                <a:latin typeface="Roboto Condensed"/>
              </a:rPr>
              <a:t>văn</a:t>
            </a:r>
            <a:r>
              <a:rPr lang="en-US" sz="4000" dirty="0">
                <a:solidFill>
                  <a:srgbClr val="594A47"/>
                </a:solidFill>
                <a:latin typeface="Roboto Condensed"/>
              </a:rPr>
              <a:t> </a:t>
            </a:r>
            <a:r>
              <a:rPr lang="en-US" sz="4000" dirty="0" err="1">
                <a:solidFill>
                  <a:srgbClr val="594A47"/>
                </a:solidFill>
                <a:latin typeface="Roboto Condensed"/>
              </a:rPr>
              <a:t>bản</a:t>
            </a:r>
            <a:r>
              <a:rPr lang="en-US" sz="4000" dirty="0">
                <a:solidFill>
                  <a:srgbClr val="594A47"/>
                </a:solidFill>
                <a:latin typeface="Roboto Condensed"/>
              </a:rPr>
              <a:t>.</a:t>
            </a:r>
          </a:p>
        </p:txBody>
      </p:sp>
      <p:grpSp>
        <p:nvGrpSpPr>
          <p:cNvPr id="13" name="Group 13"/>
          <p:cNvGrpSpPr/>
          <p:nvPr/>
        </p:nvGrpSpPr>
        <p:grpSpPr>
          <a:xfrm>
            <a:off x="3847606" y="2588729"/>
            <a:ext cx="3751537" cy="7243522"/>
            <a:chOff x="0" y="0"/>
            <a:chExt cx="988059" cy="1907759"/>
          </a:xfrm>
        </p:grpSpPr>
        <p:sp>
          <p:nvSpPr>
            <p:cNvPr id="14" name="Freeform 14"/>
            <p:cNvSpPr/>
            <p:nvPr/>
          </p:nvSpPr>
          <p:spPr>
            <a:xfrm>
              <a:off x="0" y="0"/>
              <a:ext cx="988059" cy="1907759"/>
            </a:xfrm>
            <a:custGeom>
              <a:avLst/>
              <a:gdLst/>
              <a:ahLst/>
              <a:cxnLst/>
              <a:rect l="l" t="t" r="r" b="b"/>
              <a:pathLst>
                <a:path w="988059" h="1907759">
                  <a:moveTo>
                    <a:pt x="105247" y="0"/>
                  </a:moveTo>
                  <a:lnTo>
                    <a:pt x="882812" y="0"/>
                  </a:lnTo>
                  <a:cubicBezTo>
                    <a:pt x="940938" y="0"/>
                    <a:pt x="988059" y="47121"/>
                    <a:pt x="988059" y="105247"/>
                  </a:cubicBezTo>
                  <a:lnTo>
                    <a:pt x="988059" y="1802512"/>
                  </a:lnTo>
                  <a:cubicBezTo>
                    <a:pt x="988059" y="1860638"/>
                    <a:pt x="940938" y="1907759"/>
                    <a:pt x="882812" y="1907759"/>
                  </a:cubicBezTo>
                  <a:lnTo>
                    <a:pt x="105247" y="1907759"/>
                  </a:lnTo>
                  <a:cubicBezTo>
                    <a:pt x="47121" y="1907759"/>
                    <a:pt x="0" y="1860638"/>
                    <a:pt x="0" y="1802512"/>
                  </a:cubicBezTo>
                  <a:lnTo>
                    <a:pt x="0" y="105247"/>
                  </a:lnTo>
                  <a:cubicBezTo>
                    <a:pt x="0" y="47121"/>
                    <a:pt x="47121" y="0"/>
                    <a:pt x="105247" y="0"/>
                  </a:cubicBezTo>
                  <a:close/>
                </a:path>
              </a:pathLst>
            </a:custGeom>
            <a:solidFill>
              <a:srgbClr val="FFFCFA"/>
            </a:solidFill>
          </p:spPr>
          <p:txBody>
            <a:bodyPr/>
            <a:lstStyle/>
            <a:p>
              <a:endParaRPr lang="en-US"/>
            </a:p>
          </p:txBody>
        </p:sp>
        <p:sp>
          <p:nvSpPr>
            <p:cNvPr id="15" name="TextBox 15"/>
            <p:cNvSpPr txBox="1"/>
            <p:nvPr/>
          </p:nvSpPr>
          <p:spPr>
            <a:xfrm>
              <a:off x="0" y="-123825"/>
              <a:ext cx="988059" cy="2031584"/>
            </a:xfrm>
            <a:prstGeom prst="rect">
              <a:avLst/>
            </a:prstGeom>
          </p:spPr>
          <p:txBody>
            <a:bodyPr lIns="50800" tIns="50800" rIns="50800" bIns="50800" rtlCol="0" anchor="ctr"/>
            <a:lstStyle/>
            <a:p>
              <a:pPr algn="ctr">
                <a:lnSpc>
                  <a:spcPts val="3780"/>
                </a:lnSpc>
              </a:pPr>
              <a:endParaRPr/>
            </a:p>
          </p:txBody>
        </p:sp>
      </p:grpSp>
      <p:sp>
        <p:nvSpPr>
          <p:cNvPr id="16" name="TextBox 16"/>
          <p:cNvSpPr txBox="1"/>
          <p:nvPr/>
        </p:nvSpPr>
        <p:spPr>
          <a:xfrm>
            <a:off x="4056747" y="2924554"/>
            <a:ext cx="3333256" cy="4505054"/>
          </a:xfrm>
          <a:prstGeom prst="rect">
            <a:avLst/>
          </a:prstGeom>
        </p:spPr>
        <p:txBody>
          <a:bodyPr lIns="0" tIns="0" rIns="0" bIns="0" rtlCol="0" anchor="t">
            <a:spAutoFit/>
          </a:bodyPr>
          <a:lstStyle/>
          <a:p>
            <a:pPr algn="just">
              <a:lnSpc>
                <a:spcPts val="7200"/>
              </a:lnSpc>
              <a:spcBef>
                <a:spcPct val="0"/>
              </a:spcBef>
            </a:pPr>
            <a:r>
              <a:rPr lang="en-US" sz="4000" dirty="0" err="1">
                <a:solidFill>
                  <a:srgbClr val="594A47"/>
                </a:solidFill>
                <a:latin typeface="Roboto Condensed Bold"/>
              </a:rPr>
              <a:t>Luận</a:t>
            </a:r>
            <a:r>
              <a:rPr lang="en-US" sz="4000" dirty="0">
                <a:solidFill>
                  <a:srgbClr val="594A47"/>
                </a:solidFill>
                <a:latin typeface="Roboto Condensed Bold"/>
              </a:rPr>
              <a:t> </a:t>
            </a:r>
            <a:r>
              <a:rPr lang="en-US" sz="4000" dirty="0" err="1">
                <a:solidFill>
                  <a:srgbClr val="594A47"/>
                </a:solidFill>
                <a:latin typeface="Roboto Condensed Bold"/>
              </a:rPr>
              <a:t>điểm</a:t>
            </a:r>
            <a:r>
              <a:rPr lang="en-US" sz="4000" dirty="0">
                <a:solidFill>
                  <a:srgbClr val="594A47"/>
                </a:solidFill>
                <a:latin typeface="Roboto Condensed Bold"/>
              </a:rPr>
              <a:t> </a:t>
            </a:r>
            <a:r>
              <a:rPr lang="en-US" sz="4000" dirty="0" err="1">
                <a:solidFill>
                  <a:srgbClr val="594A47"/>
                </a:solidFill>
                <a:latin typeface="Roboto Condensed"/>
              </a:rPr>
              <a:t>là</a:t>
            </a:r>
            <a:r>
              <a:rPr lang="en-US" sz="4000" dirty="0">
                <a:solidFill>
                  <a:srgbClr val="594A47"/>
                </a:solidFill>
                <a:latin typeface="Roboto Condensed"/>
              </a:rPr>
              <a:t> </a:t>
            </a:r>
            <a:r>
              <a:rPr lang="en-US" sz="4000" dirty="0" err="1">
                <a:solidFill>
                  <a:srgbClr val="594A47"/>
                </a:solidFill>
                <a:latin typeface="Roboto Condensed"/>
              </a:rPr>
              <a:t>những</a:t>
            </a:r>
            <a:r>
              <a:rPr lang="en-US" sz="4000" dirty="0">
                <a:solidFill>
                  <a:srgbClr val="594A47"/>
                </a:solidFill>
                <a:latin typeface="Roboto Condensed"/>
              </a:rPr>
              <a:t> ý </a:t>
            </a:r>
            <a:r>
              <a:rPr lang="en-US" sz="4000" dirty="0" err="1">
                <a:solidFill>
                  <a:srgbClr val="594A47"/>
                </a:solidFill>
                <a:latin typeface="Roboto Condensed"/>
              </a:rPr>
              <a:t>chính</a:t>
            </a:r>
            <a:r>
              <a:rPr lang="en-US" sz="4000" dirty="0">
                <a:solidFill>
                  <a:srgbClr val="594A47"/>
                </a:solidFill>
                <a:latin typeface="Roboto Condensed"/>
              </a:rPr>
              <a:t> </a:t>
            </a:r>
            <a:r>
              <a:rPr lang="en-US" sz="4000" dirty="0" err="1">
                <a:solidFill>
                  <a:srgbClr val="594A47"/>
                </a:solidFill>
                <a:latin typeface="Roboto Condensed"/>
              </a:rPr>
              <a:t>được</a:t>
            </a:r>
            <a:r>
              <a:rPr lang="en-US" sz="4000" dirty="0">
                <a:solidFill>
                  <a:srgbClr val="594A47"/>
                </a:solidFill>
                <a:latin typeface="Roboto Condensed"/>
              </a:rPr>
              <a:t> </a:t>
            </a:r>
            <a:r>
              <a:rPr lang="en-US" sz="4000" dirty="0" err="1">
                <a:solidFill>
                  <a:srgbClr val="594A47"/>
                </a:solidFill>
                <a:latin typeface="Roboto Condensed"/>
              </a:rPr>
              <a:t>triển</a:t>
            </a:r>
            <a:r>
              <a:rPr lang="en-US" sz="4000" dirty="0">
                <a:solidFill>
                  <a:srgbClr val="594A47"/>
                </a:solidFill>
                <a:latin typeface="Roboto Condensed"/>
              </a:rPr>
              <a:t> </a:t>
            </a:r>
            <a:r>
              <a:rPr lang="en-US" sz="4000" dirty="0" err="1">
                <a:solidFill>
                  <a:srgbClr val="594A47"/>
                </a:solidFill>
                <a:latin typeface="Roboto Condensed"/>
              </a:rPr>
              <a:t>khai</a:t>
            </a:r>
            <a:r>
              <a:rPr lang="en-US" sz="4000" dirty="0">
                <a:solidFill>
                  <a:srgbClr val="594A47"/>
                </a:solidFill>
                <a:latin typeface="Roboto Condensed"/>
              </a:rPr>
              <a:t> </a:t>
            </a:r>
            <a:r>
              <a:rPr lang="en-US" sz="4000" dirty="0" err="1">
                <a:solidFill>
                  <a:srgbClr val="594A47"/>
                </a:solidFill>
                <a:latin typeface="Roboto Condensed"/>
              </a:rPr>
              <a:t>nhằm</a:t>
            </a:r>
            <a:r>
              <a:rPr lang="en-US" sz="4000" dirty="0">
                <a:solidFill>
                  <a:srgbClr val="594A47"/>
                </a:solidFill>
                <a:latin typeface="Roboto Condensed"/>
              </a:rPr>
              <a:t> </a:t>
            </a:r>
            <a:r>
              <a:rPr lang="en-US" sz="4000" dirty="0" err="1">
                <a:solidFill>
                  <a:srgbClr val="594A47"/>
                </a:solidFill>
                <a:latin typeface="Roboto Condensed"/>
              </a:rPr>
              <a:t>cụ</a:t>
            </a:r>
            <a:r>
              <a:rPr lang="en-US" sz="4000" dirty="0">
                <a:solidFill>
                  <a:srgbClr val="594A47"/>
                </a:solidFill>
                <a:latin typeface="Roboto Condensed"/>
              </a:rPr>
              <a:t> </a:t>
            </a:r>
            <a:r>
              <a:rPr lang="en-US" sz="4000" dirty="0" err="1">
                <a:solidFill>
                  <a:srgbClr val="594A47"/>
                </a:solidFill>
                <a:latin typeface="Roboto Condensed"/>
              </a:rPr>
              <a:t>thể</a:t>
            </a:r>
            <a:r>
              <a:rPr lang="en-US" sz="4000" dirty="0">
                <a:solidFill>
                  <a:srgbClr val="594A47"/>
                </a:solidFill>
                <a:latin typeface="Roboto Condensed"/>
              </a:rPr>
              <a:t> </a:t>
            </a:r>
            <a:r>
              <a:rPr lang="en-US" sz="4000" dirty="0" err="1">
                <a:solidFill>
                  <a:srgbClr val="594A47"/>
                </a:solidFill>
                <a:latin typeface="Roboto Condensed"/>
              </a:rPr>
              <a:t>hóa</a:t>
            </a:r>
            <a:r>
              <a:rPr lang="en-US" sz="4000" dirty="0">
                <a:solidFill>
                  <a:srgbClr val="594A47"/>
                </a:solidFill>
                <a:latin typeface="Roboto Condensed"/>
              </a:rPr>
              <a:t> </a:t>
            </a:r>
            <a:r>
              <a:rPr lang="en-US" sz="4000" dirty="0" err="1">
                <a:solidFill>
                  <a:srgbClr val="594A47"/>
                </a:solidFill>
                <a:latin typeface="Roboto Condensed"/>
              </a:rPr>
              <a:t>luận</a:t>
            </a:r>
            <a:r>
              <a:rPr lang="en-US" sz="4000" dirty="0">
                <a:solidFill>
                  <a:srgbClr val="594A47"/>
                </a:solidFill>
                <a:latin typeface="Roboto Condensed"/>
              </a:rPr>
              <a:t> </a:t>
            </a:r>
            <a:r>
              <a:rPr lang="en-US" sz="4000" dirty="0" err="1">
                <a:solidFill>
                  <a:srgbClr val="594A47"/>
                </a:solidFill>
                <a:latin typeface="Roboto Condensed"/>
              </a:rPr>
              <a:t>đề</a:t>
            </a:r>
            <a:r>
              <a:rPr lang="en-US" sz="4000" dirty="0">
                <a:solidFill>
                  <a:srgbClr val="594A47"/>
                </a:solidFill>
                <a:latin typeface="Roboto Condensed"/>
              </a:rPr>
              <a:t>.</a:t>
            </a:r>
          </a:p>
        </p:txBody>
      </p:sp>
      <p:grpSp>
        <p:nvGrpSpPr>
          <p:cNvPr id="17" name="Group 17"/>
          <p:cNvGrpSpPr/>
          <p:nvPr/>
        </p:nvGrpSpPr>
        <p:grpSpPr>
          <a:xfrm>
            <a:off x="11960281" y="2588729"/>
            <a:ext cx="6022789" cy="7243522"/>
            <a:chOff x="0" y="0"/>
            <a:chExt cx="1586249" cy="1907759"/>
          </a:xfrm>
        </p:grpSpPr>
        <p:sp>
          <p:nvSpPr>
            <p:cNvPr id="18" name="Freeform 18"/>
            <p:cNvSpPr/>
            <p:nvPr/>
          </p:nvSpPr>
          <p:spPr>
            <a:xfrm>
              <a:off x="0" y="0"/>
              <a:ext cx="1586249" cy="1907759"/>
            </a:xfrm>
            <a:custGeom>
              <a:avLst/>
              <a:gdLst/>
              <a:ahLst/>
              <a:cxnLst/>
              <a:rect l="l" t="t" r="r" b="b"/>
              <a:pathLst>
                <a:path w="1586249" h="1907759">
                  <a:moveTo>
                    <a:pt x="65557" y="0"/>
                  </a:moveTo>
                  <a:lnTo>
                    <a:pt x="1520692" y="0"/>
                  </a:lnTo>
                  <a:cubicBezTo>
                    <a:pt x="1538079" y="0"/>
                    <a:pt x="1554753" y="6907"/>
                    <a:pt x="1567048" y="19201"/>
                  </a:cubicBezTo>
                  <a:cubicBezTo>
                    <a:pt x="1579342" y="31496"/>
                    <a:pt x="1586249" y="48170"/>
                    <a:pt x="1586249" y="65557"/>
                  </a:cubicBezTo>
                  <a:lnTo>
                    <a:pt x="1586249" y="1842202"/>
                  </a:lnTo>
                  <a:cubicBezTo>
                    <a:pt x="1586249" y="1859588"/>
                    <a:pt x="1579342" y="1876263"/>
                    <a:pt x="1567048" y="1888557"/>
                  </a:cubicBezTo>
                  <a:cubicBezTo>
                    <a:pt x="1554753" y="1900852"/>
                    <a:pt x="1538079" y="1907759"/>
                    <a:pt x="1520692" y="1907759"/>
                  </a:cubicBezTo>
                  <a:lnTo>
                    <a:pt x="65557" y="1907759"/>
                  </a:lnTo>
                  <a:cubicBezTo>
                    <a:pt x="48170" y="1907759"/>
                    <a:pt x="31496" y="1900852"/>
                    <a:pt x="19201" y="1888557"/>
                  </a:cubicBezTo>
                  <a:cubicBezTo>
                    <a:pt x="6907" y="1876263"/>
                    <a:pt x="0" y="1859588"/>
                    <a:pt x="0" y="1842202"/>
                  </a:cubicBezTo>
                  <a:lnTo>
                    <a:pt x="0" y="65557"/>
                  </a:lnTo>
                  <a:cubicBezTo>
                    <a:pt x="0" y="48170"/>
                    <a:pt x="6907" y="31496"/>
                    <a:pt x="19201" y="19201"/>
                  </a:cubicBezTo>
                  <a:cubicBezTo>
                    <a:pt x="31496" y="6907"/>
                    <a:pt x="48170" y="0"/>
                    <a:pt x="65557" y="0"/>
                  </a:cubicBezTo>
                  <a:close/>
                </a:path>
              </a:pathLst>
            </a:custGeom>
            <a:solidFill>
              <a:srgbClr val="FFFCFA"/>
            </a:solidFill>
          </p:spPr>
          <p:txBody>
            <a:bodyPr/>
            <a:lstStyle/>
            <a:p>
              <a:endParaRPr lang="en-US"/>
            </a:p>
          </p:txBody>
        </p:sp>
        <p:sp>
          <p:nvSpPr>
            <p:cNvPr id="19" name="TextBox 19"/>
            <p:cNvSpPr txBox="1"/>
            <p:nvPr/>
          </p:nvSpPr>
          <p:spPr>
            <a:xfrm>
              <a:off x="0" y="-123825"/>
              <a:ext cx="1586249" cy="2031584"/>
            </a:xfrm>
            <a:prstGeom prst="rect">
              <a:avLst/>
            </a:prstGeom>
          </p:spPr>
          <p:txBody>
            <a:bodyPr lIns="50800" tIns="50800" rIns="50800" bIns="50800" rtlCol="0" anchor="ctr"/>
            <a:lstStyle/>
            <a:p>
              <a:pPr algn="ctr">
                <a:lnSpc>
                  <a:spcPts val="3780"/>
                </a:lnSpc>
              </a:pPr>
              <a:endParaRPr/>
            </a:p>
          </p:txBody>
        </p:sp>
      </p:grpSp>
      <p:sp>
        <p:nvSpPr>
          <p:cNvPr id="20" name="TextBox 20"/>
          <p:cNvSpPr txBox="1"/>
          <p:nvPr/>
        </p:nvSpPr>
        <p:spPr>
          <a:xfrm>
            <a:off x="12112371" y="2584160"/>
            <a:ext cx="5718609" cy="7248091"/>
          </a:xfrm>
          <a:prstGeom prst="rect">
            <a:avLst/>
          </a:prstGeom>
        </p:spPr>
        <p:txBody>
          <a:bodyPr lIns="0" tIns="0" rIns="0" bIns="0" rtlCol="0" anchor="t">
            <a:spAutoFit/>
          </a:bodyPr>
          <a:lstStyle/>
          <a:p>
            <a:pPr algn="just">
              <a:lnSpc>
                <a:spcPts val="7200"/>
              </a:lnSpc>
              <a:spcBef>
                <a:spcPct val="0"/>
              </a:spcBef>
            </a:pPr>
            <a:r>
              <a:rPr lang="en-US" sz="4000" dirty="0" err="1">
                <a:solidFill>
                  <a:srgbClr val="594A47"/>
                </a:solidFill>
                <a:latin typeface="Roboto Condensed Bold"/>
              </a:rPr>
              <a:t>Bằng</a:t>
            </a:r>
            <a:r>
              <a:rPr lang="en-US" sz="4000" dirty="0">
                <a:solidFill>
                  <a:srgbClr val="594A47"/>
                </a:solidFill>
                <a:latin typeface="Roboto Condensed Bold"/>
              </a:rPr>
              <a:t> </a:t>
            </a:r>
            <a:r>
              <a:rPr lang="en-US" sz="4000" dirty="0" err="1">
                <a:solidFill>
                  <a:srgbClr val="594A47"/>
                </a:solidFill>
                <a:latin typeface="Roboto Condensed Bold"/>
              </a:rPr>
              <a:t>chứng</a:t>
            </a:r>
            <a:r>
              <a:rPr lang="en-US" sz="4000" dirty="0">
                <a:solidFill>
                  <a:srgbClr val="594A47"/>
                </a:solidFill>
                <a:latin typeface="Roboto Condensed"/>
              </a:rPr>
              <a:t> </a:t>
            </a:r>
            <a:r>
              <a:rPr lang="en-US" sz="4000" dirty="0" err="1">
                <a:solidFill>
                  <a:srgbClr val="594A47"/>
                </a:solidFill>
                <a:latin typeface="Roboto Condensed"/>
              </a:rPr>
              <a:t>là</a:t>
            </a:r>
            <a:r>
              <a:rPr lang="en-US" sz="4000" dirty="0">
                <a:solidFill>
                  <a:srgbClr val="594A47"/>
                </a:solidFill>
                <a:latin typeface="Roboto Condensed"/>
              </a:rPr>
              <a:t> </a:t>
            </a:r>
            <a:r>
              <a:rPr lang="en-US" sz="4000" dirty="0" err="1">
                <a:solidFill>
                  <a:srgbClr val="594A47"/>
                </a:solidFill>
                <a:latin typeface="Roboto Condensed"/>
              </a:rPr>
              <a:t>những</a:t>
            </a:r>
            <a:r>
              <a:rPr lang="en-US" sz="4000" dirty="0">
                <a:solidFill>
                  <a:srgbClr val="594A47"/>
                </a:solidFill>
                <a:latin typeface="Roboto Condensed"/>
              </a:rPr>
              <a:t> </a:t>
            </a:r>
            <a:r>
              <a:rPr lang="en-US" sz="4000" dirty="0" err="1">
                <a:solidFill>
                  <a:srgbClr val="594A47"/>
                </a:solidFill>
                <a:latin typeface="Roboto Condensed"/>
              </a:rPr>
              <a:t>câu</a:t>
            </a:r>
            <a:r>
              <a:rPr lang="en-US" sz="4000" dirty="0">
                <a:solidFill>
                  <a:srgbClr val="594A47"/>
                </a:solidFill>
                <a:latin typeface="Roboto Condensed"/>
              </a:rPr>
              <a:t> </a:t>
            </a:r>
            <a:r>
              <a:rPr lang="en-US" sz="4000" dirty="0" err="1">
                <a:solidFill>
                  <a:srgbClr val="594A47"/>
                </a:solidFill>
                <a:latin typeface="Roboto Condensed"/>
              </a:rPr>
              <a:t>văn</a:t>
            </a:r>
            <a:r>
              <a:rPr lang="en-US" sz="4000" dirty="0">
                <a:solidFill>
                  <a:srgbClr val="594A47"/>
                </a:solidFill>
                <a:latin typeface="Roboto Condensed"/>
              </a:rPr>
              <a:t>, </a:t>
            </a:r>
            <a:r>
              <a:rPr lang="en-US" sz="4000" dirty="0" err="1">
                <a:solidFill>
                  <a:srgbClr val="594A47"/>
                </a:solidFill>
                <a:latin typeface="Roboto Condensed"/>
              </a:rPr>
              <a:t>đoạn</a:t>
            </a:r>
            <a:r>
              <a:rPr lang="en-US" sz="4000" dirty="0">
                <a:solidFill>
                  <a:srgbClr val="594A47"/>
                </a:solidFill>
                <a:latin typeface="Roboto Condensed"/>
              </a:rPr>
              <a:t> </a:t>
            </a:r>
            <a:r>
              <a:rPr lang="en-US" sz="4000" dirty="0" err="1">
                <a:solidFill>
                  <a:srgbClr val="594A47"/>
                </a:solidFill>
                <a:latin typeface="Roboto Condensed"/>
              </a:rPr>
              <a:t>văn</a:t>
            </a:r>
            <a:r>
              <a:rPr lang="en-US" sz="4000" dirty="0">
                <a:solidFill>
                  <a:srgbClr val="594A47"/>
                </a:solidFill>
                <a:latin typeface="Roboto Condensed"/>
              </a:rPr>
              <a:t>, </a:t>
            </a:r>
            <a:r>
              <a:rPr lang="en-US" sz="4000" dirty="0" err="1">
                <a:solidFill>
                  <a:srgbClr val="594A47"/>
                </a:solidFill>
                <a:latin typeface="Roboto Condensed"/>
              </a:rPr>
              <a:t>dòng</a:t>
            </a:r>
            <a:r>
              <a:rPr lang="en-US" sz="4000" dirty="0">
                <a:solidFill>
                  <a:srgbClr val="594A47"/>
                </a:solidFill>
                <a:latin typeface="Roboto Condensed"/>
              </a:rPr>
              <a:t> </a:t>
            </a:r>
            <a:r>
              <a:rPr lang="en-US" sz="4000" dirty="0" err="1">
                <a:solidFill>
                  <a:srgbClr val="594A47"/>
                </a:solidFill>
                <a:latin typeface="Roboto Condensed"/>
              </a:rPr>
              <a:t>thơ</a:t>
            </a:r>
            <a:r>
              <a:rPr lang="en-US" sz="4000" dirty="0">
                <a:solidFill>
                  <a:srgbClr val="594A47"/>
                </a:solidFill>
                <a:latin typeface="Roboto Condensed"/>
              </a:rPr>
              <a:t>, chi </a:t>
            </a:r>
            <a:r>
              <a:rPr lang="en-US" sz="4000" dirty="0" err="1">
                <a:solidFill>
                  <a:srgbClr val="594A47"/>
                </a:solidFill>
                <a:latin typeface="Roboto Condensed"/>
              </a:rPr>
              <a:t>tiết</a:t>
            </a:r>
            <a:r>
              <a:rPr lang="en-US" sz="4000" dirty="0">
                <a:solidFill>
                  <a:srgbClr val="594A47"/>
                </a:solidFill>
                <a:latin typeface="Roboto Condensed"/>
              </a:rPr>
              <a:t>, </a:t>
            </a:r>
            <a:r>
              <a:rPr lang="en-US" sz="4000" dirty="0" err="1">
                <a:solidFill>
                  <a:srgbClr val="594A47"/>
                </a:solidFill>
                <a:latin typeface="Roboto Condensed"/>
              </a:rPr>
              <a:t>hình</a:t>
            </a:r>
            <a:r>
              <a:rPr lang="en-US" sz="4000" dirty="0">
                <a:solidFill>
                  <a:srgbClr val="594A47"/>
                </a:solidFill>
                <a:latin typeface="Roboto Condensed"/>
              </a:rPr>
              <a:t> </a:t>
            </a:r>
            <a:r>
              <a:rPr lang="en-US" sz="4000" dirty="0" err="1">
                <a:solidFill>
                  <a:srgbClr val="594A47"/>
                </a:solidFill>
                <a:latin typeface="Roboto Condensed"/>
              </a:rPr>
              <a:t>ảnh</a:t>
            </a:r>
            <a:r>
              <a:rPr lang="en-US" sz="4000" dirty="0">
                <a:solidFill>
                  <a:srgbClr val="594A47"/>
                </a:solidFill>
                <a:latin typeface="Roboto Condensed"/>
              </a:rPr>
              <a:t>,…</a:t>
            </a:r>
            <a:r>
              <a:rPr lang="en-US" sz="4000" dirty="0" err="1">
                <a:solidFill>
                  <a:srgbClr val="594A47"/>
                </a:solidFill>
                <a:latin typeface="Roboto Condensed"/>
              </a:rPr>
              <a:t>được</a:t>
            </a:r>
            <a:r>
              <a:rPr lang="en-US" sz="4000" dirty="0">
                <a:solidFill>
                  <a:srgbClr val="594A47"/>
                </a:solidFill>
                <a:latin typeface="Roboto Condensed"/>
              </a:rPr>
              <a:t> </a:t>
            </a:r>
            <a:r>
              <a:rPr lang="en-US" sz="4000" dirty="0" err="1">
                <a:solidFill>
                  <a:srgbClr val="594A47"/>
                </a:solidFill>
                <a:latin typeface="Roboto Condensed"/>
              </a:rPr>
              <a:t>dẫn</a:t>
            </a:r>
            <a:r>
              <a:rPr lang="en-US" sz="4000" dirty="0">
                <a:solidFill>
                  <a:srgbClr val="594A47"/>
                </a:solidFill>
                <a:latin typeface="Roboto Condensed"/>
              </a:rPr>
              <a:t> </a:t>
            </a:r>
            <a:r>
              <a:rPr lang="en-US" sz="4000" dirty="0" err="1">
                <a:solidFill>
                  <a:srgbClr val="594A47"/>
                </a:solidFill>
                <a:latin typeface="Roboto Condensed"/>
              </a:rPr>
              <a:t>từ</a:t>
            </a:r>
            <a:r>
              <a:rPr lang="en-US" sz="4000" dirty="0">
                <a:solidFill>
                  <a:srgbClr val="594A47"/>
                </a:solidFill>
                <a:latin typeface="Roboto Condensed"/>
              </a:rPr>
              <a:t> </a:t>
            </a:r>
            <a:r>
              <a:rPr lang="en-US" sz="4000" dirty="0" err="1">
                <a:solidFill>
                  <a:srgbClr val="594A47"/>
                </a:solidFill>
                <a:latin typeface="Roboto Condensed"/>
              </a:rPr>
              <a:t>tác</a:t>
            </a:r>
            <a:r>
              <a:rPr lang="en-US" sz="4000" dirty="0">
                <a:solidFill>
                  <a:srgbClr val="594A47"/>
                </a:solidFill>
                <a:latin typeface="Roboto Condensed"/>
              </a:rPr>
              <a:t> </a:t>
            </a:r>
            <a:r>
              <a:rPr lang="en-US" sz="4000" dirty="0" err="1">
                <a:solidFill>
                  <a:srgbClr val="594A47"/>
                </a:solidFill>
                <a:latin typeface="Roboto Condensed"/>
              </a:rPr>
              <a:t>phẩm</a:t>
            </a:r>
            <a:r>
              <a:rPr lang="en-US" sz="4000" dirty="0">
                <a:solidFill>
                  <a:srgbClr val="594A47"/>
                </a:solidFill>
                <a:latin typeface="Roboto Condensed"/>
              </a:rPr>
              <a:t> </a:t>
            </a:r>
            <a:r>
              <a:rPr lang="en-US" sz="4000" dirty="0" err="1">
                <a:solidFill>
                  <a:srgbClr val="594A47"/>
                </a:solidFill>
                <a:latin typeface="Roboto Condensed"/>
              </a:rPr>
              <a:t>văn</a:t>
            </a:r>
            <a:r>
              <a:rPr lang="en-US" sz="4000" dirty="0">
                <a:solidFill>
                  <a:srgbClr val="594A47"/>
                </a:solidFill>
                <a:latin typeface="Roboto Condensed"/>
              </a:rPr>
              <a:t> </a:t>
            </a:r>
            <a:r>
              <a:rPr lang="en-US" sz="4000" dirty="0" err="1">
                <a:solidFill>
                  <a:srgbClr val="594A47"/>
                </a:solidFill>
                <a:latin typeface="Roboto Condensed"/>
              </a:rPr>
              <a:t>học</a:t>
            </a:r>
            <a:r>
              <a:rPr lang="en-US" sz="4000" dirty="0">
                <a:solidFill>
                  <a:srgbClr val="594A47"/>
                </a:solidFill>
                <a:latin typeface="Roboto Condensed"/>
              </a:rPr>
              <a:t>; </a:t>
            </a:r>
            <a:r>
              <a:rPr lang="en-US" sz="4000" dirty="0" err="1">
                <a:solidFill>
                  <a:srgbClr val="594A47"/>
                </a:solidFill>
                <a:latin typeface="Roboto Condensed"/>
              </a:rPr>
              <a:t>hoặc</a:t>
            </a:r>
            <a:r>
              <a:rPr lang="en-US" sz="4000" dirty="0">
                <a:solidFill>
                  <a:srgbClr val="594A47"/>
                </a:solidFill>
                <a:latin typeface="Roboto Condensed"/>
              </a:rPr>
              <a:t> </a:t>
            </a:r>
            <a:r>
              <a:rPr lang="en-US" sz="4000" dirty="0" err="1">
                <a:solidFill>
                  <a:srgbClr val="594A47"/>
                </a:solidFill>
                <a:latin typeface="Roboto Condensed"/>
              </a:rPr>
              <a:t>những</a:t>
            </a:r>
            <a:r>
              <a:rPr lang="en-US" sz="4000" dirty="0">
                <a:solidFill>
                  <a:srgbClr val="594A47"/>
                </a:solidFill>
                <a:latin typeface="Roboto Condensed"/>
              </a:rPr>
              <a:t> </a:t>
            </a:r>
            <a:r>
              <a:rPr lang="en-US" sz="4000" dirty="0" err="1">
                <a:solidFill>
                  <a:srgbClr val="594A47"/>
                </a:solidFill>
                <a:latin typeface="Roboto Condensed"/>
              </a:rPr>
              <a:t>tài</a:t>
            </a:r>
            <a:r>
              <a:rPr lang="en-US" sz="4000" dirty="0">
                <a:solidFill>
                  <a:srgbClr val="594A47"/>
                </a:solidFill>
                <a:latin typeface="Roboto Condensed"/>
              </a:rPr>
              <a:t> </a:t>
            </a:r>
            <a:r>
              <a:rPr lang="en-US" sz="4000" dirty="0" err="1">
                <a:solidFill>
                  <a:srgbClr val="594A47"/>
                </a:solidFill>
                <a:latin typeface="Roboto Condensed"/>
              </a:rPr>
              <a:t>liệu</a:t>
            </a:r>
            <a:r>
              <a:rPr lang="en-US" sz="4000" dirty="0">
                <a:solidFill>
                  <a:srgbClr val="594A47"/>
                </a:solidFill>
                <a:latin typeface="Roboto Condensed"/>
              </a:rPr>
              <a:t>, </a:t>
            </a:r>
            <a:r>
              <a:rPr lang="en-US" sz="4000" dirty="0" err="1">
                <a:solidFill>
                  <a:srgbClr val="594A47"/>
                </a:solidFill>
                <a:latin typeface="Roboto Condensed"/>
              </a:rPr>
              <a:t>trích</a:t>
            </a:r>
            <a:r>
              <a:rPr lang="en-US" sz="4000" dirty="0">
                <a:solidFill>
                  <a:srgbClr val="594A47"/>
                </a:solidFill>
                <a:latin typeface="Roboto Condensed"/>
              </a:rPr>
              <a:t> </a:t>
            </a:r>
            <a:r>
              <a:rPr lang="en-US" sz="4000" dirty="0" err="1">
                <a:solidFill>
                  <a:srgbClr val="594A47"/>
                </a:solidFill>
                <a:latin typeface="Roboto Condensed"/>
              </a:rPr>
              <a:t>dẫn</a:t>
            </a:r>
            <a:r>
              <a:rPr lang="en-US" sz="4000" dirty="0">
                <a:solidFill>
                  <a:srgbClr val="594A47"/>
                </a:solidFill>
                <a:latin typeface="Roboto Condensed"/>
              </a:rPr>
              <a:t> </a:t>
            </a:r>
            <a:r>
              <a:rPr lang="en-US" sz="4000" dirty="0" err="1">
                <a:solidFill>
                  <a:srgbClr val="594A47"/>
                </a:solidFill>
                <a:latin typeface="Roboto Condensed"/>
              </a:rPr>
              <a:t>liên</a:t>
            </a:r>
            <a:r>
              <a:rPr lang="en-US" sz="4000" dirty="0">
                <a:solidFill>
                  <a:srgbClr val="594A47"/>
                </a:solidFill>
                <a:latin typeface="Roboto Condensed"/>
              </a:rPr>
              <a:t> </a:t>
            </a:r>
            <a:r>
              <a:rPr lang="en-US" sz="4000" dirty="0" err="1">
                <a:solidFill>
                  <a:srgbClr val="594A47"/>
                </a:solidFill>
                <a:latin typeface="Roboto Condensed"/>
              </a:rPr>
              <a:t>quan</a:t>
            </a:r>
            <a:r>
              <a:rPr lang="en-US" sz="4000" dirty="0">
                <a:solidFill>
                  <a:srgbClr val="594A47"/>
                </a:solidFill>
                <a:latin typeface="Roboto Condensed"/>
              </a:rPr>
              <a:t> </a:t>
            </a:r>
            <a:r>
              <a:rPr lang="en-US" sz="4000" dirty="0" err="1">
                <a:solidFill>
                  <a:srgbClr val="594A47"/>
                </a:solidFill>
                <a:latin typeface="Roboto Condensed"/>
              </a:rPr>
              <a:t>đến</a:t>
            </a:r>
            <a:r>
              <a:rPr lang="en-US" sz="4000" dirty="0">
                <a:solidFill>
                  <a:srgbClr val="594A47"/>
                </a:solidFill>
                <a:latin typeface="Roboto Condensed"/>
              </a:rPr>
              <a:t> </a:t>
            </a:r>
            <a:r>
              <a:rPr lang="en-US" sz="4000" dirty="0" err="1">
                <a:solidFill>
                  <a:srgbClr val="594A47"/>
                </a:solidFill>
                <a:latin typeface="Roboto Condensed"/>
              </a:rPr>
              <a:t>tác</a:t>
            </a:r>
            <a:r>
              <a:rPr lang="en-US" sz="4000" dirty="0">
                <a:solidFill>
                  <a:srgbClr val="594A47"/>
                </a:solidFill>
                <a:latin typeface="Roboto Condensed"/>
              </a:rPr>
              <a:t> </a:t>
            </a:r>
            <a:r>
              <a:rPr lang="en-US" sz="4000" dirty="0" err="1">
                <a:solidFill>
                  <a:srgbClr val="594A47"/>
                </a:solidFill>
                <a:latin typeface="Roboto Condensed"/>
              </a:rPr>
              <a:t>phẩm</a:t>
            </a:r>
            <a:r>
              <a:rPr lang="en-US" sz="4000" dirty="0">
                <a:solidFill>
                  <a:srgbClr val="594A47"/>
                </a:solidFill>
                <a:latin typeface="Roboto Condensed"/>
              </a:rPr>
              <a:t>, </a:t>
            </a:r>
            <a:r>
              <a:rPr lang="en-US" sz="4000" dirty="0" err="1">
                <a:solidFill>
                  <a:srgbClr val="594A47"/>
                </a:solidFill>
                <a:latin typeface="Roboto Condensed"/>
              </a:rPr>
              <a:t>tác</a:t>
            </a:r>
            <a:r>
              <a:rPr lang="en-US" sz="4000" dirty="0">
                <a:solidFill>
                  <a:srgbClr val="594A47"/>
                </a:solidFill>
                <a:latin typeface="Roboto Condensed"/>
              </a:rPr>
              <a:t> </a:t>
            </a:r>
            <a:r>
              <a:rPr lang="en-US" sz="4000" dirty="0" err="1">
                <a:solidFill>
                  <a:srgbClr val="594A47"/>
                </a:solidFill>
                <a:latin typeface="Roboto Condensed"/>
              </a:rPr>
              <a:t>giả</a:t>
            </a:r>
            <a:r>
              <a:rPr lang="en-US" sz="4000" dirty="0">
                <a:solidFill>
                  <a:srgbClr val="594A47"/>
                </a:solidFill>
                <a:latin typeface="Roboto Condensed"/>
              </a:rPr>
              <a:t>, </a:t>
            </a:r>
            <a:r>
              <a:rPr lang="en-US" sz="4000" dirty="0" err="1">
                <a:solidFill>
                  <a:srgbClr val="594A47"/>
                </a:solidFill>
                <a:latin typeface="Roboto Condensed"/>
              </a:rPr>
              <a:t>thể</a:t>
            </a:r>
            <a:r>
              <a:rPr lang="en-US" sz="4000" dirty="0">
                <a:solidFill>
                  <a:srgbClr val="594A47"/>
                </a:solidFill>
                <a:latin typeface="Roboto Condensed"/>
              </a:rPr>
              <a:t> </a:t>
            </a:r>
            <a:r>
              <a:rPr lang="en-US" sz="4000" dirty="0" err="1">
                <a:solidFill>
                  <a:srgbClr val="594A47"/>
                </a:solidFill>
                <a:latin typeface="Roboto Condensed"/>
              </a:rPr>
              <a:t>loại</a:t>
            </a:r>
            <a:r>
              <a:rPr lang="en-US" sz="4000" dirty="0">
                <a:solidFill>
                  <a:srgbClr val="594A47"/>
                </a:solidFill>
                <a:latin typeface="Roboto Condensed"/>
              </a:rPr>
              <a:t>,…</a:t>
            </a:r>
            <a:r>
              <a:rPr lang="vi-VN" sz="4000" dirty="0">
                <a:solidFill>
                  <a:srgbClr val="594A47"/>
                </a:solidFill>
                <a:latin typeface="Roboto Condensed"/>
              </a:rPr>
              <a:t> </a:t>
            </a:r>
            <a:r>
              <a:rPr lang="en-US" sz="4000" dirty="0" err="1">
                <a:solidFill>
                  <a:srgbClr val="594A47"/>
                </a:solidFill>
                <a:latin typeface="Roboto Condensed"/>
              </a:rPr>
              <a:t>được</a:t>
            </a:r>
            <a:r>
              <a:rPr lang="en-US" sz="4000" dirty="0">
                <a:solidFill>
                  <a:srgbClr val="594A47"/>
                </a:solidFill>
                <a:latin typeface="Roboto Condensed"/>
              </a:rPr>
              <a:t> </a:t>
            </a:r>
            <a:r>
              <a:rPr lang="en-US" sz="4000" dirty="0" err="1">
                <a:solidFill>
                  <a:srgbClr val="594A47"/>
                </a:solidFill>
                <a:latin typeface="Roboto Condensed"/>
              </a:rPr>
              <a:t>dùng</a:t>
            </a:r>
            <a:r>
              <a:rPr lang="en-US" sz="4000" dirty="0">
                <a:solidFill>
                  <a:srgbClr val="594A47"/>
                </a:solidFill>
                <a:latin typeface="Roboto Condensed"/>
              </a:rPr>
              <a:t> </a:t>
            </a:r>
            <a:r>
              <a:rPr lang="en-US" sz="4000" dirty="0" err="1">
                <a:solidFill>
                  <a:srgbClr val="594A47"/>
                </a:solidFill>
                <a:latin typeface="Roboto Condensed"/>
              </a:rPr>
              <a:t>để</a:t>
            </a:r>
            <a:r>
              <a:rPr lang="en-US" sz="4000" dirty="0">
                <a:solidFill>
                  <a:srgbClr val="594A47"/>
                </a:solidFill>
                <a:latin typeface="Roboto Condensed"/>
              </a:rPr>
              <a:t> </a:t>
            </a:r>
            <a:r>
              <a:rPr lang="en-US" sz="4000" dirty="0" err="1">
                <a:solidFill>
                  <a:srgbClr val="594A47"/>
                </a:solidFill>
                <a:latin typeface="Roboto Condensed"/>
              </a:rPr>
              <a:t>làm</a:t>
            </a:r>
            <a:r>
              <a:rPr lang="en-US" sz="4000" dirty="0">
                <a:solidFill>
                  <a:srgbClr val="594A47"/>
                </a:solidFill>
                <a:latin typeface="Roboto Condensed"/>
              </a:rPr>
              <a:t> </a:t>
            </a:r>
            <a:r>
              <a:rPr lang="en-US" sz="4000" dirty="0" err="1">
                <a:solidFill>
                  <a:srgbClr val="594A47"/>
                </a:solidFill>
                <a:latin typeface="Roboto Condensed"/>
              </a:rPr>
              <a:t>sáng</a:t>
            </a:r>
            <a:r>
              <a:rPr lang="en-US" sz="4000" dirty="0">
                <a:solidFill>
                  <a:srgbClr val="594A47"/>
                </a:solidFill>
                <a:latin typeface="Roboto Condensed"/>
              </a:rPr>
              <a:t> </a:t>
            </a:r>
            <a:r>
              <a:rPr lang="en-US" sz="4000" dirty="0" err="1">
                <a:solidFill>
                  <a:srgbClr val="594A47"/>
                </a:solidFill>
                <a:latin typeface="Roboto Condensed"/>
              </a:rPr>
              <a:t>tỏ</a:t>
            </a:r>
            <a:r>
              <a:rPr lang="en-US" sz="4000" dirty="0">
                <a:solidFill>
                  <a:srgbClr val="594A47"/>
                </a:solidFill>
                <a:latin typeface="Roboto Condensed"/>
              </a:rPr>
              <a:t> </a:t>
            </a:r>
            <a:r>
              <a:rPr lang="en-US" sz="4000" dirty="0" err="1">
                <a:solidFill>
                  <a:srgbClr val="594A47"/>
                </a:solidFill>
                <a:latin typeface="Roboto Condensed"/>
              </a:rPr>
              <a:t>luận</a:t>
            </a:r>
            <a:r>
              <a:rPr lang="en-US" sz="4000" dirty="0">
                <a:solidFill>
                  <a:srgbClr val="594A47"/>
                </a:solidFill>
                <a:latin typeface="Roboto Condensed"/>
              </a:rPr>
              <a:t> </a:t>
            </a:r>
            <a:r>
              <a:rPr lang="en-US" sz="4000" dirty="0" err="1">
                <a:solidFill>
                  <a:srgbClr val="594A47"/>
                </a:solidFill>
                <a:latin typeface="Roboto Condensed"/>
              </a:rPr>
              <a:t>điểm</a:t>
            </a:r>
            <a:r>
              <a:rPr lang="en-US" sz="4000" dirty="0">
                <a:solidFill>
                  <a:srgbClr val="594A47"/>
                </a:solidFill>
                <a:latin typeface="Roboto Condensed"/>
              </a:rPr>
              <a:t>.</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97297" y="-3997299"/>
            <a:ext cx="10293406" cy="18288003"/>
          </a:xfrm>
          <a:custGeom>
            <a:avLst/>
            <a:gdLst/>
            <a:ahLst/>
            <a:cxnLst/>
            <a:rect l="l" t="t" r="r" b="b"/>
            <a:pathLst>
              <a:path w="10293406" h="18288003">
                <a:moveTo>
                  <a:pt x="0" y="0"/>
                </a:moveTo>
                <a:lnTo>
                  <a:pt x="10293407" y="0"/>
                </a:lnTo>
                <a:lnTo>
                  <a:pt x="10293407" y="18288003"/>
                </a:lnTo>
                <a:lnTo>
                  <a:pt x="0" y="18288003"/>
                </a:lnTo>
                <a:lnTo>
                  <a:pt x="0" y="0"/>
                </a:lnTo>
                <a:close/>
              </a:path>
            </a:pathLst>
          </a:custGeom>
          <a:blipFill>
            <a:blip r:embed="rId3"/>
            <a:stretch>
              <a:fillRect l="-38" r="-38"/>
            </a:stretch>
          </a:blipFill>
        </p:spPr>
        <p:txBody>
          <a:bodyPr/>
          <a:lstStyle/>
          <a:p>
            <a:endParaRPr lang="en-US"/>
          </a:p>
        </p:txBody>
      </p:sp>
      <p:sp>
        <p:nvSpPr>
          <p:cNvPr id="3" name="Freeform 3"/>
          <p:cNvSpPr/>
          <p:nvPr/>
        </p:nvSpPr>
        <p:spPr>
          <a:xfrm rot="-5400000">
            <a:off x="2573544" y="-4004622"/>
            <a:ext cx="13140914" cy="18288003"/>
          </a:xfrm>
          <a:custGeom>
            <a:avLst/>
            <a:gdLst/>
            <a:ahLst/>
            <a:cxnLst/>
            <a:rect l="l" t="t" r="r" b="b"/>
            <a:pathLst>
              <a:path w="13140914" h="18288003">
                <a:moveTo>
                  <a:pt x="0" y="0"/>
                </a:moveTo>
                <a:lnTo>
                  <a:pt x="13140914" y="0"/>
                </a:lnTo>
                <a:lnTo>
                  <a:pt x="13140914" y="18288003"/>
                </a:lnTo>
                <a:lnTo>
                  <a:pt x="0" y="18288003"/>
                </a:lnTo>
                <a:lnTo>
                  <a:pt x="0" y="0"/>
                </a:lnTo>
                <a:close/>
              </a:path>
            </a:pathLst>
          </a:custGeom>
          <a:blipFill>
            <a:blip r:embed="rId4"/>
            <a:stretch>
              <a:fillRect t="-11714" b="-8379"/>
            </a:stretch>
          </a:blipFill>
        </p:spPr>
        <p:txBody>
          <a:bodyPr/>
          <a:lstStyle/>
          <a:p>
            <a:endParaRPr lang="en-US"/>
          </a:p>
        </p:txBody>
      </p:sp>
      <p:graphicFrame>
        <p:nvGraphicFramePr>
          <p:cNvPr id="21" name="Diagram 20">
            <a:extLst>
              <a:ext uri="{FF2B5EF4-FFF2-40B4-BE49-F238E27FC236}">
                <a16:creationId xmlns:a16="http://schemas.microsoft.com/office/drawing/2014/main" xmlns="" id="{443AFE60-B90A-8F95-740A-58851E527CE1}"/>
              </a:ext>
            </a:extLst>
          </p:cNvPr>
          <p:cNvGraphicFramePr/>
          <p:nvPr>
            <p:extLst>
              <p:ext uri="{D42A27DB-BD31-4B8C-83A1-F6EECF244321}">
                <p14:modId xmlns:p14="http://schemas.microsoft.com/office/powerpoint/2010/main" val="508708053"/>
              </p:ext>
            </p:extLst>
          </p:nvPr>
        </p:nvGraphicFramePr>
        <p:xfrm>
          <a:off x="914400" y="1227629"/>
          <a:ext cx="15715872" cy="953348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extBox 11">
            <a:extLst>
              <a:ext uri="{FF2B5EF4-FFF2-40B4-BE49-F238E27FC236}">
                <a16:creationId xmlns:a16="http://schemas.microsoft.com/office/drawing/2014/main" xmlns="" id="{C6CF8FAC-A578-C92A-2ECF-5ED59A954766}"/>
              </a:ext>
            </a:extLst>
          </p:cNvPr>
          <p:cNvSpPr txBox="1"/>
          <p:nvPr/>
        </p:nvSpPr>
        <p:spPr>
          <a:xfrm>
            <a:off x="685800" y="-261518"/>
            <a:ext cx="17285836" cy="1769715"/>
          </a:xfrm>
          <a:prstGeom prst="rect">
            <a:avLst/>
          </a:prstGeom>
        </p:spPr>
        <p:txBody>
          <a:bodyPr wrap="square" lIns="0" tIns="0" rIns="0" bIns="0" rtlCol="0" anchor="t">
            <a:spAutoFit/>
          </a:bodyPr>
          <a:lstStyle/>
          <a:p>
            <a:pPr algn="ctr">
              <a:lnSpc>
                <a:spcPts val="7200"/>
              </a:lnSpc>
              <a:spcBef>
                <a:spcPct val="0"/>
              </a:spcBef>
            </a:pPr>
            <a:r>
              <a:rPr lang="en-US" sz="4000" dirty="0" err="1">
                <a:solidFill>
                  <a:srgbClr val="594A47"/>
                </a:solidFill>
                <a:latin typeface="#9Slide05 Dear Saturday"/>
              </a:rPr>
              <a:t>Nhắc</a:t>
            </a:r>
            <a:r>
              <a:rPr lang="en-US" sz="4000" dirty="0">
                <a:solidFill>
                  <a:srgbClr val="594A47"/>
                </a:solidFill>
                <a:latin typeface="#9Slide05 Dear Saturday"/>
              </a:rPr>
              <a:t> </a:t>
            </a:r>
            <a:r>
              <a:rPr lang="en-US" sz="4000" dirty="0" err="1">
                <a:solidFill>
                  <a:srgbClr val="594A47"/>
                </a:solidFill>
                <a:latin typeface="#9Slide05 Dear Saturday"/>
              </a:rPr>
              <a:t>lại</a:t>
            </a:r>
            <a:r>
              <a:rPr lang="en-US" sz="4000" dirty="0">
                <a:solidFill>
                  <a:srgbClr val="594A47"/>
                </a:solidFill>
                <a:latin typeface="#9Slide05 Dear Saturday"/>
              </a:rPr>
              <a:t>: </a:t>
            </a:r>
          </a:p>
          <a:p>
            <a:pPr algn="ctr">
              <a:lnSpc>
                <a:spcPts val="7200"/>
              </a:lnSpc>
              <a:spcBef>
                <a:spcPct val="0"/>
              </a:spcBef>
            </a:pP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đề</a:t>
            </a:r>
            <a:r>
              <a:rPr lang="en-US" sz="4000" dirty="0">
                <a:solidFill>
                  <a:srgbClr val="594A47"/>
                </a:solidFill>
                <a:latin typeface="#9Slide05 Dear Saturday"/>
              </a:rPr>
              <a:t>, </a:t>
            </a: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điểm</a:t>
            </a:r>
            <a:r>
              <a:rPr lang="en-US" sz="4000" dirty="0">
                <a:solidFill>
                  <a:srgbClr val="594A47"/>
                </a:solidFill>
                <a:latin typeface="#9Slide05 Dear Saturday"/>
              </a:rPr>
              <a:t>, </a:t>
            </a:r>
            <a:r>
              <a:rPr lang="en-US" sz="4000" dirty="0" err="1">
                <a:solidFill>
                  <a:srgbClr val="594A47"/>
                </a:solidFill>
                <a:latin typeface="#9Slide05 Dear Saturday"/>
              </a:rPr>
              <a:t>lí</a:t>
            </a:r>
            <a:r>
              <a:rPr lang="en-US" sz="4000" dirty="0">
                <a:solidFill>
                  <a:srgbClr val="594A47"/>
                </a:solidFill>
                <a:latin typeface="#9Slide05 Dear Saturday"/>
              </a:rPr>
              <a:t> </a:t>
            </a:r>
            <a:r>
              <a:rPr lang="en-US" sz="4000" dirty="0" err="1">
                <a:solidFill>
                  <a:srgbClr val="594A47"/>
                </a:solidFill>
                <a:latin typeface="#9Slide05 Dear Saturday"/>
              </a:rPr>
              <a:t>lẽ</a:t>
            </a:r>
            <a:r>
              <a:rPr lang="en-US" sz="4000" dirty="0">
                <a:solidFill>
                  <a:srgbClr val="594A47"/>
                </a:solidFill>
                <a:latin typeface="#9Slide05 Dear Saturday"/>
              </a:rPr>
              <a:t> </a:t>
            </a:r>
            <a:r>
              <a:rPr lang="en-US" sz="4000" dirty="0" err="1">
                <a:solidFill>
                  <a:srgbClr val="594A47"/>
                </a:solidFill>
                <a:latin typeface="#9Slide05 Dear Saturday"/>
              </a:rPr>
              <a:t>và</a:t>
            </a:r>
            <a:r>
              <a:rPr lang="en-US" sz="4000" dirty="0">
                <a:solidFill>
                  <a:srgbClr val="594A47"/>
                </a:solidFill>
                <a:latin typeface="#9Slide05 Dear Saturday"/>
              </a:rPr>
              <a:t> </a:t>
            </a:r>
            <a:r>
              <a:rPr lang="en-US" sz="4000" dirty="0" err="1">
                <a:solidFill>
                  <a:srgbClr val="594A47"/>
                </a:solidFill>
                <a:latin typeface="#9Slide05 Dear Saturday"/>
              </a:rPr>
              <a:t>bằng</a:t>
            </a:r>
            <a:r>
              <a:rPr lang="en-US" sz="4000" dirty="0">
                <a:solidFill>
                  <a:srgbClr val="594A47"/>
                </a:solidFill>
                <a:latin typeface="#9Slide05 Dear Saturday"/>
              </a:rPr>
              <a:t> </a:t>
            </a:r>
            <a:r>
              <a:rPr lang="en-US" sz="4000" dirty="0" err="1">
                <a:solidFill>
                  <a:srgbClr val="594A47"/>
                </a:solidFill>
                <a:latin typeface="#9Slide05 Dear Saturday"/>
              </a:rPr>
              <a:t>chứng</a:t>
            </a:r>
            <a:r>
              <a:rPr lang="en-US" sz="4000" dirty="0">
                <a:solidFill>
                  <a:srgbClr val="594A47"/>
                </a:solidFill>
                <a:latin typeface="#9Slide05 Dear Saturday"/>
              </a:rPr>
              <a:t> </a:t>
            </a:r>
            <a:r>
              <a:rPr lang="en-US" sz="4000" dirty="0" err="1">
                <a:solidFill>
                  <a:srgbClr val="594A47"/>
                </a:solidFill>
                <a:latin typeface="#9Slide05 Dear Saturday"/>
              </a:rPr>
              <a:t>trong</a:t>
            </a:r>
            <a:r>
              <a:rPr lang="en-US" sz="4000" dirty="0">
                <a:solidFill>
                  <a:srgbClr val="594A47"/>
                </a:solidFill>
                <a:latin typeface="#9Slide05 Dear Saturday"/>
              </a:rPr>
              <a:t> </a:t>
            </a:r>
            <a:r>
              <a:rPr lang="en-US" sz="4000" dirty="0" err="1">
                <a:solidFill>
                  <a:srgbClr val="594A47"/>
                </a:solidFill>
                <a:latin typeface="#9Slide05 Dear Saturday"/>
              </a:rPr>
              <a:t>văn</a:t>
            </a:r>
            <a:r>
              <a:rPr lang="en-US" sz="4000" dirty="0">
                <a:solidFill>
                  <a:srgbClr val="594A47"/>
                </a:solidFill>
                <a:latin typeface="#9Slide05 Dear Saturday"/>
              </a:rPr>
              <a:t> </a:t>
            </a:r>
            <a:r>
              <a:rPr lang="en-US" sz="4000" dirty="0" err="1">
                <a:solidFill>
                  <a:srgbClr val="594A47"/>
                </a:solidFill>
                <a:latin typeface="#9Slide05 Dear Saturday"/>
              </a:rPr>
              <a:t>bản</a:t>
            </a:r>
            <a:r>
              <a:rPr lang="en-US" sz="4000" dirty="0">
                <a:solidFill>
                  <a:srgbClr val="594A47"/>
                </a:solidFill>
                <a:latin typeface="#9Slide05 Dear Saturday"/>
              </a:rPr>
              <a:t> </a:t>
            </a:r>
            <a:r>
              <a:rPr lang="en-US" sz="4000" dirty="0" err="1">
                <a:solidFill>
                  <a:srgbClr val="594A47"/>
                </a:solidFill>
                <a:latin typeface="#9Slide05 Dear Saturday"/>
              </a:rPr>
              <a:t>nghị</a:t>
            </a:r>
            <a:r>
              <a:rPr lang="en-US" sz="4000" dirty="0">
                <a:solidFill>
                  <a:srgbClr val="594A47"/>
                </a:solidFill>
                <a:latin typeface="#9Slide05 Dear Saturday"/>
              </a:rPr>
              <a:t> </a:t>
            </a:r>
            <a:r>
              <a:rPr lang="en-US" sz="4000" dirty="0" err="1">
                <a:solidFill>
                  <a:srgbClr val="594A47"/>
                </a:solidFill>
                <a:latin typeface="#9Slide05 Dear Saturday"/>
              </a:rPr>
              <a:t>luận</a:t>
            </a:r>
            <a:r>
              <a:rPr lang="en-US" sz="4000" dirty="0">
                <a:solidFill>
                  <a:srgbClr val="594A47"/>
                </a:solidFill>
                <a:latin typeface="#9Slide05 Dear Saturday"/>
              </a:rPr>
              <a:t> </a:t>
            </a:r>
            <a:r>
              <a:rPr lang="en-US" sz="4000" dirty="0" err="1">
                <a:solidFill>
                  <a:srgbClr val="594A47"/>
                </a:solidFill>
                <a:latin typeface="#9Slide05 Dear Saturday"/>
              </a:rPr>
              <a:t>văn</a:t>
            </a:r>
            <a:r>
              <a:rPr lang="en-US" sz="4000" dirty="0">
                <a:solidFill>
                  <a:srgbClr val="594A47"/>
                </a:solidFill>
                <a:latin typeface="#9Slide05 Dear Saturday"/>
              </a:rPr>
              <a:t> </a:t>
            </a:r>
            <a:r>
              <a:rPr lang="en-US" sz="4000" dirty="0" err="1">
                <a:solidFill>
                  <a:srgbClr val="594A47"/>
                </a:solidFill>
                <a:latin typeface="#9Slide05 Dear Saturday"/>
              </a:rPr>
              <a:t>học</a:t>
            </a:r>
            <a:r>
              <a:rPr lang="en-US" sz="4000" dirty="0">
                <a:solidFill>
                  <a:srgbClr val="594A47"/>
                </a:solidFill>
                <a:latin typeface="#9Slide05 Dear Saturday"/>
              </a:rPr>
              <a:t> </a:t>
            </a:r>
          </a:p>
        </p:txBody>
      </p:sp>
    </p:spTree>
    <p:extLst>
      <p:ext uri="{BB962C8B-B14F-4D97-AF65-F5344CB8AC3E}">
        <p14:creationId xmlns:p14="http://schemas.microsoft.com/office/powerpoint/2010/main" val="7189106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1605</TotalTime>
  <Words>5356</Words>
  <Application>Microsoft Office PowerPoint</Application>
  <PresentationFormat>Custom</PresentationFormat>
  <Paragraphs>582</Paragraphs>
  <Slides>56</Slides>
  <Notes>56</Notes>
  <HiddenSlides>0</HiddenSlides>
  <MMClips>0</MMClips>
  <ScaleCrop>false</ScaleCrop>
  <HeadingPairs>
    <vt:vector size="6" baseType="variant">
      <vt:variant>
        <vt:lpstr>Fonts Used</vt:lpstr>
      </vt:variant>
      <vt:variant>
        <vt:i4>18</vt:i4>
      </vt:variant>
      <vt:variant>
        <vt:lpstr>Theme</vt:lpstr>
      </vt:variant>
      <vt:variant>
        <vt:i4>1</vt:i4>
      </vt:variant>
      <vt:variant>
        <vt:lpstr>Slide Titles</vt:lpstr>
      </vt:variant>
      <vt:variant>
        <vt:i4>56</vt:i4>
      </vt:variant>
    </vt:vector>
  </HeadingPairs>
  <TitlesOfParts>
    <vt:vector size="75" baseType="lpstr">
      <vt:lpstr>Arial</vt:lpstr>
      <vt:lpstr>#9Slide05 Dear Saturday</vt:lpstr>
      <vt:lpstr>Wingdings</vt:lpstr>
      <vt:lpstr>Roboto Condensed Italics</vt:lpstr>
      <vt:lpstr>#9Slide07 SFU Blackout</vt:lpstr>
      <vt:lpstr>#9Slide07 Bangers</vt:lpstr>
      <vt:lpstr>Symbol</vt:lpstr>
      <vt:lpstr>Roboto Condensed </vt:lpstr>
      <vt:lpstr>Fraunces Bold</vt:lpstr>
      <vt:lpstr>Fraunces Semi-Bold</vt:lpstr>
      <vt:lpstr>#9Slide05 Aphrodite Pro</vt:lpstr>
      <vt:lpstr>Roboto Condensed</vt:lpstr>
      <vt:lpstr>Times New Roman</vt:lpstr>
      <vt:lpstr>Noto Sans Symbols</vt:lpstr>
      <vt:lpstr>Roboto Condensed Bold</vt:lpstr>
      <vt:lpstr>Calibri</vt:lpstr>
      <vt:lpstr>Arimo</vt:lpstr>
      <vt:lpstr>#9Slide05 SVNSteady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THƯƠNG VỢ.pptx</dc:title>
  <dc:creator>Hai Anh</dc:creator>
  <cp:lastModifiedBy>LAPTOP</cp:lastModifiedBy>
  <cp:revision>18</cp:revision>
  <dcterms:created xsi:type="dcterms:W3CDTF">2006-08-16T00:00:00Z</dcterms:created>
  <dcterms:modified xsi:type="dcterms:W3CDTF">2025-05-11T04:24:02Z</dcterms:modified>
  <dc:identifier>DAGHVHUVqLQ</dc:identifier>
</cp:coreProperties>
</file>