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62" r:id="rId2"/>
    <p:sldId id="544" r:id="rId3"/>
    <p:sldId id="319" r:id="rId4"/>
    <p:sldId id="261" r:id="rId5"/>
    <p:sldId id="545" r:id="rId6"/>
    <p:sldId id="546" r:id="rId7"/>
    <p:sldId id="477" r:id="rId8"/>
    <p:sldId id="331" r:id="rId9"/>
    <p:sldId id="332" r:id="rId10"/>
    <p:sldId id="547" r:id="rId11"/>
    <p:sldId id="564" r:id="rId12"/>
    <p:sldId id="548" r:id="rId13"/>
    <p:sldId id="549" r:id="rId14"/>
    <p:sldId id="568" r:id="rId15"/>
    <p:sldId id="572" r:id="rId16"/>
    <p:sldId id="550" r:id="rId17"/>
    <p:sldId id="569" r:id="rId18"/>
    <p:sldId id="570" r:id="rId19"/>
    <p:sldId id="555" r:id="rId20"/>
    <p:sldId id="557" r:id="rId21"/>
    <p:sldId id="571" r:id="rId22"/>
    <p:sldId id="551" r:id="rId23"/>
    <p:sldId id="565" r:id="rId24"/>
    <p:sldId id="552" r:id="rId25"/>
    <p:sldId id="553" r:id="rId26"/>
    <p:sldId id="566" r:id="rId27"/>
    <p:sldId id="338" r:id="rId28"/>
    <p:sldId id="356" r:id="rId29"/>
    <p:sldId id="455" r:id="rId30"/>
    <p:sldId id="5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D9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6AA7A4-60E2-4774-B376-2DF5A07BA8CA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6470C880-10A6-43CA-A555-D1C4732B5359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800" dirty="0"/>
        </a:p>
      </dgm:t>
    </dgm:pt>
    <dgm:pt modelId="{FB17B0BD-09F7-4386-81A8-3CBAB2E4790F}" type="parTrans" cxnId="{EF18F0E2-3596-41FA-A30C-417E5BA8E184}">
      <dgm:prSet/>
      <dgm:spPr/>
      <dgm:t>
        <a:bodyPr/>
        <a:lstStyle/>
        <a:p>
          <a:endParaRPr lang="en-US" sz="2800"/>
        </a:p>
      </dgm:t>
    </dgm:pt>
    <dgm:pt modelId="{5AE619D7-B295-4C6E-B1F9-E7E9A64F494F}" type="sibTrans" cxnId="{EF18F0E2-3596-41FA-A30C-417E5BA8E184}">
      <dgm:prSet/>
      <dgm:spPr/>
      <dgm:t>
        <a:bodyPr/>
        <a:lstStyle/>
        <a:p>
          <a:endParaRPr lang="en-US" sz="2800"/>
        </a:p>
      </dgm:t>
    </dgm:pt>
    <dgm:pt modelId="{5E685B61-32DB-4CEA-9E78-7828C974A19A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2-5: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42D6CDF1-A6A2-4C9B-B1DF-D5CB77229D28}" type="parTrans" cxnId="{0BA8C338-7A55-4946-A38D-0E85E954B8E5}">
      <dgm:prSet/>
      <dgm:spPr/>
      <dgm:t>
        <a:bodyPr/>
        <a:lstStyle/>
        <a:p>
          <a:endParaRPr lang="en-US" sz="2800"/>
        </a:p>
      </dgm:t>
    </dgm:pt>
    <dgm:pt modelId="{5EE0D4F5-A694-4768-97B2-BB9A082CA70C}" type="sibTrans" cxnId="{0BA8C338-7A55-4946-A38D-0E85E954B8E5}">
      <dgm:prSet/>
      <dgm:spPr/>
      <dgm:t>
        <a:bodyPr/>
        <a:lstStyle/>
        <a:p>
          <a:endParaRPr lang="en-US" sz="2800"/>
        </a:p>
      </dgm:t>
    </dgm:pt>
    <dgm:pt modelId="{BE4845B9-57CF-4052-A28F-437A56036780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6-7: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4AACE16E-9C70-4271-9F66-473A8ECE783B}" type="parTrans" cxnId="{A2D5A9B5-39D6-4981-A581-26D077DE4AA9}">
      <dgm:prSet/>
      <dgm:spPr/>
      <dgm:t>
        <a:bodyPr/>
        <a:lstStyle/>
        <a:p>
          <a:endParaRPr lang="en-US" sz="2800"/>
        </a:p>
      </dgm:t>
    </dgm:pt>
    <dgm:pt modelId="{FB9593B1-4A0D-4667-ADF8-CB3C989B2C09}" type="sibTrans" cxnId="{A2D5A9B5-39D6-4981-A581-26D077DE4AA9}">
      <dgm:prSet/>
      <dgm:spPr/>
      <dgm:t>
        <a:bodyPr/>
        <a:lstStyle/>
        <a:p>
          <a:endParaRPr lang="en-US" sz="2800"/>
        </a:p>
      </dgm:t>
    </dgm:pt>
    <dgm:pt modelId="{42AEB431-8835-447F-A90C-6FDDD2218FDE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8-10: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56445ACB-BCC1-4DAA-9E7D-2F2B55CE46A0}" type="parTrans" cxnId="{E42B146C-2D78-4D6B-9F4A-49453AE40A5F}">
      <dgm:prSet/>
      <dgm:spPr/>
      <dgm:t>
        <a:bodyPr/>
        <a:lstStyle/>
        <a:p>
          <a:endParaRPr lang="en-US" sz="2800"/>
        </a:p>
      </dgm:t>
    </dgm:pt>
    <dgm:pt modelId="{94A561D3-74E5-4251-BD4B-D44E92729C9C}" type="sibTrans" cxnId="{E42B146C-2D78-4D6B-9F4A-49453AE40A5F}">
      <dgm:prSet/>
      <dgm:spPr/>
      <dgm:t>
        <a:bodyPr/>
        <a:lstStyle/>
        <a:p>
          <a:endParaRPr lang="en-US" sz="2800"/>
        </a:p>
      </dgm:t>
    </dgm:pt>
    <dgm:pt modelId="{06BC5C7D-9054-4DCB-BDD6-3BB94840544D}" type="pres">
      <dgm:prSet presAssocID="{EE6AA7A4-60E2-4774-B376-2DF5A07BA8CA}" presName="arrowDiagram" presStyleCnt="0">
        <dgm:presLayoutVars>
          <dgm:chMax val="5"/>
          <dgm:dir/>
          <dgm:resizeHandles val="exact"/>
        </dgm:presLayoutVars>
      </dgm:prSet>
      <dgm:spPr/>
    </dgm:pt>
    <dgm:pt modelId="{CFD5D0DC-17DF-4ECD-975B-E150A92C170A}" type="pres">
      <dgm:prSet presAssocID="{EE6AA7A4-60E2-4774-B376-2DF5A07BA8CA}" presName="arrow" presStyleLbl="bgShp" presStyleIdx="0" presStyleCnt="1" custLinFactNeighborX="-12981" custLinFactNeighborY="-969"/>
      <dgm:spPr/>
    </dgm:pt>
    <dgm:pt modelId="{2EF846DB-A0FB-469B-9761-37C6042F9CF7}" type="pres">
      <dgm:prSet presAssocID="{EE6AA7A4-60E2-4774-B376-2DF5A07BA8CA}" presName="arrowDiagram4" presStyleCnt="0"/>
      <dgm:spPr/>
    </dgm:pt>
    <dgm:pt modelId="{3FE140FC-25B5-447F-A8B8-70E8EEFBD102}" type="pres">
      <dgm:prSet presAssocID="{6470C880-10A6-43CA-A555-D1C4732B5359}" presName="bullet4a" presStyleLbl="node1" presStyleIdx="0" presStyleCnt="4" custLinFactX="-145549" custLinFactY="-79280" custLinFactNeighborX="-200000" custLinFactNeighborY="-100000"/>
      <dgm:spPr/>
    </dgm:pt>
    <dgm:pt modelId="{88AFDCCF-4D8E-4A10-8AAE-8F8F798CF5FD}" type="pres">
      <dgm:prSet presAssocID="{6470C880-10A6-43CA-A555-D1C4732B5359}" presName="textBox4a" presStyleLbl="revTx" presStyleIdx="0" presStyleCnt="4" custScaleX="172914" custLinFactNeighborX="-10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8AD69-8A80-4A81-B941-C598CC8A4142}" type="pres">
      <dgm:prSet presAssocID="{5E685B61-32DB-4CEA-9E78-7828C974A19A}" presName="bullet4b" presStyleLbl="node1" presStyleIdx="1" presStyleCnt="4" custLinFactX="-20422" custLinFactNeighborX="-100000" custLinFactNeighborY="-96897"/>
      <dgm:spPr/>
    </dgm:pt>
    <dgm:pt modelId="{8B7DDED1-C39A-40F1-8864-B2E38A6D7647}" type="pres">
      <dgm:prSet presAssocID="{5E685B61-32DB-4CEA-9E78-7828C974A19A}" presName="textBox4b" presStyleLbl="revTx" presStyleIdx="1" presStyleCnt="4" custScaleX="130973" custLinFactX="-30603" custLinFactNeighborX="-100000" custLinFactNeighborY="-88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26FF0-B4C7-4413-829C-ACABEB697ACF}" type="pres">
      <dgm:prSet presAssocID="{BE4845B9-57CF-4052-A28F-437A56036780}" presName="bullet4c" presStyleLbl="node1" presStyleIdx="2" presStyleCnt="4" custLinFactNeighborX="48653" custLinFactNeighborY="-86729"/>
      <dgm:spPr/>
    </dgm:pt>
    <dgm:pt modelId="{DBA3B737-9EFC-4EFC-8613-D4481A3AA45C}" type="pres">
      <dgm:prSet presAssocID="{BE4845B9-57CF-4052-A28F-437A56036780}" presName="textBox4c" presStyleLbl="revTx" presStyleIdx="2" presStyleCnt="4" custScaleX="144285" custScaleY="58727" custLinFactNeighborX="-17139" custLinFactNeighborY="-7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5BFBD-CB1F-4FA8-A2C7-D4809DF227D3}" type="pres">
      <dgm:prSet presAssocID="{42AEB431-8835-447F-A90C-6FDDD2218FDE}" presName="bullet4d" presStyleLbl="node1" presStyleIdx="3" presStyleCnt="4" custLinFactNeighborX="68765" custLinFactNeighborY="-37639"/>
      <dgm:spPr/>
    </dgm:pt>
    <dgm:pt modelId="{0BDD0482-B9FE-42BC-B9C9-5966CA140F45}" type="pres">
      <dgm:prSet presAssocID="{42AEB431-8835-447F-A90C-6FDDD2218FDE}" presName="textBox4d" presStyleLbl="revTx" presStyleIdx="3" presStyleCnt="4" custScaleX="139365" custScaleY="46534" custLinFactNeighborX="53292" custLinFactNeighborY="-246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D5A9B5-39D6-4981-A581-26D077DE4AA9}" srcId="{EE6AA7A4-60E2-4774-B376-2DF5A07BA8CA}" destId="{BE4845B9-57CF-4052-A28F-437A56036780}" srcOrd="2" destOrd="0" parTransId="{4AACE16E-9C70-4271-9F66-473A8ECE783B}" sibTransId="{FB9593B1-4A0D-4667-ADF8-CB3C989B2C09}"/>
    <dgm:cxn modelId="{2E4156F1-0FBE-40F5-BF57-3FD6C88033CA}" type="presOf" srcId="{6470C880-10A6-43CA-A555-D1C4732B5359}" destId="{88AFDCCF-4D8E-4A10-8AAE-8F8F798CF5FD}" srcOrd="0" destOrd="0" presId="urn:microsoft.com/office/officeart/2005/8/layout/arrow2"/>
    <dgm:cxn modelId="{E42B146C-2D78-4D6B-9F4A-49453AE40A5F}" srcId="{EE6AA7A4-60E2-4774-B376-2DF5A07BA8CA}" destId="{42AEB431-8835-447F-A90C-6FDDD2218FDE}" srcOrd="3" destOrd="0" parTransId="{56445ACB-BCC1-4DAA-9E7D-2F2B55CE46A0}" sibTransId="{94A561D3-74E5-4251-BD4B-D44E92729C9C}"/>
    <dgm:cxn modelId="{D15141F3-5807-468F-919A-3030DCE083BE}" type="presOf" srcId="{EE6AA7A4-60E2-4774-B376-2DF5A07BA8CA}" destId="{06BC5C7D-9054-4DCB-BDD6-3BB94840544D}" srcOrd="0" destOrd="0" presId="urn:microsoft.com/office/officeart/2005/8/layout/arrow2"/>
    <dgm:cxn modelId="{A75E6596-35EE-4E17-B587-4B729F7ED894}" type="presOf" srcId="{5E685B61-32DB-4CEA-9E78-7828C974A19A}" destId="{8B7DDED1-C39A-40F1-8864-B2E38A6D7647}" srcOrd="0" destOrd="0" presId="urn:microsoft.com/office/officeart/2005/8/layout/arrow2"/>
    <dgm:cxn modelId="{D4FF8C4E-ADA7-49C0-AFAF-3386B2CEE9DE}" type="presOf" srcId="{42AEB431-8835-447F-A90C-6FDDD2218FDE}" destId="{0BDD0482-B9FE-42BC-B9C9-5966CA140F45}" srcOrd="0" destOrd="0" presId="urn:microsoft.com/office/officeart/2005/8/layout/arrow2"/>
    <dgm:cxn modelId="{7E1429DB-78DF-4C89-94A5-615A887F009C}" type="presOf" srcId="{BE4845B9-57CF-4052-A28F-437A56036780}" destId="{DBA3B737-9EFC-4EFC-8613-D4481A3AA45C}" srcOrd="0" destOrd="0" presId="urn:microsoft.com/office/officeart/2005/8/layout/arrow2"/>
    <dgm:cxn modelId="{0BA8C338-7A55-4946-A38D-0E85E954B8E5}" srcId="{EE6AA7A4-60E2-4774-B376-2DF5A07BA8CA}" destId="{5E685B61-32DB-4CEA-9E78-7828C974A19A}" srcOrd="1" destOrd="0" parTransId="{42D6CDF1-A6A2-4C9B-B1DF-D5CB77229D28}" sibTransId="{5EE0D4F5-A694-4768-97B2-BB9A082CA70C}"/>
    <dgm:cxn modelId="{EF18F0E2-3596-41FA-A30C-417E5BA8E184}" srcId="{EE6AA7A4-60E2-4774-B376-2DF5A07BA8CA}" destId="{6470C880-10A6-43CA-A555-D1C4732B5359}" srcOrd="0" destOrd="0" parTransId="{FB17B0BD-09F7-4386-81A8-3CBAB2E4790F}" sibTransId="{5AE619D7-B295-4C6E-B1F9-E7E9A64F494F}"/>
    <dgm:cxn modelId="{595017BD-CE26-4982-B97F-8FAE1E0079C8}" type="presParOf" srcId="{06BC5C7D-9054-4DCB-BDD6-3BB94840544D}" destId="{CFD5D0DC-17DF-4ECD-975B-E150A92C170A}" srcOrd="0" destOrd="0" presId="urn:microsoft.com/office/officeart/2005/8/layout/arrow2"/>
    <dgm:cxn modelId="{59D56907-72E0-41AE-859F-29E0D2710700}" type="presParOf" srcId="{06BC5C7D-9054-4DCB-BDD6-3BB94840544D}" destId="{2EF846DB-A0FB-469B-9761-37C6042F9CF7}" srcOrd="1" destOrd="0" presId="urn:microsoft.com/office/officeart/2005/8/layout/arrow2"/>
    <dgm:cxn modelId="{A10526EC-B879-4A32-8716-9CA42356CD27}" type="presParOf" srcId="{2EF846DB-A0FB-469B-9761-37C6042F9CF7}" destId="{3FE140FC-25B5-447F-A8B8-70E8EEFBD102}" srcOrd="0" destOrd="0" presId="urn:microsoft.com/office/officeart/2005/8/layout/arrow2"/>
    <dgm:cxn modelId="{A2F3D1CC-41EE-43AB-98E4-98F8D7435ECB}" type="presParOf" srcId="{2EF846DB-A0FB-469B-9761-37C6042F9CF7}" destId="{88AFDCCF-4D8E-4A10-8AAE-8F8F798CF5FD}" srcOrd="1" destOrd="0" presId="urn:microsoft.com/office/officeart/2005/8/layout/arrow2"/>
    <dgm:cxn modelId="{C16FEC35-7983-443D-A775-64091E40B4BC}" type="presParOf" srcId="{2EF846DB-A0FB-469B-9761-37C6042F9CF7}" destId="{F068AD69-8A80-4A81-B941-C598CC8A4142}" srcOrd="2" destOrd="0" presId="urn:microsoft.com/office/officeart/2005/8/layout/arrow2"/>
    <dgm:cxn modelId="{4C7271C6-D759-4389-8019-C9A1F5DBA4B9}" type="presParOf" srcId="{2EF846DB-A0FB-469B-9761-37C6042F9CF7}" destId="{8B7DDED1-C39A-40F1-8864-B2E38A6D7647}" srcOrd="3" destOrd="0" presId="urn:microsoft.com/office/officeart/2005/8/layout/arrow2"/>
    <dgm:cxn modelId="{938392BD-0064-4560-AAC0-506731E810CD}" type="presParOf" srcId="{2EF846DB-A0FB-469B-9761-37C6042F9CF7}" destId="{34126FF0-B4C7-4413-829C-ACABEB697ACF}" srcOrd="4" destOrd="0" presId="urn:microsoft.com/office/officeart/2005/8/layout/arrow2"/>
    <dgm:cxn modelId="{104A1F7A-FD3D-4BC8-8BDA-95FEC2106A99}" type="presParOf" srcId="{2EF846DB-A0FB-469B-9761-37C6042F9CF7}" destId="{DBA3B737-9EFC-4EFC-8613-D4481A3AA45C}" srcOrd="5" destOrd="0" presId="urn:microsoft.com/office/officeart/2005/8/layout/arrow2"/>
    <dgm:cxn modelId="{E1259247-0396-409A-B775-09D73448A492}" type="presParOf" srcId="{2EF846DB-A0FB-469B-9761-37C6042F9CF7}" destId="{5F75BFBD-CB1F-4FA8-A2C7-D4809DF227D3}" srcOrd="6" destOrd="0" presId="urn:microsoft.com/office/officeart/2005/8/layout/arrow2"/>
    <dgm:cxn modelId="{F4429CCD-F258-4F60-B4EB-5E079F589844}" type="presParOf" srcId="{2EF846DB-A0FB-469B-9761-37C6042F9CF7}" destId="{0BDD0482-B9FE-42BC-B9C9-5966CA140F45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6AA7A4-60E2-4774-B376-2DF5A07BA8CA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6470C880-10A6-43CA-A555-D1C4732B5359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800" dirty="0"/>
        </a:p>
      </dgm:t>
    </dgm:pt>
    <dgm:pt modelId="{FB17B0BD-09F7-4386-81A8-3CBAB2E4790F}" type="parTrans" cxnId="{EF18F0E2-3596-41FA-A30C-417E5BA8E184}">
      <dgm:prSet/>
      <dgm:spPr/>
      <dgm:t>
        <a:bodyPr/>
        <a:lstStyle/>
        <a:p>
          <a:endParaRPr lang="en-US" sz="2800"/>
        </a:p>
      </dgm:t>
    </dgm:pt>
    <dgm:pt modelId="{5AE619D7-B295-4C6E-B1F9-E7E9A64F494F}" type="sibTrans" cxnId="{EF18F0E2-3596-41FA-A30C-417E5BA8E184}">
      <dgm:prSet/>
      <dgm:spPr/>
      <dgm:t>
        <a:bodyPr/>
        <a:lstStyle/>
        <a:p>
          <a:endParaRPr lang="en-US" sz="2800"/>
        </a:p>
      </dgm:t>
    </dgm:pt>
    <dgm:pt modelId="{5E685B61-32DB-4CEA-9E78-7828C974A19A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2-5: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42D6CDF1-A6A2-4C9B-B1DF-D5CB77229D28}" type="parTrans" cxnId="{0BA8C338-7A55-4946-A38D-0E85E954B8E5}">
      <dgm:prSet/>
      <dgm:spPr/>
      <dgm:t>
        <a:bodyPr/>
        <a:lstStyle/>
        <a:p>
          <a:endParaRPr lang="en-US" sz="2800"/>
        </a:p>
      </dgm:t>
    </dgm:pt>
    <dgm:pt modelId="{5EE0D4F5-A694-4768-97B2-BB9A082CA70C}" type="sibTrans" cxnId="{0BA8C338-7A55-4946-A38D-0E85E954B8E5}">
      <dgm:prSet/>
      <dgm:spPr/>
      <dgm:t>
        <a:bodyPr/>
        <a:lstStyle/>
        <a:p>
          <a:endParaRPr lang="en-US" sz="2800"/>
        </a:p>
      </dgm:t>
    </dgm:pt>
    <dgm:pt modelId="{BE4845B9-57CF-4052-A28F-437A56036780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6-7: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4AACE16E-9C70-4271-9F66-473A8ECE783B}" type="parTrans" cxnId="{A2D5A9B5-39D6-4981-A581-26D077DE4AA9}">
      <dgm:prSet/>
      <dgm:spPr/>
      <dgm:t>
        <a:bodyPr/>
        <a:lstStyle/>
        <a:p>
          <a:endParaRPr lang="en-US" sz="2800"/>
        </a:p>
      </dgm:t>
    </dgm:pt>
    <dgm:pt modelId="{FB9593B1-4A0D-4667-ADF8-CB3C989B2C09}" type="sibTrans" cxnId="{A2D5A9B5-39D6-4981-A581-26D077DE4AA9}">
      <dgm:prSet/>
      <dgm:spPr/>
      <dgm:t>
        <a:bodyPr/>
        <a:lstStyle/>
        <a:p>
          <a:endParaRPr lang="en-US" sz="2800"/>
        </a:p>
      </dgm:t>
    </dgm:pt>
    <dgm:pt modelId="{42AEB431-8835-447F-A90C-6FDDD2218FDE}">
      <dgm:prSet phldrT="[Text]" custT="1"/>
      <dgm:spPr/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8-10: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56445ACB-BCC1-4DAA-9E7D-2F2B55CE46A0}" type="parTrans" cxnId="{E42B146C-2D78-4D6B-9F4A-49453AE40A5F}">
      <dgm:prSet/>
      <dgm:spPr/>
      <dgm:t>
        <a:bodyPr/>
        <a:lstStyle/>
        <a:p>
          <a:endParaRPr lang="en-US" sz="2800"/>
        </a:p>
      </dgm:t>
    </dgm:pt>
    <dgm:pt modelId="{94A561D3-74E5-4251-BD4B-D44E92729C9C}" type="sibTrans" cxnId="{E42B146C-2D78-4D6B-9F4A-49453AE40A5F}">
      <dgm:prSet/>
      <dgm:spPr/>
      <dgm:t>
        <a:bodyPr/>
        <a:lstStyle/>
        <a:p>
          <a:endParaRPr lang="en-US" sz="2800"/>
        </a:p>
      </dgm:t>
    </dgm:pt>
    <dgm:pt modelId="{06BC5C7D-9054-4DCB-BDD6-3BB94840544D}" type="pres">
      <dgm:prSet presAssocID="{EE6AA7A4-60E2-4774-B376-2DF5A07BA8CA}" presName="arrowDiagram" presStyleCnt="0">
        <dgm:presLayoutVars>
          <dgm:chMax val="5"/>
          <dgm:dir/>
          <dgm:resizeHandles val="exact"/>
        </dgm:presLayoutVars>
      </dgm:prSet>
      <dgm:spPr/>
    </dgm:pt>
    <dgm:pt modelId="{CFD5D0DC-17DF-4ECD-975B-E150A92C170A}" type="pres">
      <dgm:prSet presAssocID="{EE6AA7A4-60E2-4774-B376-2DF5A07BA8CA}" presName="arrow" presStyleLbl="bgShp" presStyleIdx="0" presStyleCnt="1" custLinFactNeighborX="-12981" custLinFactNeighborY="-969"/>
      <dgm:spPr/>
    </dgm:pt>
    <dgm:pt modelId="{2EF846DB-A0FB-469B-9761-37C6042F9CF7}" type="pres">
      <dgm:prSet presAssocID="{EE6AA7A4-60E2-4774-B376-2DF5A07BA8CA}" presName="arrowDiagram4" presStyleCnt="0"/>
      <dgm:spPr/>
    </dgm:pt>
    <dgm:pt modelId="{3FE140FC-25B5-447F-A8B8-70E8EEFBD102}" type="pres">
      <dgm:prSet presAssocID="{6470C880-10A6-43CA-A555-D1C4732B5359}" presName="bullet4a" presStyleLbl="node1" presStyleIdx="0" presStyleCnt="4" custLinFactX="-145549" custLinFactY="-79280" custLinFactNeighborX="-200000" custLinFactNeighborY="-100000"/>
      <dgm:spPr/>
    </dgm:pt>
    <dgm:pt modelId="{88AFDCCF-4D8E-4A10-8AAE-8F8F798CF5FD}" type="pres">
      <dgm:prSet presAssocID="{6470C880-10A6-43CA-A555-D1C4732B5359}" presName="textBox4a" presStyleLbl="revTx" presStyleIdx="0" presStyleCnt="4" custScaleX="172914" custLinFactNeighborX="-10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8AD69-8A80-4A81-B941-C598CC8A4142}" type="pres">
      <dgm:prSet presAssocID="{5E685B61-32DB-4CEA-9E78-7828C974A19A}" presName="bullet4b" presStyleLbl="node1" presStyleIdx="1" presStyleCnt="4" custLinFactX="-20422" custLinFactNeighborX="-100000" custLinFactNeighborY="-96897"/>
      <dgm:spPr/>
    </dgm:pt>
    <dgm:pt modelId="{8B7DDED1-C39A-40F1-8864-B2E38A6D7647}" type="pres">
      <dgm:prSet presAssocID="{5E685B61-32DB-4CEA-9E78-7828C974A19A}" presName="textBox4b" presStyleLbl="revTx" presStyleIdx="1" presStyleCnt="4" custScaleX="130973" custLinFactX="-30603" custLinFactNeighborX="-100000" custLinFactNeighborY="-88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26FF0-B4C7-4413-829C-ACABEB697ACF}" type="pres">
      <dgm:prSet presAssocID="{BE4845B9-57CF-4052-A28F-437A56036780}" presName="bullet4c" presStyleLbl="node1" presStyleIdx="2" presStyleCnt="4" custLinFactNeighborX="48653" custLinFactNeighborY="-86729"/>
      <dgm:spPr/>
    </dgm:pt>
    <dgm:pt modelId="{DBA3B737-9EFC-4EFC-8613-D4481A3AA45C}" type="pres">
      <dgm:prSet presAssocID="{BE4845B9-57CF-4052-A28F-437A56036780}" presName="textBox4c" presStyleLbl="revTx" presStyleIdx="2" presStyleCnt="4" custScaleX="144285" custScaleY="58727" custLinFactNeighborX="-17139" custLinFactNeighborY="-7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5BFBD-CB1F-4FA8-A2C7-D4809DF227D3}" type="pres">
      <dgm:prSet presAssocID="{42AEB431-8835-447F-A90C-6FDDD2218FDE}" presName="bullet4d" presStyleLbl="node1" presStyleIdx="3" presStyleCnt="4" custLinFactNeighborX="68765" custLinFactNeighborY="-37639"/>
      <dgm:spPr/>
    </dgm:pt>
    <dgm:pt modelId="{0BDD0482-B9FE-42BC-B9C9-5966CA140F45}" type="pres">
      <dgm:prSet presAssocID="{42AEB431-8835-447F-A90C-6FDDD2218FDE}" presName="textBox4d" presStyleLbl="revTx" presStyleIdx="3" presStyleCnt="4" custScaleX="139365" custScaleY="46534" custLinFactNeighborX="53292" custLinFactNeighborY="-246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D5A9B5-39D6-4981-A581-26D077DE4AA9}" srcId="{EE6AA7A4-60E2-4774-B376-2DF5A07BA8CA}" destId="{BE4845B9-57CF-4052-A28F-437A56036780}" srcOrd="2" destOrd="0" parTransId="{4AACE16E-9C70-4271-9F66-473A8ECE783B}" sibTransId="{FB9593B1-4A0D-4667-ADF8-CB3C989B2C09}"/>
    <dgm:cxn modelId="{2E4156F1-0FBE-40F5-BF57-3FD6C88033CA}" type="presOf" srcId="{6470C880-10A6-43CA-A555-D1C4732B5359}" destId="{88AFDCCF-4D8E-4A10-8AAE-8F8F798CF5FD}" srcOrd="0" destOrd="0" presId="urn:microsoft.com/office/officeart/2005/8/layout/arrow2"/>
    <dgm:cxn modelId="{E42B146C-2D78-4D6B-9F4A-49453AE40A5F}" srcId="{EE6AA7A4-60E2-4774-B376-2DF5A07BA8CA}" destId="{42AEB431-8835-447F-A90C-6FDDD2218FDE}" srcOrd="3" destOrd="0" parTransId="{56445ACB-BCC1-4DAA-9E7D-2F2B55CE46A0}" sibTransId="{94A561D3-74E5-4251-BD4B-D44E92729C9C}"/>
    <dgm:cxn modelId="{D15141F3-5807-468F-919A-3030DCE083BE}" type="presOf" srcId="{EE6AA7A4-60E2-4774-B376-2DF5A07BA8CA}" destId="{06BC5C7D-9054-4DCB-BDD6-3BB94840544D}" srcOrd="0" destOrd="0" presId="urn:microsoft.com/office/officeart/2005/8/layout/arrow2"/>
    <dgm:cxn modelId="{A75E6596-35EE-4E17-B587-4B729F7ED894}" type="presOf" srcId="{5E685B61-32DB-4CEA-9E78-7828C974A19A}" destId="{8B7DDED1-C39A-40F1-8864-B2E38A6D7647}" srcOrd="0" destOrd="0" presId="urn:microsoft.com/office/officeart/2005/8/layout/arrow2"/>
    <dgm:cxn modelId="{D4FF8C4E-ADA7-49C0-AFAF-3386B2CEE9DE}" type="presOf" srcId="{42AEB431-8835-447F-A90C-6FDDD2218FDE}" destId="{0BDD0482-B9FE-42BC-B9C9-5966CA140F45}" srcOrd="0" destOrd="0" presId="urn:microsoft.com/office/officeart/2005/8/layout/arrow2"/>
    <dgm:cxn modelId="{7E1429DB-78DF-4C89-94A5-615A887F009C}" type="presOf" srcId="{BE4845B9-57CF-4052-A28F-437A56036780}" destId="{DBA3B737-9EFC-4EFC-8613-D4481A3AA45C}" srcOrd="0" destOrd="0" presId="urn:microsoft.com/office/officeart/2005/8/layout/arrow2"/>
    <dgm:cxn modelId="{0BA8C338-7A55-4946-A38D-0E85E954B8E5}" srcId="{EE6AA7A4-60E2-4774-B376-2DF5A07BA8CA}" destId="{5E685B61-32DB-4CEA-9E78-7828C974A19A}" srcOrd="1" destOrd="0" parTransId="{42D6CDF1-A6A2-4C9B-B1DF-D5CB77229D28}" sibTransId="{5EE0D4F5-A694-4768-97B2-BB9A082CA70C}"/>
    <dgm:cxn modelId="{EF18F0E2-3596-41FA-A30C-417E5BA8E184}" srcId="{EE6AA7A4-60E2-4774-B376-2DF5A07BA8CA}" destId="{6470C880-10A6-43CA-A555-D1C4732B5359}" srcOrd="0" destOrd="0" parTransId="{FB17B0BD-09F7-4386-81A8-3CBAB2E4790F}" sibTransId="{5AE619D7-B295-4C6E-B1F9-E7E9A64F494F}"/>
    <dgm:cxn modelId="{595017BD-CE26-4982-B97F-8FAE1E0079C8}" type="presParOf" srcId="{06BC5C7D-9054-4DCB-BDD6-3BB94840544D}" destId="{CFD5D0DC-17DF-4ECD-975B-E150A92C170A}" srcOrd="0" destOrd="0" presId="urn:microsoft.com/office/officeart/2005/8/layout/arrow2"/>
    <dgm:cxn modelId="{59D56907-72E0-41AE-859F-29E0D2710700}" type="presParOf" srcId="{06BC5C7D-9054-4DCB-BDD6-3BB94840544D}" destId="{2EF846DB-A0FB-469B-9761-37C6042F9CF7}" srcOrd="1" destOrd="0" presId="urn:microsoft.com/office/officeart/2005/8/layout/arrow2"/>
    <dgm:cxn modelId="{A10526EC-B879-4A32-8716-9CA42356CD27}" type="presParOf" srcId="{2EF846DB-A0FB-469B-9761-37C6042F9CF7}" destId="{3FE140FC-25B5-447F-A8B8-70E8EEFBD102}" srcOrd="0" destOrd="0" presId="urn:microsoft.com/office/officeart/2005/8/layout/arrow2"/>
    <dgm:cxn modelId="{A2F3D1CC-41EE-43AB-98E4-98F8D7435ECB}" type="presParOf" srcId="{2EF846DB-A0FB-469B-9761-37C6042F9CF7}" destId="{88AFDCCF-4D8E-4A10-8AAE-8F8F798CF5FD}" srcOrd="1" destOrd="0" presId="urn:microsoft.com/office/officeart/2005/8/layout/arrow2"/>
    <dgm:cxn modelId="{C16FEC35-7983-443D-A775-64091E40B4BC}" type="presParOf" srcId="{2EF846DB-A0FB-469B-9761-37C6042F9CF7}" destId="{F068AD69-8A80-4A81-B941-C598CC8A4142}" srcOrd="2" destOrd="0" presId="urn:microsoft.com/office/officeart/2005/8/layout/arrow2"/>
    <dgm:cxn modelId="{4C7271C6-D759-4389-8019-C9A1F5DBA4B9}" type="presParOf" srcId="{2EF846DB-A0FB-469B-9761-37C6042F9CF7}" destId="{8B7DDED1-C39A-40F1-8864-B2E38A6D7647}" srcOrd="3" destOrd="0" presId="urn:microsoft.com/office/officeart/2005/8/layout/arrow2"/>
    <dgm:cxn modelId="{938392BD-0064-4560-AAC0-506731E810CD}" type="presParOf" srcId="{2EF846DB-A0FB-469B-9761-37C6042F9CF7}" destId="{34126FF0-B4C7-4413-829C-ACABEB697ACF}" srcOrd="4" destOrd="0" presId="urn:microsoft.com/office/officeart/2005/8/layout/arrow2"/>
    <dgm:cxn modelId="{104A1F7A-FD3D-4BC8-8BDA-95FEC2106A99}" type="presParOf" srcId="{2EF846DB-A0FB-469B-9761-37C6042F9CF7}" destId="{DBA3B737-9EFC-4EFC-8613-D4481A3AA45C}" srcOrd="5" destOrd="0" presId="urn:microsoft.com/office/officeart/2005/8/layout/arrow2"/>
    <dgm:cxn modelId="{E1259247-0396-409A-B775-09D73448A492}" type="presParOf" srcId="{2EF846DB-A0FB-469B-9761-37C6042F9CF7}" destId="{5F75BFBD-CB1F-4FA8-A2C7-D4809DF227D3}" srcOrd="6" destOrd="0" presId="urn:microsoft.com/office/officeart/2005/8/layout/arrow2"/>
    <dgm:cxn modelId="{F4429CCD-F258-4F60-B4EB-5E079F589844}" type="presParOf" srcId="{2EF846DB-A0FB-469B-9761-37C6042F9CF7}" destId="{0BDD0482-B9FE-42BC-B9C9-5966CA140F45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5D0DC-17DF-4ECD-975B-E150A92C170A}">
      <dsp:nvSpPr>
        <dsp:cNvPr id="0" name=""/>
        <dsp:cNvSpPr/>
      </dsp:nvSpPr>
      <dsp:spPr>
        <a:xfrm>
          <a:off x="0" y="0"/>
          <a:ext cx="8736281" cy="546017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140FC-25B5-447F-A8B8-70E8EEFBD102}">
      <dsp:nvSpPr>
        <dsp:cNvPr id="0" name=""/>
        <dsp:cNvSpPr/>
      </dsp:nvSpPr>
      <dsp:spPr>
        <a:xfrm>
          <a:off x="1237563" y="3699951"/>
          <a:ext cx="200934" cy="2009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FDCCF-4D8E-4A10-8AAE-8F8F798CF5FD}">
      <dsp:nvSpPr>
        <dsp:cNvPr id="0" name=""/>
        <dsp:cNvSpPr/>
      </dsp:nvSpPr>
      <dsp:spPr>
        <a:xfrm>
          <a:off x="1325307" y="4160654"/>
          <a:ext cx="2583169" cy="1299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71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800" kern="1200" dirty="0"/>
        </a:p>
      </dsp:txBody>
      <dsp:txXfrm>
        <a:off x="1325307" y="4160654"/>
        <a:ext cx="2583169" cy="1299521"/>
      </dsp:txXfrm>
    </dsp:sp>
    <dsp:sp modelId="{F068AD69-8A80-4A81-B941-C598CC8A4142}">
      <dsp:nvSpPr>
        <dsp:cNvPr id="0" name=""/>
        <dsp:cNvSpPr/>
      </dsp:nvSpPr>
      <dsp:spPr>
        <a:xfrm>
          <a:off x="2930719" y="2451542"/>
          <a:ext cx="349451" cy="349451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DDED1-C39A-40F1-8864-B2E38A6D7647}">
      <dsp:nvSpPr>
        <dsp:cNvPr id="0" name=""/>
        <dsp:cNvSpPr/>
      </dsp:nvSpPr>
      <dsp:spPr>
        <a:xfrm>
          <a:off x="846075" y="762523"/>
          <a:ext cx="2402855" cy="249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167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2-5: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846075" y="762523"/>
        <a:ext cx="2402855" cy="2495300"/>
      </dsp:txXfrm>
    </dsp:sp>
    <dsp:sp modelId="{34126FF0-B4C7-4413-829C-ACABEB697ACF}">
      <dsp:nvSpPr>
        <dsp:cNvPr id="0" name=""/>
        <dsp:cNvSpPr/>
      </dsp:nvSpPr>
      <dsp:spPr>
        <a:xfrm>
          <a:off x="5389589" y="1452700"/>
          <a:ext cx="463022" cy="463022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3B737-9EFC-4EFC-8613-D4481A3AA45C}">
      <dsp:nvSpPr>
        <dsp:cNvPr id="0" name=""/>
        <dsp:cNvSpPr/>
      </dsp:nvSpPr>
      <dsp:spPr>
        <a:xfrm>
          <a:off x="4675160" y="2537601"/>
          <a:ext cx="2647080" cy="1981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46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6-7: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4675160" y="2537601"/>
        <a:ext cx="2647080" cy="1981677"/>
      </dsp:txXfrm>
    </dsp:sp>
    <dsp:sp modelId="{5F75BFBD-CB1F-4FA8-A2C7-D4809DF227D3}">
      <dsp:nvSpPr>
        <dsp:cNvPr id="0" name=""/>
        <dsp:cNvSpPr/>
      </dsp:nvSpPr>
      <dsp:spPr>
        <a:xfrm>
          <a:off x="7565247" y="1001626"/>
          <a:ext cx="620275" cy="620275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D0482-B9FE-42BC-B9C9-5966CA140F45}">
      <dsp:nvSpPr>
        <dsp:cNvPr id="0" name=""/>
        <dsp:cNvSpPr/>
      </dsp:nvSpPr>
      <dsp:spPr>
        <a:xfrm>
          <a:off x="8065458" y="1626738"/>
          <a:ext cx="2556816" cy="1821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671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8-10: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8065458" y="1626738"/>
        <a:ext cx="2556816" cy="1821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5D0DC-17DF-4ECD-975B-E150A92C170A}">
      <dsp:nvSpPr>
        <dsp:cNvPr id="0" name=""/>
        <dsp:cNvSpPr/>
      </dsp:nvSpPr>
      <dsp:spPr>
        <a:xfrm>
          <a:off x="0" y="0"/>
          <a:ext cx="8736281" cy="546017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140FC-25B5-447F-A8B8-70E8EEFBD102}">
      <dsp:nvSpPr>
        <dsp:cNvPr id="0" name=""/>
        <dsp:cNvSpPr/>
      </dsp:nvSpPr>
      <dsp:spPr>
        <a:xfrm>
          <a:off x="1237563" y="3699951"/>
          <a:ext cx="200934" cy="2009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FDCCF-4D8E-4A10-8AAE-8F8F798CF5FD}">
      <dsp:nvSpPr>
        <dsp:cNvPr id="0" name=""/>
        <dsp:cNvSpPr/>
      </dsp:nvSpPr>
      <dsp:spPr>
        <a:xfrm>
          <a:off x="1325307" y="4160654"/>
          <a:ext cx="2583169" cy="1299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71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800" kern="1200" dirty="0"/>
        </a:p>
      </dsp:txBody>
      <dsp:txXfrm>
        <a:off x="1325307" y="4160654"/>
        <a:ext cx="2583169" cy="1299521"/>
      </dsp:txXfrm>
    </dsp:sp>
    <dsp:sp modelId="{F068AD69-8A80-4A81-B941-C598CC8A4142}">
      <dsp:nvSpPr>
        <dsp:cNvPr id="0" name=""/>
        <dsp:cNvSpPr/>
      </dsp:nvSpPr>
      <dsp:spPr>
        <a:xfrm>
          <a:off x="2930719" y="2451542"/>
          <a:ext cx="349451" cy="349451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DDED1-C39A-40F1-8864-B2E38A6D7647}">
      <dsp:nvSpPr>
        <dsp:cNvPr id="0" name=""/>
        <dsp:cNvSpPr/>
      </dsp:nvSpPr>
      <dsp:spPr>
        <a:xfrm>
          <a:off x="846075" y="762523"/>
          <a:ext cx="2402855" cy="249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167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2-5: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846075" y="762523"/>
        <a:ext cx="2402855" cy="2495300"/>
      </dsp:txXfrm>
    </dsp:sp>
    <dsp:sp modelId="{34126FF0-B4C7-4413-829C-ACABEB697ACF}">
      <dsp:nvSpPr>
        <dsp:cNvPr id="0" name=""/>
        <dsp:cNvSpPr/>
      </dsp:nvSpPr>
      <dsp:spPr>
        <a:xfrm>
          <a:off x="5389589" y="1452700"/>
          <a:ext cx="463022" cy="463022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3B737-9EFC-4EFC-8613-D4481A3AA45C}">
      <dsp:nvSpPr>
        <dsp:cNvPr id="0" name=""/>
        <dsp:cNvSpPr/>
      </dsp:nvSpPr>
      <dsp:spPr>
        <a:xfrm>
          <a:off x="4675160" y="2537601"/>
          <a:ext cx="2647080" cy="1981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46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6-7: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4675160" y="2537601"/>
        <a:ext cx="2647080" cy="1981677"/>
      </dsp:txXfrm>
    </dsp:sp>
    <dsp:sp modelId="{5F75BFBD-CB1F-4FA8-A2C7-D4809DF227D3}">
      <dsp:nvSpPr>
        <dsp:cNvPr id="0" name=""/>
        <dsp:cNvSpPr/>
      </dsp:nvSpPr>
      <dsp:spPr>
        <a:xfrm>
          <a:off x="7565247" y="1001626"/>
          <a:ext cx="620275" cy="620275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D0482-B9FE-42BC-B9C9-5966CA140F45}">
      <dsp:nvSpPr>
        <dsp:cNvPr id="0" name=""/>
        <dsp:cNvSpPr/>
      </dsp:nvSpPr>
      <dsp:spPr>
        <a:xfrm>
          <a:off x="8065458" y="1626738"/>
          <a:ext cx="2556816" cy="1821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671" tIns="0" rIns="0" bIns="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8-10: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8065458" y="1626738"/>
        <a:ext cx="2556816" cy="1821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85DA-AD25-4F6C-A7AB-E8B65E91DDE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A9230-B75F-4475-AB16-CEEB9EBF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2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(2/5)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nay” (2/5)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43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63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05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69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21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bay”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72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Em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bay”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51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Em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bay”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33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Em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bay”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11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chèo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gái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“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bảy</a:t>
            </a:r>
            <a:r>
              <a:rPr lang="en-US" dirty="0"/>
              <a:t> </a:t>
            </a:r>
            <a:r>
              <a:rPr lang="en-US" dirty="0" err="1"/>
              <a:t>tuyết</a:t>
            </a:r>
            <a:r>
              <a:rPr lang="en-US" dirty="0"/>
              <a:t>”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31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97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7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88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57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89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6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96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8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1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6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algn="just"/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9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: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 (1940), </a:t>
            </a:r>
            <a:r>
              <a:rPr lang="en-US" dirty="0" err="1"/>
              <a:t>Lỡ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sang </a:t>
            </a:r>
            <a:r>
              <a:rPr lang="en-US" dirty="0" err="1"/>
              <a:t>ngang</a:t>
            </a:r>
            <a:r>
              <a:rPr lang="en-US" dirty="0"/>
              <a:t> (1940),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(1941),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 (1942),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giếng</a:t>
            </a:r>
            <a:r>
              <a:rPr lang="en-US" dirty="0"/>
              <a:t> </a:t>
            </a:r>
            <a:r>
              <a:rPr lang="en-US" dirty="0" err="1"/>
              <a:t>thơi</a:t>
            </a:r>
            <a:r>
              <a:rPr lang="en-US" dirty="0"/>
              <a:t> (1956), </a:t>
            </a:r>
            <a:r>
              <a:rPr lang="en-US" dirty="0" err="1"/>
              <a:t>Đêm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(1962) (</a:t>
            </a:r>
            <a:r>
              <a:rPr lang="en-US" dirty="0" err="1"/>
              <a:t>thơ</a:t>
            </a:r>
            <a:r>
              <a:rPr lang="en-US" dirty="0"/>
              <a:t>); Trong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bay (1957),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đêm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(1958) (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21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11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5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3A48-79DC-4174-E26F-5B8CDBD4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BAF87-1491-BF41-CBC1-BC8B1BE25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BE66-9CB0-9FE7-0744-86381A36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F1D4-4349-D0BF-F1AB-A3CBC78E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F6E7-6D4B-58B6-0AA0-B1290C61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5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77B0-EBA9-27BB-9756-31DF6F27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A395E-8B8E-5BEC-F1CA-430D7B830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32DB-4616-C92F-255D-7566FF03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61583-13E3-A401-1A89-A6736BB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4A4D-176B-4C45-0B98-672C615D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CE885-A00E-C60E-6A9C-35F87195E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B7929-03AF-7CA6-A357-40BB7DCA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55EBE-88DC-3EE2-72DA-508C32A3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67F6-1678-1892-7B3E-437922A4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39581-4F08-4919-1CD6-5C37F0CF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04FB-C0F0-5483-C3F3-15BC6D55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2D18B-5270-20C9-108C-106D11ADC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27D0-58A5-24EF-9442-87ADD0A5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E0BD-9E72-706F-3FAB-1D272082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D9AD-AC0A-6F03-06EE-8138262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8946-766A-0D95-96B4-D740636A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2ABBF-3A5C-A86A-F274-7043B997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2C21B-1A78-978A-6218-964A211A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E721-B118-704E-F186-718607CB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6692-A2B2-5CEA-E358-7F7F615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0065-50D7-BE75-B866-747063FD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B141-275A-2D83-F159-A04AC4FB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492E1-0C97-7E29-95D7-5FF7202EA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FE6C-BF5F-B965-2AE9-7DC69D14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A9A98-5C5C-D981-588D-CB688A7A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ACB7E-759B-4909-2C4F-E55F42DC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7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C439-6AED-93FC-FA1A-936BB722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9D985-DA3F-44D9-BD0B-DC3B7EE4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731FB-6684-8B16-5BC6-6955668CB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F641D-F58F-DB9B-D7CA-40C689A9B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AE039-2750-039C-87E6-710FB87A8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10581-DE48-B050-9E27-8FAAEB39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F65CF-E691-132B-E698-8EB54D25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3A8A7-4B3D-AE74-695E-2B25BD66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DC2B-7B1B-FACD-B807-C8A2AF6D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4A569-DE8B-D0E3-E3DE-568A8137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F89DE-4546-4533-7122-B35EE65C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733BF-5392-F80E-0F43-A6305BB5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CDF4E-F8A3-A916-D4C4-CE9C2725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3FDC0-026A-FFE1-362F-46A69DD7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18DFB-A891-C627-BE1F-3977473E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9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471F-BC82-FB13-DB83-A8D2332D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3E35-0142-E3E6-242E-204CEB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FF4AE-EC3F-CC62-00D8-9B34843FC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D8505-9889-0EAD-5EF2-38EE35FA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D367A-2213-CDE9-6DA1-C9FAFBA5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67E02-363B-51C7-6F48-FACCAE0D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0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9903-DA83-31CE-A2DA-D461DC6D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1F23D-BF46-4740-0FE3-359CED3D1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9907F-2FCB-5A4E-3801-28FA24A1B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0FCE0-CB90-4679-693F-AD4FF967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A8AA-AB18-DBAE-44C5-5C18B524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0AE27-3D17-D61A-5CB2-C12AB6F5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8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3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F52C8-7E1D-369C-5105-AA0EC025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8E65-8F0D-6366-6E95-883BF9986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F3593-FB8A-B378-7F25-14BA45F2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FA2C-B09B-437F-A47A-9835E0143EB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8AC9E-628E-1616-EBFA-EA9F2E3F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37C35-4425-2344-C55F-1E99C4BB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0.png"/><Relationship Id="rId5" Type="http://schemas.openxmlformats.org/officeDocument/2006/relationships/diagramData" Target="../diagrams/data1.xml"/><Relationship Id="rId10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2.svg"/><Relationship Id="rId5" Type="http://schemas.openxmlformats.org/officeDocument/2006/relationships/diagramData" Target="../diagrams/data2.xml"/><Relationship Id="rId10" Type="http://schemas.openxmlformats.org/officeDocument/2006/relationships/image" Target="../media/image24.png"/><Relationship Id="rId4" Type="http://schemas.openxmlformats.org/officeDocument/2006/relationships/image" Target="../media/image2.sv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6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3.png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sv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F74941D-E875-6C25-2633-EA8BC3F38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3970" y="1883921"/>
            <a:ext cx="8853268" cy="4890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2458C-B613-4C79-28B0-C435DD2A3CA9}"/>
              </a:ext>
            </a:extLst>
          </p:cNvPr>
          <p:cNvSpPr txBox="1"/>
          <p:nvPr/>
        </p:nvSpPr>
        <p:spPr>
          <a:xfrm>
            <a:off x="-567312" y="242159"/>
            <a:ext cx="757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Thanh </a:t>
            </a:r>
            <a:r>
              <a:rPr lang="en-US" sz="60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âm</a:t>
            </a:r>
            <a:r>
              <a:rPr lang="en-US" sz="6000" b="1" dirty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xuân</a:t>
            </a:r>
            <a:endParaRPr lang="en-US" sz="6000" b="1" dirty="0">
              <a:solidFill>
                <a:srgbClr val="65100B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E9BA9-6631-BFA4-118B-BE558C3790D6}"/>
              </a:ext>
            </a:extLst>
          </p:cNvPr>
          <p:cNvSpPr txBox="1"/>
          <p:nvPr/>
        </p:nvSpPr>
        <p:spPr>
          <a:xfrm>
            <a:off x="2064741" y="1047651"/>
            <a:ext cx="1082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58FDC3-245C-4D30-6885-D15E54DD5ECE}"/>
              </a:ext>
            </a:extLst>
          </p:cNvPr>
          <p:cNvSpPr/>
          <p:nvPr/>
        </p:nvSpPr>
        <p:spPr>
          <a:xfrm>
            <a:off x="1" y="-49237"/>
            <a:ext cx="5584874" cy="6907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BE388-9DD6-825F-619F-6B7AC1E581B1}"/>
              </a:ext>
            </a:extLst>
          </p:cNvPr>
          <p:cNvSpPr txBox="1"/>
          <p:nvPr/>
        </p:nvSpPr>
        <p:spPr>
          <a:xfrm>
            <a:off x="340412" y="1167560"/>
            <a:ext cx="54132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D9ECA-90FF-07A0-BF35-068023F7637F}"/>
              </a:ext>
            </a:extLst>
          </p:cNvPr>
          <p:cNvSpPr txBox="1"/>
          <p:nvPr/>
        </p:nvSpPr>
        <p:spPr>
          <a:xfrm>
            <a:off x="5925286" y="738496"/>
            <a:ext cx="5926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81E35-7156-37E2-E23D-FDDB1C291857}"/>
              </a:ext>
            </a:extLst>
          </p:cNvPr>
          <p:cNvSpPr txBox="1"/>
          <p:nvPr/>
        </p:nvSpPr>
        <p:spPr>
          <a:xfrm>
            <a:off x="5921040" y="2208570"/>
            <a:ext cx="5980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2/5.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8FCE4-85BD-29C1-D38A-ACC59790665B}"/>
              </a:ext>
            </a:extLst>
          </p:cNvPr>
          <p:cNvCxnSpPr>
            <a:cxnSpLocks/>
          </p:cNvCxnSpPr>
          <p:nvPr/>
        </p:nvCxnSpPr>
        <p:spPr>
          <a:xfrm flipH="1">
            <a:off x="2391508" y="1167560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BA74AE-BCE5-EE8B-D979-DA264D26A9FF}"/>
              </a:ext>
            </a:extLst>
          </p:cNvPr>
          <p:cNvCxnSpPr>
            <a:cxnSpLocks/>
          </p:cNvCxnSpPr>
          <p:nvPr/>
        </p:nvCxnSpPr>
        <p:spPr>
          <a:xfrm flipH="1">
            <a:off x="3099582" y="1652164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7A1940-BE4C-1DBE-5670-45CE7665BB6F}"/>
              </a:ext>
            </a:extLst>
          </p:cNvPr>
          <p:cNvCxnSpPr>
            <a:cxnSpLocks/>
          </p:cNvCxnSpPr>
          <p:nvPr/>
        </p:nvCxnSpPr>
        <p:spPr>
          <a:xfrm flipH="1">
            <a:off x="1634640" y="2063248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D42938-FCC5-9F2D-C341-62719A5A9514}"/>
              </a:ext>
            </a:extLst>
          </p:cNvPr>
          <p:cNvCxnSpPr>
            <a:cxnSpLocks/>
          </p:cNvCxnSpPr>
          <p:nvPr/>
        </p:nvCxnSpPr>
        <p:spPr>
          <a:xfrm flipH="1">
            <a:off x="2792438" y="2528272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44FEF7-F9CE-6307-60A6-B5C1F2775C91}"/>
              </a:ext>
            </a:extLst>
          </p:cNvPr>
          <p:cNvCxnSpPr>
            <a:cxnSpLocks/>
          </p:cNvCxnSpPr>
          <p:nvPr/>
        </p:nvCxnSpPr>
        <p:spPr>
          <a:xfrm flipH="1">
            <a:off x="2928582" y="3334820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DA6058-8FA1-C1BD-6976-C661DC825975}"/>
              </a:ext>
            </a:extLst>
          </p:cNvPr>
          <p:cNvCxnSpPr>
            <a:cxnSpLocks/>
          </p:cNvCxnSpPr>
          <p:nvPr/>
        </p:nvCxnSpPr>
        <p:spPr>
          <a:xfrm flipH="1">
            <a:off x="2883240" y="3737677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B67BFA-7DC4-C879-7541-1E01E74AC747}"/>
              </a:ext>
            </a:extLst>
          </p:cNvPr>
          <p:cNvCxnSpPr>
            <a:cxnSpLocks/>
          </p:cNvCxnSpPr>
          <p:nvPr/>
        </p:nvCxnSpPr>
        <p:spPr>
          <a:xfrm flipH="1">
            <a:off x="3287324" y="4196120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D80E95-E598-0B6D-5323-A95D0A6F6522}"/>
              </a:ext>
            </a:extLst>
          </p:cNvPr>
          <p:cNvCxnSpPr>
            <a:cxnSpLocks/>
          </p:cNvCxnSpPr>
          <p:nvPr/>
        </p:nvCxnSpPr>
        <p:spPr>
          <a:xfrm flipH="1">
            <a:off x="1570966" y="4639206"/>
            <a:ext cx="127347" cy="4986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7EB151-114B-9E83-37CA-31E8112AD089}"/>
              </a:ext>
            </a:extLst>
          </p:cNvPr>
          <p:cNvSpPr txBox="1"/>
          <p:nvPr/>
        </p:nvSpPr>
        <p:spPr>
          <a:xfrm>
            <a:off x="5921040" y="3770142"/>
            <a:ext cx="5930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xa,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nay…;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7AB0C8-4FBC-F473-379B-A470C559ACEB}"/>
              </a:ext>
            </a:extLst>
          </p:cNvPr>
          <p:cNvSpPr/>
          <p:nvPr/>
        </p:nvSpPr>
        <p:spPr>
          <a:xfrm>
            <a:off x="4260905" y="1652164"/>
            <a:ext cx="520504" cy="520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883ACE-D744-1A4E-B2FA-C554D16AC35B}"/>
              </a:ext>
            </a:extLst>
          </p:cNvPr>
          <p:cNvSpPr/>
          <p:nvPr/>
        </p:nvSpPr>
        <p:spPr>
          <a:xfrm>
            <a:off x="4135902" y="2469704"/>
            <a:ext cx="520504" cy="520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55D8F4D-461A-4147-724E-6ED7B691BB4A}"/>
              </a:ext>
            </a:extLst>
          </p:cNvPr>
          <p:cNvSpPr/>
          <p:nvPr/>
        </p:nvSpPr>
        <p:spPr>
          <a:xfrm>
            <a:off x="4260905" y="3770142"/>
            <a:ext cx="520504" cy="520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7CB9E62-C53B-00A3-5DE9-41D42863E5B8}"/>
              </a:ext>
            </a:extLst>
          </p:cNvPr>
          <p:cNvSpPr/>
          <p:nvPr/>
        </p:nvSpPr>
        <p:spPr>
          <a:xfrm>
            <a:off x="4483178" y="4587682"/>
            <a:ext cx="520504" cy="520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5D51ED-B8CC-4B3A-586A-B3A8B1A1FDE9}"/>
              </a:ext>
            </a:extLst>
          </p:cNvPr>
          <p:cNvSpPr/>
          <p:nvPr/>
        </p:nvSpPr>
        <p:spPr>
          <a:xfrm>
            <a:off x="4491371" y="3249638"/>
            <a:ext cx="520504" cy="520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1514F6BD-522E-9FD3-005C-63AED6CFA474}"/>
              </a:ext>
            </a:extLst>
          </p:cNvPr>
          <p:cNvSpPr/>
          <p:nvPr/>
        </p:nvSpPr>
        <p:spPr>
          <a:xfrm>
            <a:off x="10989109" y="5620043"/>
            <a:ext cx="1619951" cy="1526803"/>
          </a:xfrm>
          <a:custGeom>
            <a:avLst/>
            <a:gdLst/>
            <a:ahLst/>
            <a:cxnLst/>
            <a:rect l="l" t="t" r="r" b="b"/>
            <a:pathLst>
              <a:path w="2302737" h="2170329">
                <a:moveTo>
                  <a:pt x="0" y="0"/>
                </a:moveTo>
                <a:lnTo>
                  <a:pt x="2302736" y="0"/>
                </a:lnTo>
                <a:lnTo>
                  <a:pt x="2302736" y="2170330"/>
                </a:lnTo>
                <a:lnTo>
                  <a:pt x="0" y="2170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20" grpId="0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CD145-2B2F-7640-D780-F05BADFF51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7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A6776-CEE5-9E2B-F9AF-BC8C818F498B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2.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Bố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cục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,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mạch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cảm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xúc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bài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thơ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#9Slide07 SVNGuerrilla" panose="00000500000000000000" pitchFamily="2" charset="0"/>
              <a:ea typeface="+mj-ea"/>
              <a:cs typeface="+mj-cs"/>
              <a:sym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078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A0649E-F8EA-80D5-4438-CACB4BD164C1}"/>
              </a:ext>
            </a:extLst>
          </p:cNvPr>
          <p:cNvSpPr txBox="1"/>
          <p:nvPr/>
        </p:nvSpPr>
        <p:spPr>
          <a:xfrm>
            <a:off x="421080" y="269798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ED8A47A-D2C8-E185-1CBB-60890D72FFB2}"/>
              </a:ext>
            </a:extLst>
          </p:cNvPr>
          <p:cNvSpPr/>
          <p:nvPr/>
        </p:nvSpPr>
        <p:spPr>
          <a:xfrm>
            <a:off x="100291" y="2743200"/>
            <a:ext cx="1923669" cy="4114800"/>
          </a:xfrm>
          <a:custGeom>
            <a:avLst/>
            <a:gdLst/>
            <a:ahLst/>
            <a:cxnLst/>
            <a:rect l="l" t="t" r="r" b="b"/>
            <a:pathLst>
              <a:path w="1923669" h="4114800">
                <a:moveTo>
                  <a:pt x="0" y="0"/>
                </a:moveTo>
                <a:lnTo>
                  <a:pt x="1923669" y="0"/>
                </a:lnTo>
                <a:lnTo>
                  <a:pt x="1923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C14DA3-4E88-06CD-8EC2-B6AD3A578284}"/>
              </a:ext>
            </a:extLst>
          </p:cNvPr>
          <p:cNvGrpSpPr/>
          <p:nvPr/>
        </p:nvGrpSpPr>
        <p:grpSpPr>
          <a:xfrm>
            <a:off x="238434" y="1155458"/>
            <a:ext cx="3281362" cy="1490992"/>
            <a:chOff x="238434" y="1155458"/>
            <a:chExt cx="3281362" cy="1490992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C3709688-958E-481A-3F4C-CFCEB1A3AD7D}"/>
                </a:ext>
              </a:extLst>
            </p:cNvPr>
            <p:cNvSpPr/>
            <p:nvPr/>
          </p:nvSpPr>
          <p:spPr>
            <a:xfrm>
              <a:off x="238434" y="1155458"/>
              <a:ext cx="3281362" cy="1490992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BE97DA-00B8-6C48-14B2-3AF397A51CB3}"/>
                </a:ext>
              </a:extLst>
            </p:cNvPr>
            <p:cNvSpPr txBox="1"/>
            <p:nvPr/>
          </p:nvSpPr>
          <p:spPr>
            <a:xfrm>
              <a:off x="238434" y="1485761"/>
              <a:ext cx="3070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7D73B-D114-D74D-1BAB-20ED40DD1617}"/>
              </a:ext>
            </a:extLst>
          </p:cNvPr>
          <p:cNvGrpSpPr/>
          <p:nvPr/>
        </p:nvGrpSpPr>
        <p:grpSpPr>
          <a:xfrm>
            <a:off x="3103002" y="1155457"/>
            <a:ext cx="4707439" cy="1490992"/>
            <a:chOff x="3103002" y="1155457"/>
            <a:chExt cx="4707439" cy="1490992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861A1C53-1A9A-265C-DCC8-1721C3E50426}"/>
                </a:ext>
              </a:extLst>
            </p:cNvPr>
            <p:cNvSpPr/>
            <p:nvPr/>
          </p:nvSpPr>
          <p:spPr>
            <a:xfrm>
              <a:off x="3103002" y="1155457"/>
              <a:ext cx="4707439" cy="1490992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651AB6-8AA8-7CE3-F2DF-DBD37CECC428}"/>
                </a:ext>
              </a:extLst>
            </p:cNvPr>
            <p:cNvSpPr txBox="1"/>
            <p:nvPr/>
          </p:nvSpPr>
          <p:spPr>
            <a:xfrm>
              <a:off x="3781770" y="1257400"/>
              <a:ext cx="34026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đoán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xin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xem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613690-BD93-FCDC-C192-312D4CC0838E}"/>
              </a:ext>
            </a:extLst>
          </p:cNvPr>
          <p:cNvGrpSpPr/>
          <p:nvPr/>
        </p:nvGrpSpPr>
        <p:grpSpPr>
          <a:xfrm>
            <a:off x="1614195" y="2955117"/>
            <a:ext cx="2950771" cy="1506144"/>
            <a:chOff x="1614195" y="2955117"/>
            <a:chExt cx="2950771" cy="1506144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EF695DC-377C-E34A-B573-980EF2B4E432}"/>
                </a:ext>
              </a:extLst>
            </p:cNvPr>
            <p:cNvSpPr/>
            <p:nvPr/>
          </p:nvSpPr>
          <p:spPr>
            <a:xfrm>
              <a:off x="1614195" y="2955117"/>
              <a:ext cx="2950771" cy="1506144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64AEFF-3D36-751A-CB7F-E46462B5304D}"/>
                </a:ext>
              </a:extLst>
            </p:cNvPr>
            <p:cNvSpPr txBox="1"/>
            <p:nvPr/>
          </p:nvSpPr>
          <p:spPr>
            <a:xfrm>
              <a:off x="1704989" y="3076266"/>
              <a:ext cx="24520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buồn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trở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khuya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81D3F1-7B3B-ACFC-3C8F-B82AE04272D4}"/>
              </a:ext>
            </a:extLst>
          </p:cNvPr>
          <p:cNvSpPr txBox="1"/>
          <p:nvPr/>
        </p:nvSpPr>
        <p:spPr>
          <a:xfrm>
            <a:off x="3863197" y="5187683"/>
            <a:ext cx="623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Q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4D023E-4CEC-4260-AE01-CAC2FA962597}"/>
              </a:ext>
            </a:extLst>
          </p:cNvPr>
          <p:cNvGrpSpPr/>
          <p:nvPr/>
        </p:nvGrpSpPr>
        <p:grpSpPr>
          <a:xfrm>
            <a:off x="7384270" y="1147097"/>
            <a:ext cx="4707439" cy="1490992"/>
            <a:chOff x="7384270" y="1147097"/>
            <a:chExt cx="4707439" cy="1490992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1BE02A06-2C7C-ABB2-F91F-B29A1C0F6EB1}"/>
                </a:ext>
              </a:extLst>
            </p:cNvPr>
            <p:cNvSpPr/>
            <p:nvPr/>
          </p:nvSpPr>
          <p:spPr>
            <a:xfrm>
              <a:off x="7384270" y="1147097"/>
              <a:ext cx="4707439" cy="1490992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E54710-2DD9-6562-82E4-D887D4F1BC60}"/>
                </a:ext>
              </a:extLst>
            </p:cNvPr>
            <p:cNvSpPr txBox="1"/>
            <p:nvPr/>
          </p:nvSpPr>
          <p:spPr>
            <a:xfrm>
              <a:off x="8072415" y="1226255"/>
              <a:ext cx="35908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“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nhưng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585E10-C993-9E92-B479-5ECBD0737A58}"/>
              </a:ext>
            </a:extLst>
          </p:cNvPr>
          <p:cNvGrpSpPr/>
          <p:nvPr/>
        </p:nvGrpSpPr>
        <p:grpSpPr>
          <a:xfrm>
            <a:off x="4072406" y="2960931"/>
            <a:ext cx="3738035" cy="1494515"/>
            <a:chOff x="4072406" y="2960931"/>
            <a:chExt cx="3738035" cy="1494515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A0441594-1F6C-AF15-EBAD-39E4231C20B0}"/>
                </a:ext>
              </a:extLst>
            </p:cNvPr>
            <p:cNvSpPr/>
            <p:nvPr/>
          </p:nvSpPr>
          <p:spPr>
            <a:xfrm>
              <a:off x="4072406" y="2960931"/>
              <a:ext cx="3738035" cy="1494515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38A343-ED1B-0F11-8B1F-CC1C01C7681A}"/>
                </a:ext>
              </a:extLst>
            </p:cNvPr>
            <p:cNvSpPr txBox="1"/>
            <p:nvPr/>
          </p:nvSpPr>
          <p:spPr>
            <a:xfrm>
              <a:off x="4755335" y="3001924"/>
              <a:ext cx="26289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Mùa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xuân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chèo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Đặng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rời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799873-3475-3CEF-B68F-0274A70969D4}"/>
              </a:ext>
            </a:extLst>
          </p:cNvPr>
          <p:cNvGrpSpPr/>
          <p:nvPr/>
        </p:nvGrpSpPr>
        <p:grpSpPr>
          <a:xfrm>
            <a:off x="7313202" y="2952571"/>
            <a:ext cx="4588066" cy="1494515"/>
            <a:chOff x="7313202" y="2952571"/>
            <a:chExt cx="4588066" cy="1494515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EF59AF9-D80F-6F00-8C71-E194B19F62C4}"/>
                </a:ext>
              </a:extLst>
            </p:cNvPr>
            <p:cNvSpPr/>
            <p:nvPr/>
          </p:nvSpPr>
          <p:spPr>
            <a:xfrm>
              <a:off x="7313202" y="2952571"/>
              <a:ext cx="4588066" cy="1494515"/>
            </a:xfrm>
            <a:prstGeom prst="chevron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B5A858-010E-F023-EB9D-9E9463D8C38D}"/>
                </a:ext>
              </a:extLst>
            </p:cNvPr>
            <p:cNvSpPr txBox="1"/>
            <p:nvPr/>
          </p:nvSpPr>
          <p:spPr>
            <a:xfrm>
              <a:off x="7996131" y="2993564"/>
              <a:ext cx="34268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khoăn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bao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gặp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E4EE69C8-EAD4-4F7B-47B8-0F27F12CE5AF}"/>
              </a:ext>
            </a:extLst>
          </p:cNvPr>
          <p:cNvSpPr/>
          <p:nvPr/>
        </p:nvSpPr>
        <p:spPr>
          <a:xfrm>
            <a:off x="10887748" y="3543826"/>
            <a:ext cx="2131431" cy="3690789"/>
          </a:xfrm>
          <a:custGeom>
            <a:avLst/>
            <a:gdLst/>
            <a:ahLst/>
            <a:cxnLst/>
            <a:rect l="l" t="t" r="r" b="b"/>
            <a:pathLst>
              <a:path w="2131431" h="3690789">
                <a:moveTo>
                  <a:pt x="0" y="0"/>
                </a:moveTo>
                <a:lnTo>
                  <a:pt x="2131431" y="0"/>
                </a:lnTo>
                <a:lnTo>
                  <a:pt x="2131431" y="3690789"/>
                </a:lnTo>
                <a:lnTo>
                  <a:pt x="0" y="3690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1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A0649E-F8EA-80D5-4438-CACB4BD164C1}"/>
              </a:ext>
            </a:extLst>
          </p:cNvPr>
          <p:cNvSpPr txBox="1"/>
          <p:nvPr/>
        </p:nvSpPr>
        <p:spPr>
          <a:xfrm>
            <a:off x="248972" y="368167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320067-F0B3-0B67-D15D-8FF2186EF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526944"/>
              </p:ext>
            </p:extLst>
          </p:nvPr>
        </p:nvGraphicFramePr>
        <p:xfrm>
          <a:off x="593187" y="891387"/>
          <a:ext cx="10879015" cy="546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Freeform 8"/>
          <p:cNvSpPr/>
          <p:nvPr/>
        </p:nvSpPr>
        <p:spPr>
          <a:xfrm>
            <a:off x="9511118" y="0"/>
            <a:ext cx="2802970" cy="3149405"/>
          </a:xfrm>
          <a:custGeom>
            <a:avLst/>
            <a:gdLst/>
            <a:ahLst/>
            <a:cxnLst/>
            <a:rect l="l" t="t" r="r" b="b"/>
            <a:pathLst>
              <a:path w="7324344" h="8229600">
                <a:moveTo>
                  <a:pt x="0" y="0"/>
                </a:moveTo>
                <a:lnTo>
                  <a:pt x="7324344" y="0"/>
                </a:lnTo>
                <a:lnTo>
                  <a:pt x="7324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237AC1F-848F-F001-661A-B6833829807C}"/>
              </a:ext>
            </a:extLst>
          </p:cNvPr>
          <p:cNvSpPr/>
          <p:nvPr/>
        </p:nvSpPr>
        <p:spPr>
          <a:xfrm>
            <a:off x="-309716" y="6163316"/>
            <a:ext cx="13685688" cy="1422933"/>
          </a:xfrm>
          <a:custGeom>
            <a:avLst/>
            <a:gdLst/>
            <a:ahLst/>
            <a:cxnLst/>
            <a:rect l="l" t="t" r="r" b="b"/>
            <a:pathLst>
              <a:path w="7315200" h="1422933">
                <a:moveTo>
                  <a:pt x="0" y="0"/>
                </a:moveTo>
                <a:lnTo>
                  <a:pt x="7315200" y="0"/>
                </a:lnTo>
                <a:lnTo>
                  <a:pt x="7315200" y="1422933"/>
                </a:lnTo>
                <a:lnTo>
                  <a:pt x="0" y="14229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BD395B6-EFA1-5AB9-8B78-EF27496B6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709976"/>
              </p:ext>
            </p:extLst>
          </p:nvPr>
        </p:nvGraphicFramePr>
        <p:xfrm>
          <a:off x="-141850" y="629777"/>
          <a:ext cx="10879015" cy="546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BA0649E-F8EA-80D5-4438-CACB4BD164C1}"/>
              </a:ext>
            </a:extLst>
          </p:cNvPr>
          <p:cNvSpPr txBox="1"/>
          <p:nvPr/>
        </p:nvSpPr>
        <p:spPr>
          <a:xfrm>
            <a:off x="248972" y="368167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864FD-6AB5-FD9A-91B1-CB9D908E8CC3}"/>
              </a:ext>
            </a:extLst>
          </p:cNvPr>
          <p:cNvSpPr txBox="1"/>
          <p:nvPr/>
        </p:nvSpPr>
        <p:spPr>
          <a:xfrm>
            <a:off x="4656991" y="4829849"/>
            <a:ext cx="71293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B1D6E826-0ED2-1E0C-FA22-5ABA25861DF5}"/>
              </a:ext>
            </a:extLst>
          </p:cNvPr>
          <p:cNvSpPr/>
          <p:nvPr/>
        </p:nvSpPr>
        <p:spPr>
          <a:xfrm>
            <a:off x="9109199" y="-225093"/>
            <a:ext cx="4166817" cy="2140702"/>
          </a:xfrm>
          <a:custGeom>
            <a:avLst/>
            <a:gdLst/>
            <a:ahLst/>
            <a:cxnLst/>
            <a:rect l="l" t="t" r="r" b="b"/>
            <a:pathLst>
              <a:path w="7315200" h="3758184">
                <a:moveTo>
                  <a:pt x="0" y="0"/>
                </a:moveTo>
                <a:lnTo>
                  <a:pt x="7315200" y="0"/>
                </a:lnTo>
                <a:lnTo>
                  <a:pt x="7315200" y="3758184"/>
                </a:lnTo>
                <a:lnTo>
                  <a:pt x="0" y="3758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04260-7222-49E6-1DAD-35446DE829A8}"/>
              </a:ext>
            </a:extLst>
          </p:cNvPr>
          <p:cNvSpPr txBox="1"/>
          <p:nvPr/>
        </p:nvSpPr>
        <p:spPr>
          <a:xfrm>
            <a:off x="924232" y="350682"/>
            <a:ext cx="11267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rung </a:t>
            </a:r>
            <a:r>
              <a:rPr lang="en-US" sz="6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mưa</a:t>
            </a:r>
            <a:r>
              <a:rPr lang="en-US" sz="6000" b="1" dirty="0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xuân</a:t>
            </a:r>
            <a:endParaRPr lang="en-US" sz="6000" b="1" dirty="0">
              <a:solidFill>
                <a:srgbClr val="FF0000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70406D-455B-2946-D1D4-886617C96E7B}"/>
              </a:ext>
            </a:extLst>
          </p:cNvPr>
          <p:cNvGrpSpPr>
            <a:grpSpLocks noChangeAspect="1"/>
          </p:cNvGrpSpPr>
          <p:nvPr/>
        </p:nvGrpSpPr>
        <p:grpSpPr>
          <a:xfrm>
            <a:off x="4903787" y="2145348"/>
            <a:ext cx="2567303" cy="2567303"/>
            <a:chOff x="0" y="0"/>
            <a:chExt cx="4572000" cy="4572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4D7B1FC-544E-FFFA-74DB-9B4AF7470A83}"/>
                </a:ext>
              </a:extLst>
            </p:cNvPr>
            <p:cNvSpPr/>
            <p:nvPr/>
          </p:nvSpPr>
          <p:spPr>
            <a:xfrm rot="-5400000"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2286000" y="4572000"/>
                  </a:move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ubicBezTo>
                    <a:pt x="4572000" y="3548507"/>
                    <a:pt x="3548507" y="4572000"/>
                    <a:pt x="2286000" y="4572000"/>
                  </a:cubicBezTo>
                  <a:close/>
                </a:path>
              </a:pathLst>
            </a:custGeom>
            <a:blipFill>
              <a:blip r:embed="rId5"/>
              <a:stretch>
                <a:fillRect l="-13957" t="-40415" r="-23202" b="-424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13B928C-DEFA-D427-2CF4-012BE1F444FB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6"/>
              <a:stretch>
                <a:fillRect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327DEC-9486-4DB3-BF0F-82DAE090FA5F}"/>
              </a:ext>
            </a:extLst>
          </p:cNvPr>
          <p:cNvSpPr txBox="1"/>
          <p:nvPr/>
        </p:nvSpPr>
        <p:spPr>
          <a:xfrm>
            <a:off x="7524797" y="1366345"/>
            <a:ext cx="4093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D1677-7D36-4622-E8E7-322496D54658}"/>
              </a:ext>
            </a:extLst>
          </p:cNvPr>
          <p:cNvSpPr txBox="1"/>
          <p:nvPr/>
        </p:nvSpPr>
        <p:spPr>
          <a:xfrm>
            <a:off x="7524797" y="4430994"/>
            <a:ext cx="4093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CAEB7-5931-4C81-C139-074843F05857}"/>
              </a:ext>
            </a:extLst>
          </p:cNvPr>
          <p:cNvSpPr txBox="1"/>
          <p:nvPr/>
        </p:nvSpPr>
        <p:spPr>
          <a:xfrm>
            <a:off x="454206" y="1366345"/>
            <a:ext cx="4093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75F5B-617A-94F4-8285-289FA5A80CE8}"/>
              </a:ext>
            </a:extLst>
          </p:cNvPr>
          <p:cNvSpPr txBox="1"/>
          <p:nvPr/>
        </p:nvSpPr>
        <p:spPr>
          <a:xfrm>
            <a:off x="454206" y="4430994"/>
            <a:ext cx="4394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khi tan 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8 - 10</a:t>
            </a:r>
          </a:p>
        </p:txBody>
      </p:sp>
    </p:spTree>
    <p:extLst>
      <p:ext uri="{BB962C8B-B14F-4D97-AF65-F5344CB8AC3E}">
        <p14:creationId xmlns:p14="http://schemas.microsoft.com/office/powerpoint/2010/main" val="10134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33376F-D426-63E5-3074-A0E641DB293A}"/>
              </a:ext>
            </a:extLst>
          </p:cNvPr>
          <p:cNvSpPr/>
          <p:nvPr/>
        </p:nvSpPr>
        <p:spPr>
          <a:xfrm>
            <a:off x="1" y="1097280"/>
            <a:ext cx="5584874" cy="576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F7E9A-C6FC-85A3-1D63-E786E80E5458}"/>
              </a:ext>
            </a:extLst>
          </p:cNvPr>
          <p:cNvSpPr txBox="1"/>
          <p:nvPr/>
        </p:nvSpPr>
        <p:spPr>
          <a:xfrm>
            <a:off x="382615" y="1251966"/>
            <a:ext cx="5413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0649E-F8EA-80D5-4438-CACB4BD164C1}"/>
              </a:ext>
            </a:extLst>
          </p:cNvPr>
          <p:cNvSpPr txBox="1"/>
          <p:nvPr/>
        </p:nvSpPr>
        <p:spPr>
          <a:xfrm>
            <a:off x="248972" y="368167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322ED-A3EB-278C-E32D-FCB94C6F220E}"/>
              </a:ext>
            </a:extLst>
          </p:cNvPr>
          <p:cNvSpPr txBox="1"/>
          <p:nvPr/>
        </p:nvSpPr>
        <p:spPr>
          <a:xfrm>
            <a:off x="5795889" y="1226854"/>
            <a:ext cx="6013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64869E-91B6-E78A-D549-F2A8839C6A0F}"/>
              </a:ext>
            </a:extLst>
          </p:cNvPr>
          <p:cNvCxnSpPr>
            <a:cxnSpLocks/>
          </p:cNvCxnSpPr>
          <p:nvPr/>
        </p:nvCxnSpPr>
        <p:spPr>
          <a:xfrm flipH="1">
            <a:off x="485335" y="2573598"/>
            <a:ext cx="434691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Freeform 4">
            <a:extLst>
              <a:ext uri="{FF2B5EF4-FFF2-40B4-BE49-F238E27FC236}">
                <a16:creationId xmlns:a16="http://schemas.microsoft.com/office/drawing/2014/main" id="{A849DCAE-91B9-B7CD-4F78-E64A36E84440}"/>
              </a:ext>
            </a:extLst>
          </p:cNvPr>
          <p:cNvSpPr/>
          <p:nvPr/>
        </p:nvSpPr>
        <p:spPr>
          <a:xfrm>
            <a:off x="635936" y="3222534"/>
            <a:ext cx="1661031" cy="3601150"/>
          </a:xfrm>
          <a:custGeom>
            <a:avLst/>
            <a:gdLst/>
            <a:ahLst/>
            <a:cxnLst/>
            <a:rect l="l" t="t" r="r" b="b"/>
            <a:pathLst>
              <a:path w="1897952" h="4114800">
                <a:moveTo>
                  <a:pt x="0" y="0"/>
                </a:moveTo>
                <a:lnTo>
                  <a:pt x="1897952" y="0"/>
                </a:lnTo>
                <a:lnTo>
                  <a:pt x="1897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D4D8C51-35D3-29CE-03DC-6B7ECDD10D1D}"/>
              </a:ext>
            </a:extLst>
          </p:cNvPr>
          <p:cNvSpPr/>
          <p:nvPr/>
        </p:nvSpPr>
        <p:spPr>
          <a:xfrm>
            <a:off x="9685605" y="4694936"/>
            <a:ext cx="3075965" cy="2572276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8" y="0"/>
                </a:lnTo>
                <a:lnTo>
                  <a:pt x="49205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704EA-5327-8136-1894-A25071261032}"/>
              </a:ext>
            </a:extLst>
          </p:cNvPr>
          <p:cNvSpPr txBox="1"/>
          <p:nvPr/>
        </p:nvSpPr>
        <p:spPr>
          <a:xfrm>
            <a:off x="5810796" y="4840141"/>
            <a:ext cx="3738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9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33376F-D426-63E5-3074-A0E641DB293A}"/>
              </a:ext>
            </a:extLst>
          </p:cNvPr>
          <p:cNvSpPr/>
          <p:nvPr/>
        </p:nvSpPr>
        <p:spPr>
          <a:xfrm>
            <a:off x="1" y="1097280"/>
            <a:ext cx="5584874" cy="576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F7E9A-C6FC-85A3-1D63-E786E80E5458}"/>
              </a:ext>
            </a:extLst>
          </p:cNvPr>
          <p:cNvSpPr txBox="1"/>
          <p:nvPr/>
        </p:nvSpPr>
        <p:spPr>
          <a:xfrm>
            <a:off x="382615" y="1251966"/>
            <a:ext cx="54132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nay”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0649E-F8EA-80D5-4438-CACB4BD164C1}"/>
              </a:ext>
            </a:extLst>
          </p:cNvPr>
          <p:cNvSpPr txBox="1"/>
          <p:nvPr/>
        </p:nvSpPr>
        <p:spPr>
          <a:xfrm>
            <a:off x="248972" y="368167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 2 – 5: Tâm trạng của “em” trước khi đi xem hội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3BE314-73B6-8C36-66EF-F39C1AB008A7}"/>
              </a:ext>
            </a:extLst>
          </p:cNvPr>
          <p:cNvSpPr/>
          <p:nvPr/>
        </p:nvSpPr>
        <p:spPr>
          <a:xfrm>
            <a:off x="5967489" y="1097280"/>
            <a:ext cx="5584874" cy="576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1E7F8-2AD0-1F66-D45F-DC2667E72623}"/>
              </a:ext>
            </a:extLst>
          </p:cNvPr>
          <p:cNvSpPr txBox="1"/>
          <p:nvPr/>
        </p:nvSpPr>
        <p:spPr>
          <a:xfrm>
            <a:off x="6350103" y="1251966"/>
            <a:ext cx="54132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E84B4A31-4664-07E8-6EF6-C2DF862F4F89}"/>
              </a:ext>
            </a:extLst>
          </p:cNvPr>
          <p:cNvSpPr/>
          <p:nvPr/>
        </p:nvSpPr>
        <p:spPr>
          <a:xfrm>
            <a:off x="0" y="5147709"/>
            <a:ext cx="12245340" cy="1710291"/>
          </a:xfrm>
          <a:custGeom>
            <a:avLst/>
            <a:gdLst/>
            <a:ahLst/>
            <a:cxnLst/>
            <a:rect l="l" t="t" r="r" b="b"/>
            <a:pathLst>
              <a:path w="7476681" h="1710291">
                <a:moveTo>
                  <a:pt x="0" y="0"/>
                </a:moveTo>
                <a:lnTo>
                  <a:pt x="7476681" y="0"/>
                </a:lnTo>
                <a:lnTo>
                  <a:pt x="7476681" y="1710291"/>
                </a:lnTo>
                <a:lnTo>
                  <a:pt x="0" y="1710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6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8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D02BB4-89DD-DD12-3472-C9F6B6347805}"/>
              </a:ext>
            </a:extLst>
          </p:cNvPr>
          <p:cNvSpPr txBox="1"/>
          <p:nvPr/>
        </p:nvSpPr>
        <p:spPr>
          <a:xfrm>
            <a:off x="248972" y="368167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 2 – 5: Tâm trạng của “em” trước khi đi xem hội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355477-7B69-C396-645D-38B4E1B3D442}"/>
              </a:ext>
            </a:extLst>
          </p:cNvPr>
          <p:cNvSpPr txBox="1"/>
          <p:nvPr/>
        </p:nvSpPr>
        <p:spPr>
          <a:xfrm>
            <a:off x="477572" y="949009"/>
            <a:ext cx="11349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C4A4F0E-6900-3B72-CDDD-A50D07FF4FCF}"/>
              </a:ext>
            </a:extLst>
          </p:cNvPr>
          <p:cNvSpPr/>
          <p:nvPr/>
        </p:nvSpPr>
        <p:spPr>
          <a:xfrm>
            <a:off x="10583668" y="2852751"/>
            <a:ext cx="1476185" cy="4114800"/>
          </a:xfrm>
          <a:custGeom>
            <a:avLst/>
            <a:gdLst/>
            <a:ahLst/>
            <a:cxnLst/>
            <a:rect l="l" t="t" r="r" b="b"/>
            <a:pathLst>
              <a:path w="1476185" h="4114800">
                <a:moveTo>
                  <a:pt x="0" y="0"/>
                </a:moveTo>
                <a:lnTo>
                  <a:pt x="1476185" y="0"/>
                </a:lnTo>
                <a:lnTo>
                  <a:pt x="1476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AA032-6AB5-6E22-BB1E-077F6C102F41}"/>
              </a:ext>
            </a:extLst>
          </p:cNvPr>
          <p:cNvSpPr txBox="1"/>
          <p:nvPr/>
        </p:nvSpPr>
        <p:spPr>
          <a:xfrm>
            <a:off x="477571" y="2334004"/>
            <a:ext cx="10168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xa.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AD2D8-E799-7103-C09A-BE1BBCC7AA4D}"/>
              </a:ext>
            </a:extLst>
          </p:cNvPr>
          <p:cNvSpPr txBox="1"/>
          <p:nvPr/>
        </p:nvSpPr>
        <p:spPr>
          <a:xfrm>
            <a:off x="477569" y="5873434"/>
            <a:ext cx="10325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7817D9-C345-72A0-954B-FC8300BA070A}"/>
              </a:ext>
            </a:extLst>
          </p:cNvPr>
          <p:cNvSpPr txBox="1"/>
          <p:nvPr/>
        </p:nvSpPr>
        <p:spPr>
          <a:xfrm>
            <a:off x="248972" y="368167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6-7: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86E01-BB33-C945-3C8A-B8C87102CAA3}"/>
              </a:ext>
            </a:extLst>
          </p:cNvPr>
          <p:cNvSpPr/>
          <p:nvPr/>
        </p:nvSpPr>
        <p:spPr>
          <a:xfrm>
            <a:off x="1" y="1097280"/>
            <a:ext cx="5584874" cy="576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EA5B1-0FCB-3448-984E-9D7996C2B844}"/>
              </a:ext>
            </a:extLst>
          </p:cNvPr>
          <p:cNvSpPr txBox="1"/>
          <p:nvPr/>
        </p:nvSpPr>
        <p:spPr>
          <a:xfrm>
            <a:off x="382615" y="1251966"/>
            <a:ext cx="54132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B6CCE-761A-844B-68AE-500F44563957}"/>
              </a:ext>
            </a:extLst>
          </p:cNvPr>
          <p:cNvSpPr txBox="1"/>
          <p:nvPr/>
        </p:nvSpPr>
        <p:spPr>
          <a:xfrm>
            <a:off x="5756872" y="3462231"/>
            <a:ext cx="6013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D45BFC-C586-B6CC-43F7-414955C371AF}"/>
              </a:ext>
            </a:extLst>
          </p:cNvPr>
          <p:cNvCxnSpPr>
            <a:cxnSpLocks/>
          </p:cNvCxnSpPr>
          <p:nvPr/>
        </p:nvCxnSpPr>
        <p:spPr>
          <a:xfrm flipH="1">
            <a:off x="3411416" y="1743018"/>
            <a:ext cx="18768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D0EB9A-ECCE-D018-E688-0F2239E17E6E}"/>
              </a:ext>
            </a:extLst>
          </p:cNvPr>
          <p:cNvSpPr txBox="1"/>
          <p:nvPr/>
        </p:nvSpPr>
        <p:spPr>
          <a:xfrm>
            <a:off x="6723881" y="889925"/>
            <a:ext cx="5134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FD4F4E-581A-274C-87E6-C8A0D47D6145}"/>
              </a:ext>
            </a:extLst>
          </p:cNvPr>
          <p:cNvCxnSpPr>
            <a:cxnSpLocks/>
          </p:cNvCxnSpPr>
          <p:nvPr/>
        </p:nvCxnSpPr>
        <p:spPr>
          <a:xfrm flipH="1">
            <a:off x="477716" y="2131638"/>
            <a:ext cx="43914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6E2C62-EE20-E9FD-016D-3873BD2D129C}"/>
              </a:ext>
            </a:extLst>
          </p:cNvPr>
          <p:cNvSpPr txBox="1"/>
          <p:nvPr/>
        </p:nvSpPr>
        <p:spPr>
          <a:xfrm>
            <a:off x="6772089" y="1918467"/>
            <a:ext cx="5144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BE17F26-6597-2433-F948-379378543CF5}"/>
              </a:ext>
            </a:extLst>
          </p:cNvPr>
          <p:cNvSpPr/>
          <p:nvPr/>
        </p:nvSpPr>
        <p:spPr>
          <a:xfrm>
            <a:off x="5306596" y="1398403"/>
            <a:ext cx="373380" cy="805421"/>
          </a:xfrm>
          <a:prstGeom prst="righ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2E006-7990-E388-C16A-E0CAEDB10324}"/>
              </a:ext>
            </a:extLst>
          </p:cNvPr>
          <p:cNvSpPr txBox="1"/>
          <p:nvPr/>
        </p:nvSpPr>
        <p:spPr>
          <a:xfrm>
            <a:off x="5633084" y="1411356"/>
            <a:ext cx="1129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32BD45-CBCD-A9F6-5762-74F3E47040DF}"/>
              </a:ext>
            </a:extLst>
          </p:cNvPr>
          <p:cNvSpPr txBox="1"/>
          <p:nvPr/>
        </p:nvSpPr>
        <p:spPr>
          <a:xfrm>
            <a:off x="6922732" y="2872550"/>
            <a:ext cx="484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A0CF35-CC6F-2F69-47FD-D3699629E10A}"/>
              </a:ext>
            </a:extLst>
          </p:cNvPr>
          <p:cNvSpPr/>
          <p:nvPr/>
        </p:nvSpPr>
        <p:spPr>
          <a:xfrm>
            <a:off x="3144129" y="2131638"/>
            <a:ext cx="2440746" cy="563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B8B084-EA1C-34FD-55D2-DD6DB2AC47BD}"/>
              </a:ext>
            </a:extLst>
          </p:cNvPr>
          <p:cNvSpPr txBox="1"/>
          <p:nvPr/>
        </p:nvSpPr>
        <p:spPr>
          <a:xfrm>
            <a:off x="5134781" y="2549408"/>
            <a:ext cx="1129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F76A70-08CA-8D69-FF17-ACBFE17C6E55}"/>
              </a:ext>
            </a:extLst>
          </p:cNvPr>
          <p:cNvSpPr/>
          <p:nvPr/>
        </p:nvSpPr>
        <p:spPr>
          <a:xfrm>
            <a:off x="317952" y="2539378"/>
            <a:ext cx="4768620" cy="563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5DE133-EEEC-25F5-E302-EB9C96E78578}"/>
              </a:ext>
            </a:extLst>
          </p:cNvPr>
          <p:cNvSpPr/>
          <p:nvPr/>
        </p:nvSpPr>
        <p:spPr>
          <a:xfrm>
            <a:off x="306231" y="4241944"/>
            <a:ext cx="2837898" cy="563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C83355-C200-1511-B97A-5296F11382AA}"/>
              </a:ext>
            </a:extLst>
          </p:cNvPr>
          <p:cNvSpPr txBox="1"/>
          <p:nvPr/>
        </p:nvSpPr>
        <p:spPr>
          <a:xfrm>
            <a:off x="53086" y="5086034"/>
            <a:ext cx="1129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067780-7622-483E-928D-AF73BC4FFA11}"/>
              </a:ext>
            </a:extLst>
          </p:cNvPr>
          <p:cNvSpPr txBox="1"/>
          <p:nvPr/>
        </p:nvSpPr>
        <p:spPr>
          <a:xfrm>
            <a:off x="1182899" y="5250625"/>
            <a:ext cx="3984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8A809D03-DB68-E4B0-1A1E-369F5D1CEC81}"/>
              </a:ext>
            </a:extLst>
          </p:cNvPr>
          <p:cNvSpPr/>
          <p:nvPr/>
        </p:nvSpPr>
        <p:spPr>
          <a:xfrm>
            <a:off x="11226079" y="4146550"/>
            <a:ext cx="2370463" cy="3870144"/>
          </a:xfrm>
          <a:custGeom>
            <a:avLst/>
            <a:gdLst/>
            <a:ahLst/>
            <a:cxnLst/>
            <a:rect l="l" t="t" r="r" b="b"/>
            <a:pathLst>
              <a:path w="2370463" h="3870144">
                <a:moveTo>
                  <a:pt x="0" y="0"/>
                </a:moveTo>
                <a:lnTo>
                  <a:pt x="2370463" y="0"/>
                </a:lnTo>
                <a:lnTo>
                  <a:pt x="2370463" y="3870144"/>
                </a:lnTo>
                <a:lnTo>
                  <a:pt x="0" y="3870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C97A7-66AE-8980-587F-FAE596883AE6}"/>
              </a:ext>
            </a:extLst>
          </p:cNvPr>
          <p:cNvSpPr txBox="1"/>
          <p:nvPr/>
        </p:nvSpPr>
        <p:spPr>
          <a:xfrm>
            <a:off x="5756872" y="5709000"/>
            <a:ext cx="6482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hờn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hẹn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5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3" grpId="0"/>
      <p:bldP spid="14" grpId="0" animBg="1"/>
      <p:bldP spid="15" grpId="0"/>
      <p:bldP spid="16" grpId="0"/>
      <p:bldP spid="18" grpId="0" animBg="1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FCDD11-EF2A-F36F-013B-B99638D6C7AA}"/>
              </a:ext>
            </a:extLst>
          </p:cNvPr>
          <p:cNvSpPr/>
          <p:nvPr/>
        </p:nvSpPr>
        <p:spPr>
          <a:xfrm>
            <a:off x="619688" y="463432"/>
            <a:ext cx="10768109" cy="5931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9F546-A947-E82C-B00C-4522A7133E10}"/>
              </a:ext>
            </a:extLst>
          </p:cNvPr>
          <p:cNvSpPr txBox="1"/>
          <p:nvPr/>
        </p:nvSpPr>
        <p:spPr>
          <a:xfrm>
            <a:off x="3844345" y="3975298"/>
            <a:ext cx="5768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err="1">
                <a:solidFill>
                  <a:srgbClr val="8C1914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Nguyễn</a:t>
            </a:r>
            <a:r>
              <a:rPr lang="en-US" sz="6000" b="1" dirty="0">
                <a:solidFill>
                  <a:srgbClr val="8C1914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8C1914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Bính</a:t>
            </a:r>
            <a:endParaRPr lang="en-US" sz="6000" b="1" dirty="0">
              <a:solidFill>
                <a:srgbClr val="8C1914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1DA1936-F421-6D95-241A-4D2017312594}"/>
              </a:ext>
            </a:extLst>
          </p:cNvPr>
          <p:cNvSpPr/>
          <p:nvPr/>
        </p:nvSpPr>
        <p:spPr>
          <a:xfrm>
            <a:off x="9751690" y="1457722"/>
            <a:ext cx="1696709" cy="5261113"/>
          </a:xfrm>
          <a:custGeom>
            <a:avLst/>
            <a:gdLst/>
            <a:ahLst/>
            <a:cxnLst/>
            <a:rect l="l" t="t" r="r" b="b"/>
            <a:pathLst>
              <a:path w="2654046" h="8229600">
                <a:moveTo>
                  <a:pt x="0" y="0"/>
                </a:moveTo>
                <a:lnTo>
                  <a:pt x="2654046" y="0"/>
                </a:lnTo>
                <a:lnTo>
                  <a:pt x="26540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7295A8F3-57A1-3DF7-D6F6-9F8264A18F61}"/>
              </a:ext>
            </a:extLst>
          </p:cNvPr>
          <p:cNvSpPr/>
          <p:nvPr/>
        </p:nvSpPr>
        <p:spPr>
          <a:xfrm>
            <a:off x="8366443" y="781721"/>
            <a:ext cx="1576622" cy="1446550"/>
          </a:xfrm>
          <a:custGeom>
            <a:avLst/>
            <a:gdLst/>
            <a:ahLst/>
            <a:cxnLst/>
            <a:rect l="l" t="t" r="r" b="b"/>
            <a:pathLst>
              <a:path w="3705470" h="3399768">
                <a:moveTo>
                  <a:pt x="0" y="0"/>
                </a:moveTo>
                <a:lnTo>
                  <a:pt x="3705470" y="0"/>
                </a:lnTo>
                <a:lnTo>
                  <a:pt x="3705470" y="3399768"/>
                </a:lnTo>
                <a:lnTo>
                  <a:pt x="0" y="3399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807C1710-A533-522B-EE7F-E62C81C601FD}"/>
              </a:ext>
            </a:extLst>
          </p:cNvPr>
          <p:cNvSpPr/>
          <p:nvPr/>
        </p:nvSpPr>
        <p:spPr>
          <a:xfrm>
            <a:off x="415622" y="4679940"/>
            <a:ext cx="5697853" cy="1524175"/>
          </a:xfrm>
          <a:custGeom>
            <a:avLst/>
            <a:gdLst/>
            <a:ahLst/>
            <a:cxnLst/>
            <a:rect l="l" t="t" r="r" b="b"/>
            <a:pathLst>
              <a:path w="6917807" h="1850513">
                <a:moveTo>
                  <a:pt x="0" y="0"/>
                </a:moveTo>
                <a:lnTo>
                  <a:pt x="6917807" y="0"/>
                </a:lnTo>
                <a:lnTo>
                  <a:pt x="6917807" y="1850513"/>
                </a:lnTo>
                <a:lnTo>
                  <a:pt x="0" y="1850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AA076-E4D9-1C25-E56D-9E9DB9A10668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312896" y="2082205"/>
            <a:ext cx="3351714" cy="2996704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5C982B5-9F75-C963-92E0-1DB41A2C9FA8}"/>
              </a:ext>
            </a:extLst>
          </p:cNvPr>
          <p:cNvSpPr/>
          <p:nvPr/>
        </p:nvSpPr>
        <p:spPr>
          <a:xfrm>
            <a:off x="406686" y="747460"/>
            <a:ext cx="2979146" cy="1988580"/>
          </a:xfrm>
          <a:custGeom>
            <a:avLst/>
            <a:gdLst/>
            <a:ahLst/>
            <a:cxnLst/>
            <a:rect l="l" t="t" r="r" b="b"/>
            <a:pathLst>
              <a:path w="3938039" h="2628641">
                <a:moveTo>
                  <a:pt x="0" y="0"/>
                </a:moveTo>
                <a:lnTo>
                  <a:pt x="3938039" y="0"/>
                </a:lnTo>
                <a:lnTo>
                  <a:pt x="3938039" y="2628642"/>
                </a:lnTo>
                <a:lnTo>
                  <a:pt x="0" y="2628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8DD47-AD95-3F60-04BC-8EA2B099E43B}"/>
              </a:ext>
            </a:extLst>
          </p:cNvPr>
          <p:cNvSpPr txBox="1"/>
          <p:nvPr/>
        </p:nvSpPr>
        <p:spPr>
          <a:xfrm>
            <a:off x="2394843" y="653885"/>
            <a:ext cx="7217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7:</a:t>
            </a:r>
          </a:p>
          <a:p>
            <a:pPr algn="ctr"/>
            <a:r>
              <a:rPr lang="en-US" sz="36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muôn</a:t>
            </a:r>
            <a:r>
              <a:rPr lang="en-US" sz="36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điệu</a:t>
            </a:r>
            <a:endParaRPr lang="en-US" sz="3600" dirty="0">
              <a:latin typeface="#9Slide07 SVNA Love Of Thu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3B657-29D1-C4F1-7414-9F93D82300C9}"/>
              </a:ext>
            </a:extLst>
          </p:cNvPr>
          <p:cNvSpPr txBox="1"/>
          <p:nvPr/>
        </p:nvSpPr>
        <p:spPr>
          <a:xfrm>
            <a:off x="2218091" y="2549262"/>
            <a:ext cx="7571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Mưa</a:t>
            </a:r>
            <a:r>
              <a:rPr lang="en-US" sz="8800" b="1" dirty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xuân</a:t>
            </a:r>
            <a:endParaRPr lang="en-US" sz="8800" b="1" dirty="0">
              <a:solidFill>
                <a:srgbClr val="65100B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1772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463030-D1CD-E495-B6D8-8E5EA4C08B89}"/>
              </a:ext>
            </a:extLst>
          </p:cNvPr>
          <p:cNvSpPr txBox="1"/>
          <p:nvPr/>
        </p:nvSpPr>
        <p:spPr>
          <a:xfrm>
            <a:off x="248972" y="389793"/>
            <a:ext cx="5997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 8 -10: Tâm trạng của “em” sau khi tan hội.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2B2230-7BE7-13E1-C5BF-0C7F7531A9E7}"/>
              </a:ext>
            </a:extLst>
          </p:cNvPr>
          <p:cNvSpPr/>
          <p:nvPr/>
        </p:nvSpPr>
        <p:spPr>
          <a:xfrm>
            <a:off x="6457071" y="295421"/>
            <a:ext cx="5584874" cy="6428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2469A-42E6-7677-8A3A-63CCE9D2059D}"/>
              </a:ext>
            </a:extLst>
          </p:cNvPr>
          <p:cNvSpPr txBox="1"/>
          <p:nvPr/>
        </p:nvSpPr>
        <p:spPr>
          <a:xfrm>
            <a:off x="6839685" y="450107"/>
            <a:ext cx="54132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ạ!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A9459B-C6EE-FD1C-EC18-25E28F80A109}"/>
              </a:ext>
            </a:extLst>
          </p:cNvPr>
          <p:cNvSpPr txBox="1"/>
          <p:nvPr/>
        </p:nvSpPr>
        <p:spPr>
          <a:xfrm>
            <a:off x="444915" y="1443841"/>
            <a:ext cx="58011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Điệp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50276E-CBCF-419A-3029-72123B100AE4}"/>
              </a:ext>
            </a:extLst>
          </p:cNvPr>
          <p:cNvCxnSpPr>
            <a:cxnSpLocks/>
          </p:cNvCxnSpPr>
          <p:nvPr/>
        </p:nvCxnSpPr>
        <p:spPr>
          <a:xfrm flipH="1">
            <a:off x="6956894" y="949449"/>
            <a:ext cx="43914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7BD1D1-8D12-C5C6-ED7E-92E8329C043E}"/>
              </a:ext>
            </a:extLst>
          </p:cNvPr>
          <p:cNvCxnSpPr>
            <a:cxnSpLocks/>
          </p:cNvCxnSpPr>
          <p:nvPr/>
        </p:nvCxnSpPr>
        <p:spPr>
          <a:xfrm flipH="1">
            <a:off x="6956894" y="1343900"/>
            <a:ext cx="382649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3A0BDE-43AF-08E4-E65B-501BE1FDFE00}"/>
              </a:ext>
            </a:extLst>
          </p:cNvPr>
          <p:cNvCxnSpPr>
            <a:cxnSpLocks/>
          </p:cNvCxnSpPr>
          <p:nvPr/>
        </p:nvCxnSpPr>
        <p:spPr>
          <a:xfrm flipH="1">
            <a:off x="9575074" y="1829403"/>
            <a:ext cx="194201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DC0110-3192-77AD-5392-A61C124C82B4}"/>
              </a:ext>
            </a:extLst>
          </p:cNvPr>
          <p:cNvCxnSpPr>
            <a:cxnSpLocks/>
          </p:cNvCxnSpPr>
          <p:nvPr/>
        </p:nvCxnSpPr>
        <p:spPr>
          <a:xfrm flipH="1">
            <a:off x="6899366" y="2249592"/>
            <a:ext cx="281286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98B3C1-47FF-6E16-F95A-3D63E30C2E1B}"/>
              </a:ext>
            </a:extLst>
          </p:cNvPr>
          <p:cNvCxnSpPr>
            <a:cxnSpLocks/>
          </p:cNvCxnSpPr>
          <p:nvPr/>
        </p:nvCxnSpPr>
        <p:spPr>
          <a:xfrm flipH="1">
            <a:off x="6956894" y="5648112"/>
            <a:ext cx="422491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7CD339-3AC5-95BF-629A-CBCA4EBD45E2}"/>
              </a:ext>
            </a:extLst>
          </p:cNvPr>
          <p:cNvCxnSpPr>
            <a:cxnSpLocks/>
          </p:cNvCxnSpPr>
          <p:nvPr/>
        </p:nvCxnSpPr>
        <p:spPr>
          <a:xfrm flipH="1">
            <a:off x="7967088" y="5245341"/>
            <a:ext cx="3299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D021D1-2700-5C20-DB86-7E68E4A2174A}"/>
              </a:ext>
            </a:extLst>
          </p:cNvPr>
          <p:cNvCxnSpPr>
            <a:cxnSpLocks/>
          </p:cNvCxnSpPr>
          <p:nvPr/>
        </p:nvCxnSpPr>
        <p:spPr>
          <a:xfrm flipH="1">
            <a:off x="8390543" y="4320055"/>
            <a:ext cx="3299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56DB24C-3BC8-BC20-F327-52E3DD19F668}"/>
              </a:ext>
            </a:extLst>
          </p:cNvPr>
          <p:cNvSpPr/>
          <p:nvPr/>
        </p:nvSpPr>
        <p:spPr>
          <a:xfrm>
            <a:off x="6808762" y="5084880"/>
            <a:ext cx="1290209" cy="563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48B0ED-B690-8022-564D-28CD5E406914}"/>
              </a:ext>
            </a:extLst>
          </p:cNvPr>
          <p:cNvSpPr/>
          <p:nvPr/>
        </p:nvSpPr>
        <p:spPr>
          <a:xfrm>
            <a:off x="6808762" y="5567881"/>
            <a:ext cx="1290209" cy="563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549B673D-821D-8BCF-55FC-F1AB1CFE67D9}"/>
              </a:ext>
            </a:extLst>
          </p:cNvPr>
          <p:cNvSpPr/>
          <p:nvPr/>
        </p:nvSpPr>
        <p:spPr>
          <a:xfrm>
            <a:off x="5524113" y="4975823"/>
            <a:ext cx="1221767" cy="2216357"/>
          </a:xfrm>
          <a:custGeom>
            <a:avLst/>
            <a:gdLst/>
            <a:ahLst/>
            <a:cxnLst/>
            <a:rect l="l" t="t" r="r" b="b"/>
            <a:pathLst>
              <a:path w="4536567" h="8229600">
                <a:moveTo>
                  <a:pt x="0" y="0"/>
                </a:moveTo>
                <a:lnTo>
                  <a:pt x="4536567" y="0"/>
                </a:lnTo>
                <a:lnTo>
                  <a:pt x="45365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7BA507-B347-CF6A-337E-91868C9FAF7F}"/>
              </a:ext>
            </a:extLst>
          </p:cNvPr>
          <p:cNvSpPr txBox="1"/>
          <p:nvPr/>
        </p:nvSpPr>
        <p:spPr>
          <a:xfrm>
            <a:off x="450669" y="5468383"/>
            <a:ext cx="50105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buồn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tủi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7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2322ED-A3EB-278C-E32D-FCB94C6F220E}"/>
              </a:ext>
            </a:extLst>
          </p:cNvPr>
          <p:cNvSpPr txBox="1"/>
          <p:nvPr/>
        </p:nvSpPr>
        <p:spPr>
          <a:xfrm>
            <a:off x="5153297" y="1380082"/>
            <a:ext cx="64128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3B8E6B1C-F979-8D6E-F82A-9945D2238686}"/>
              </a:ext>
            </a:extLst>
          </p:cNvPr>
          <p:cNvSpPr/>
          <p:nvPr/>
        </p:nvSpPr>
        <p:spPr>
          <a:xfrm>
            <a:off x="0" y="4270708"/>
            <a:ext cx="12249189" cy="2802002"/>
          </a:xfrm>
          <a:custGeom>
            <a:avLst/>
            <a:gdLst/>
            <a:ahLst/>
            <a:cxnLst/>
            <a:rect l="l" t="t" r="r" b="b"/>
            <a:pathLst>
              <a:path w="7476681" h="1710291">
                <a:moveTo>
                  <a:pt x="0" y="0"/>
                </a:moveTo>
                <a:lnTo>
                  <a:pt x="7476681" y="0"/>
                </a:lnTo>
                <a:lnTo>
                  <a:pt x="7476681" y="1710291"/>
                </a:lnTo>
                <a:lnTo>
                  <a:pt x="0" y="1710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76CDACE9-BE49-3E66-231A-8CA53F3A509E}"/>
              </a:ext>
            </a:extLst>
          </p:cNvPr>
          <p:cNvSpPr/>
          <p:nvPr/>
        </p:nvSpPr>
        <p:spPr>
          <a:xfrm>
            <a:off x="1171873" y="537100"/>
            <a:ext cx="3661383" cy="6931474"/>
          </a:xfrm>
          <a:custGeom>
            <a:avLst/>
            <a:gdLst/>
            <a:ahLst/>
            <a:cxnLst/>
            <a:rect l="l" t="t" r="r" b="b"/>
            <a:pathLst>
              <a:path w="3066106" h="5804537">
                <a:moveTo>
                  <a:pt x="0" y="0"/>
                </a:moveTo>
                <a:lnTo>
                  <a:pt x="3066107" y="0"/>
                </a:lnTo>
                <a:lnTo>
                  <a:pt x="3066107" y="5804538"/>
                </a:lnTo>
                <a:lnTo>
                  <a:pt x="0" y="5804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770" t="-18145" r="-12213" b="-282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8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685654-4D98-E2F4-DCE7-70DB6FC5F2BC}"/>
              </a:ext>
            </a:extLst>
          </p:cNvPr>
          <p:cNvSpPr/>
          <p:nvPr/>
        </p:nvSpPr>
        <p:spPr>
          <a:xfrm>
            <a:off x="294692" y="1051560"/>
            <a:ext cx="5584874" cy="576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59664-349D-A2B3-4C15-3D49024D3CEC}"/>
              </a:ext>
            </a:extLst>
          </p:cNvPr>
          <p:cNvSpPr txBox="1"/>
          <p:nvPr/>
        </p:nvSpPr>
        <p:spPr>
          <a:xfrm>
            <a:off x="382615" y="1251966"/>
            <a:ext cx="541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0649E-F8EA-80D5-4438-CACB4BD164C1}"/>
              </a:ext>
            </a:extLst>
          </p:cNvPr>
          <p:cNvSpPr txBox="1"/>
          <p:nvPr/>
        </p:nvSpPr>
        <p:spPr>
          <a:xfrm>
            <a:off x="294692" y="237538"/>
            <a:ext cx="1134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D0B14E-1E3D-B1CD-BBEE-77399C5632CF}"/>
              </a:ext>
            </a:extLst>
          </p:cNvPr>
          <p:cNvSpPr txBox="1"/>
          <p:nvPr/>
        </p:nvSpPr>
        <p:spPr>
          <a:xfrm>
            <a:off x="494152" y="1935041"/>
            <a:ext cx="5220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bay”,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953D50-FDDC-22A6-593C-46F99EC90699}"/>
              </a:ext>
            </a:extLst>
          </p:cNvPr>
          <p:cNvSpPr/>
          <p:nvPr/>
        </p:nvSpPr>
        <p:spPr>
          <a:xfrm>
            <a:off x="6224511" y="1051560"/>
            <a:ext cx="5584874" cy="576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137C1-30A1-3D71-686A-21E88AB48908}"/>
              </a:ext>
            </a:extLst>
          </p:cNvPr>
          <p:cNvSpPr txBox="1"/>
          <p:nvPr/>
        </p:nvSpPr>
        <p:spPr>
          <a:xfrm>
            <a:off x="6312434" y="1251966"/>
            <a:ext cx="541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8-9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C6C6E-F555-DF6D-C0B0-2DD7CA5A0290}"/>
              </a:ext>
            </a:extLst>
          </p:cNvPr>
          <p:cNvSpPr txBox="1"/>
          <p:nvPr/>
        </p:nvSpPr>
        <p:spPr>
          <a:xfrm>
            <a:off x="6423971" y="1935041"/>
            <a:ext cx="5220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2133D-12DB-69A0-BB1A-159E06161CB0}"/>
              </a:ext>
            </a:extLst>
          </p:cNvPr>
          <p:cNvSpPr txBox="1"/>
          <p:nvPr/>
        </p:nvSpPr>
        <p:spPr>
          <a:xfrm>
            <a:off x="6312434" y="5496026"/>
            <a:ext cx="533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B1780-B399-44E7-1C71-38E68CCBB4FF}"/>
              </a:ext>
            </a:extLst>
          </p:cNvPr>
          <p:cNvSpPr txBox="1"/>
          <p:nvPr/>
        </p:nvSpPr>
        <p:spPr>
          <a:xfrm>
            <a:off x="494152" y="3537965"/>
            <a:ext cx="5220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67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2AFCD-64A6-2AA2-B342-C3A4F998F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2920"/>
            <a:ext cx="12192000" cy="5888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84529C-89C0-1733-B5B7-22FDBF1582B7}"/>
              </a:ext>
            </a:extLst>
          </p:cNvPr>
          <p:cNvSpPr txBox="1"/>
          <p:nvPr/>
        </p:nvSpPr>
        <p:spPr>
          <a:xfrm>
            <a:off x="592120" y="3946010"/>
            <a:ext cx="10700720" cy="2386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3.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Ngôn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ngữ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,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cảm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hứng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chủ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đạo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chủ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đề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bài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  <a:sym typeface="Arial"/>
              </a:rPr>
              <a:t>thơ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#9Slide07 SVNGuerrilla" panose="00000500000000000000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238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A0649E-F8EA-80D5-4438-CACB4BD164C1}"/>
              </a:ext>
            </a:extLst>
          </p:cNvPr>
          <p:cNvSpPr txBox="1"/>
          <p:nvPr/>
        </p:nvSpPr>
        <p:spPr>
          <a:xfrm>
            <a:off x="0" y="241558"/>
            <a:ext cx="12192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5AF9B-7B18-2201-F1A7-19D919796E81}"/>
              </a:ext>
            </a:extLst>
          </p:cNvPr>
          <p:cNvSpPr txBox="1"/>
          <p:nvPr/>
        </p:nvSpPr>
        <p:spPr>
          <a:xfrm>
            <a:off x="3428206" y="1368518"/>
            <a:ext cx="79501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Freeform 4"/>
          <p:cNvSpPr/>
          <p:nvPr/>
        </p:nvSpPr>
        <p:spPr>
          <a:xfrm>
            <a:off x="340513" y="1234348"/>
            <a:ext cx="2593910" cy="5623652"/>
          </a:xfrm>
          <a:custGeom>
            <a:avLst/>
            <a:gdLst/>
            <a:ahLst/>
            <a:cxnLst/>
            <a:rect l="l" t="t" r="r" b="b"/>
            <a:pathLst>
              <a:path w="1897952" h="4114800">
                <a:moveTo>
                  <a:pt x="0" y="0"/>
                </a:moveTo>
                <a:lnTo>
                  <a:pt x="1897952" y="0"/>
                </a:lnTo>
                <a:lnTo>
                  <a:pt x="1897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A3DC7F1-2C7E-BA11-2D56-0533AF0F1468}"/>
              </a:ext>
            </a:extLst>
          </p:cNvPr>
          <p:cNvSpPr/>
          <p:nvPr/>
        </p:nvSpPr>
        <p:spPr>
          <a:xfrm>
            <a:off x="10139480" y="3960963"/>
            <a:ext cx="2751782" cy="3402512"/>
          </a:xfrm>
          <a:custGeom>
            <a:avLst/>
            <a:gdLst/>
            <a:ahLst/>
            <a:cxnLst/>
            <a:rect l="l" t="t" r="r" b="b"/>
            <a:pathLst>
              <a:path w="2751782" h="3402512">
                <a:moveTo>
                  <a:pt x="0" y="0"/>
                </a:moveTo>
                <a:lnTo>
                  <a:pt x="2751781" y="0"/>
                </a:lnTo>
                <a:lnTo>
                  <a:pt x="2751781" y="3402512"/>
                </a:lnTo>
                <a:lnTo>
                  <a:pt x="0" y="3402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5CD5B-852D-542E-D3A6-E99F8A953FDB}"/>
              </a:ext>
            </a:extLst>
          </p:cNvPr>
          <p:cNvSpPr txBox="1"/>
          <p:nvPr/>
        </p:nvSpPr>
        <p:spPr>
          <a:xfrm>
            <a:off x="668215" y="2616533"/>
            <a:ext cx="5697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62EFF-FACE-6253-7F29-ECAA36D07959}"/>
              </a:ext>
            </a:extLst>
          </p:cNvPr>
          <p:cNvSpPr txBox="1"/>
          <p:nvPr/>
        </p:nvSpPr>
        <p:spPr>
          <a:xfrm>
            <a:off x="0" y="241558"/>
            <a:ext cx="12192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FAE6CC7-DAD3-68EE-BEB7-F4C88546AF10}"/>
              </a:ext>
            </a:extLst>
          </p:cNvPr>
          <p:cNvGrpSpPr>
            <a:grpSpLocks noChangeAspect="1"/>
          </p:cNvGrpSpPr>
          <p:nvPr/>
        </p:nvGrpSpPr>
        <p:grpSpPr>
          <a:xfrm>
            <a:off x="6563457" y="1121019"/>
            <a:ext cx="5246370" cy="5246370"/>
            <a:chOff x="0" y="0"/>
            <a:chExt cx="4572000" cy="45720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6725D40-D49E-68BB-6005-D44B571A3763}"/>
                </a:ext>
              </a:extLst>
            </p:cNvPr>
            <p:cNvSpPr/>
            <p:nvPr/>
          </p:nvSpPr>
          <p:spPr>
            <a:xfrm rot="-5400000"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2286000" y="4572000"/>
                  </a:move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ubicBezTo>
                    <a:pt x="4572000" y="3548507"/>
                    <a:pt x="3548507" y="4572000"/>
                    <a:pt x="2286000" y="4572000"/>
                  </a:cubicBezTo>
                  <a:close/>
                </a:path>
              </a:pathLst>
            </a:custGeom>
            <a:blipFill>
              <a:blip r:embed="rId5"/>
              <a:stretch>
                <a:fillRect l="-13957" t="-40415" r="-23202" b="-424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8E68E6A-7DB8-D33C-FAD0-30CDFA9CE6F8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6"/>
              <a:stretch>
                <a:fillRect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04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0F725-CA9D-798E-9C0B-33BB78236849}"/>
              </a:ext>
            </a:extLst>
          </p:cNvPr>
          <p:cNvSpPr txBox="1"/>
          <p:nvPr/>
        </p:nvSpPr>
        <p:spPr>
          <a:xfrm>
            <a:off x="190357" y="1362163"/>
            <a:ext cx="4641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30F35-6AEC-A02F-7D2C-9C09C8A34499}"/>
              </a:ext>
            </a:extLst>
          </p:cNvPr>
          <p:cNvSpPr txBox="1"/>
          <p:nvPr/>
        </p:nvSpPr>
        <p:spPr>
          <a:xfrm>
            <a:off x="5388370" y="1362163"/>
            <a:ext cx="62776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Nhan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62EFF-FACE-6253-7F29-ECAA36D07959}"/>
              </a:ext>
            </a:extLst>
          </p:cNvPr>
          <p:cNvSpPr txBox="1"/>
          <p:nvPr/>
        </p:nvSpPr>
        <p:spPr>
          <a:xfrm>
            <a:off x="0" y="241558"/>
            <a:ext cx="12192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9E5B5EE0-B258-83E5-E7FA-68F8EF378921}"/>
              </a:ext>
            </a:extLst>
          </p:cNvPr>
          <p:cNvSpPr/>
          <p:nvPr/>
        </p:nvSpPr>
        <p:spPr>
          <a:xfrm>
            <a:off x="988294" y="3291840"/>
            <a:ext cx="3141796" cy="3884754"/>
          </a:xfrm>
          <a:custGeom>
            <a:avLst/>
            <a:gdLst/>
            <a:ahLst/>
            <a:cxnLst/>
            <a:rect l="l" t="t" r="r" b="b"/>
            <a:pathLst>
              <a:path w="1965407" h="2430178">
                <a:moveTo>
                  <a:pt x="0" y="0"/>
                </a:moveTo>
                <a:lnTo>
                  <a:pt x="1965407" y="0"/>
                </a:lnTo>
                <a:lnTo>
                  <a:pt x="1965407" y="2430178"/>
                </a:lnTo>
                <a:lnTo>
                  <a:pt x="0" y="2430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810421" y="757656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III.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endParaRPr lang="en-US" sz="5867" b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2433711"/>
            <a:ext cx="12192000" cy="4424289"/>
          </a:xfrm>
          <a:custGeom>
            <a:avLst/>
            <a:gdLst/>
            <a:ahLst/>
            <a:cxnLst/>
            <a:rect l="l" t="t" r="r" b="b"/>
            <a:pathLst>
              <a:path w="2762598" h="1702451">
                <a:moveTo>
                  <a:pt x="0" y="0"/>
                </a:moveTo>
                <a:lnTo>
                  <a:pt x="2762597" y="0"/>
                </a:lnTo>
                <a:lnTo>
                  <a:pt x="2762597" y="1702451"/>
                </a:lnTo>
                <a:lnTo>
                  <a:pt x="0" y="1702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2294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8A27FB4-19FB-F768-5D76-23E44300B680}"/>
              </a:ext>
            </a:extLst>
          </p:cNvPr>
          <p:cNvGrpSpPr/>
          <p:nvPr/>
        </p:nvGrpSpPr>
        <p:grpSpPr>
          <a:xfrm>
            <a:off x="304800" y="18774"/>
            <a:ext cx="5333141" cy="7665609"/>
            <a:chOff x="0" y="0"/>
            <a:chExt cx="751518" cy="32063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8DFE942-1681-C79B-BC30-599AE33EF24D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93E1C080-E801-0421-FB84-776202F8D2F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5" name="AutoShape 58">
            <a:extLst>
              <a:ext uri="{FF2B5EF4-FFF2-40B4-BE49-F238E27FC236}">
                <a16:creationId xmlns:a16="http://schemas.microsoft.com/office/drawing/2014/main" id="{BA180B7C-E511-25C0-4B40-2DCE31F8EDDA}"/>
              </a:ext>
            </a:extLst>
          </p:cNvPr>
          <p:cNvSpPr/>
          <p:nvPr/>
        </p:nvSpPr>
        <p:spPr>
          <a:xfrm flipH="1" flipV="1">
            <a:off x="5984070" y="1803400"/>
            <a:ext cx="10331" cy="2687051"/>
          </a:xfrm>
          <a:prstGeom prst="line">
            <a:avLst/>
          </a:prstGeom>
          <a:ln w="66675" cap="rnd">
            <a:solidFill>
              <a:srgbClr val="C6575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60E2-0C02-4B55-6AAB-041D73A45876}"/>
              </a:ext>
            </a:extLst>
          </p:cNvPr>
          <p:cNvGrpSpPr/>
          <p:nvPr/>
        </p:nvGrpSpPr>
        <p:grpSpPr>
          <a:xfrm>
            <a:off x="6372949" y="18774"/>
            <a:ext cx="5333141" cy="7665609"/>
            <a:chOff x="0" y="0"/>
            <a:chExt cx="751518" cy="320639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8BF276-355C-CC28-3EA2-C26439C37483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2E8E6D-6764-D282-DD27-B1B9A053513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B6B4D5-04BC-9094-CD8D-3D37A0E19807}"/>
              </a:ext>
            </a:extLst>
          </p:cNvPr>
          <p:cNvSpPr txBox="1"/>
          <p:nvPr/>
        </p:nvSpPr>
        <p:spPr>
          <a:xfrm>
            <a:off x="1032567" y="990600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DE17B-166D-526D-D595-1B1921E40DB2}"/>
              </a:ext>
            </a:extLst>
          </p:cNvPr>
          <p:cNvSpPr txBox="1"/>
          <p:nvPr/>
        </p:nvSpPr>
        <p:spPr>
          <a:xfrm>
            <a:off x="7388519" y="990600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15615-0367-D159-528C-381EE2FBF53C}"/>
              </a:ext>
            </a:extLst>
          </p:cNvPr>
          <p:cNvSpPr txBox="1"/>
          <p:nvPr/>
        </p:nvSpPr>
        <p:spPr>
          <a:xfrm>
            <a:off x="6796156" y="1803400"/>
            <a:ext cx="4673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là một câu chuyện tình yêu trong sáng nhưng không được hồi đáp của người thiếu nữ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DE8B-32BB-D2FE-745E-4A5F7474700D}"/>
              </a:ext>
            </a:extLst>
          </p:cNvPr>
          <p:cNvSpPr txBox="1"/>
          <p:nvPr/>
        </p:nvSpPr>
        <p:spPr>
          <a:xfrm>
            <a:off x="722245" y="1803400"/>
            <a:ext cx="48288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Thể thơ bảy chữ hiện đại.</a:t>
            </a:r>
          </a:p>
          <a:p>
            <a:pPr algn="just"/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Giọng thơ linh hoạt.</a:t>
            </a:r>
          </a:p>
          <a:p>
            <a:pPr algn="just"/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thơ gần gũi.</a:t>
            </a:r>
          </a:p>
          <a:p>
            <a:pPr algn="just"/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Ngôn ngữ thơ tinh tế, nhiều từ ngữ mộc mạc, chân chất</a:t>
            </a:r>
          </a:p>
        </p:txBody>
      </p:sp>
    </p:spTree>
    <p:extLst>
      <p:ext uri="{BB962C8B-B14F-4D97-AF65-F5344CB8AC3E}">
        <p14:creationId xmlns:p14="http://schemas.microsoft.com/office/powerpoint/2010/main" val="1072640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52760F17-EF55-89DE-9BFB-D2D79248AB75}"/>
              </a:ext>
            </a:extLst>
          </p:cNvPr>
          <p:cNvSpPr/>
          <p:nvPr/>
        </p:nvSpPr>
        <p:spPr>
          <a:xfrm>
            <a:off x="-1" y="5287394"/>
            <a:ext cx="12119317" cy="1655064"/>
          </a:xfrm>
          <a:custGeom>
            <a:avLst/>
            <a:gdLst/>
            <a:ahLst/>
            <a:cxnLst/>
            <a:rect l="l" t="t" r="r" b="b"/>
            <a:pathLst>
              <a:path w="7315200" h="1655064">
                <a:moveTo>
                  <a:pt x="0" y="0"/>
                </a:moveTo>
                <a:lnTo>
                  <a:pt x="7315200" y="0"/>
                </a:lnTo>
                <a:lnTo>
                  <a:pt x="7315200" y="1655064"/>
                </a:lnTo>
                <a:lnTo>
                  <a:pt x="0" y="1655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1B004-5317-8F89-7903-534345396C3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14834" y="-527868"/>
            <a:ext cx="12918868" cy="3962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515178" y="476616"/>
            <a:ext cx="1116164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426A3-B26F-A580-486C-E0301254165B}"/>
              </a:ext>
            </a:extLst>
          </p:cNvPr>
          <p:cNvSpPr txBox="1"/>
          <p:nvPr/>
        </p:nvSpPr>
        <p:spPr>
          <a:xfrm>
            <a:off x="726979" y="2942151"/>
            <a:ext cx="8551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D6BAAFD6-FE0A-27B0-FEB3-34163B23535B}"/>
              </a:ext>
            </a:extLst>
          </p:cNvPr>
          <p:cNvSpPr/>
          <p:nvPr/>
        </p:nvSpPr>
        <p:spPr>
          <a:xfrm>
            <a:off x="9416816" y="2206647"/>
            <a:ext cx="3066106" cy="5804537"/>
          </a:xfrm>
          <a:custGeom>
            <a:avLst/>
            <a:gdLst/>
            <a:ahLst/>
            <a:cxnLst/>
            <a:rect l="l" t="t" r="r" b="b"/>
            <a:pathLst>
              <a:path w="3066106" h="5804537">
                <a:moveTo>
                  <a:pt x="0" y="0"/>
                </a:moveTo>
                <a:lnTo>
                  <a:pt x="3066107" y="0"/>
                </a:lnTo>
                <a:lnTo>
                  <a:pt x="3066107" y="5804538"/>
                </a:lnTo>
                <a:lnTo>
                  <a:pt x="0" y="5804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770" t="-18145" r="-12213" b="-282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2318825" y="925790"/>
            <a:ext cx="7033845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I. </a:t>
            </a:r>
          </a:p>
          <a:p>
            <a:pPr algn="ctr" defTabSz="609630">
              <a:defRPr/>
            </a:pPr>
            <a:r>
              <a:rPr lang="en-US" sz="5867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5867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5867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5867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5867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5867" b="1" i="1" kern="0" dirty="0"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1946143-A3F4-F143-6478-47F1A0161A39}"/>
              </a:ext>
            </a:extLst>
          </p:cNvPr>
          <p:cNvSpPr/>
          <p:nvPr/>
        </p:nvSpPr>
        <p:spPr>
          <a:xfrm>
            <a:off x="0" y="3124200"/>
            <a:ext cx="12192000" cy="3733800"/>
          </a:xfrm>
          <a:custGeom>
            <a:avLst/>
            <a:gdLst/>
            <a:ahLst/>
            <a:cxnLst/>
            <a:rect l="l" t="t" r="r" b="b"/>
            <a:pathLst>
              <a:path w="7315200" h="2240280">
                <a:moveTo>
                  <a:pt x="0" y="0"/>
                </a:moveTo>
                <a:lnTo>
                  <a:pt x="7315200" y="0"/>
                </a:lnTo>
                <a:lnTo>
                  <a:pt x="7315200" y="2240280"/>
                </a:lnTo>
                <a:lnTo>
                  <a:pt x="0" y="2240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F8BA53F4-E60E-636F-596F-42ACB2F2BFAA}"/>
              </a:ext>
            </a:extLst>
          </p:cNvPr>
          <p:cNvSpPr/>
          <p:nvPr/>
        </p:nvSpPr>
        <p:spPr>
          <a:xfrm>
            <a:off x="-24546" y="3370385"/>
            <a:ext cx="12192000" cy="3833446"/>
          </a:xfrm>
          <a:custGeom>
            <a:avLst/>
            <a:gdLst/>
            <a:ahLst/>
            <a:cxnLst/>
            <a:rect l="l" t="t" r="r" b="b"/>
            <a:pathLst>
              <a:path w="7315200" h="3264408">
                <a:moveTo>
                  <a:pt x="0" y="0"/>
                </a:moveTo>
                <a:lnTo>
                  <a:pt x="7315200" y="0"/>
                </a:lnTo>
                <a:lnTo>
                  <a:pt x="7315200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588DF-DBD9-5617-0E06-24BD5E3366CF}"/>
              </a:ext>
            </a:extLst>
          </p:cNvPr>
          <p:cNvSpPr txBox="1"/>
          <p:nvPr/>
        </p:nvSpPr>
        <p:spPr>
          <a:xfrm>
            <a:off x="2310350" y="206991"/>
            <a:ext cx="7571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Dấu</a:t>
            </a:r>
            <a:r>
              <a:rPr lang="en-US" sz="8800" b="1" dirty="0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ấn</a:t>
            </a:r>
            <a:r>
              <a:rPr lang="en-US" sz="8800" b="1" dirty="0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mưa</a:t>
            </a:r>
            <a:r>
              <a:rPr lang="en-US" sz="8800" b="1" dirty="0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xuân</a:t>
            </a:r>
            <a:endParaRPr lang="en-US" sz="8800" b="1" dirty="0">
              <a:solidFill>
                <a:srgbClr val="FF0000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7823B-BA1C-CEEF-4C3B-DC741A61C0F4}"/>
              </a:ext>
            </a:extLst>
          </p:cNvPr>
          <p:cNvSpPr txBox="1"/>
          <p:nvPr/>
        </p:nvSpPr>
        <p:spPr>
          <a:xfrm>
            <a:off x="424522" y="1394704"/>
            <a:ext cx="112938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322D6-C671-E77E-3C98-45E4573638EB}"/>
              </a:ext>
            </a:extLst>
          </p:cNvPr>
          <p:cNvSpPr txBox="1"/>
          <p:nvPr/>
        </p:nvSpPr>
        <p:spPr>
          <a:xfrm>
            <a:off x="932291" y="1191389"/>
            <a:ext cx="82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0933719" y="-385764"/>
            <a:ext cx="1886663" cy="1866592"/>
          </a:xfrm>
          <a:custGeom>
            <a:avLst/>
            <a:gdLst/>
            <a:ahLst/>
            <a:cxnLst/>
            <a:rect l="l" t="t" r="r" b="b"/>
            <a:pathLst>
              <a:path w="2785589" h="2755955">
                <a:moveTo>
                  <a:pt x="0" y="0"/>
                </a:moveTo>
                <a:lnTo>
                  <a:pt x="2785589" y="0"/>
                </a:lnTo>
                <a:lnTo>
                  <a:pt x="2785589" y="2755954"/>
                </a:lnTo>
                <a:lnTo>
                  <a:pt x="0" y="275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07A25-6E50-D861-ECB2-D5C3125735DD}"/>
              </a:ext>
            </a:extLst>
          </p:cNvPr>
          <p:cNvSpPr txBox="1"/>
          <p:nvPr/>
        </p:nvSpPr>
        <p:spPr>
          <a:xfrm>
            <a:off x="1402283" y="2544707"/>
            <a:ext cx="1033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E98C7-2F7C-D44C-508F-184738DD42EC}"/>
              </a:ext>
            </a:extLst>
          </p:cNvPr>
          <p:cNvSpPr txBox="1"/>
          <p:nvPr/>
        </p:nvSpPr>
        <p:spPr>
          <a:xfrm>
            <a:off x="932291" y="1719505"/>
            <a:ext cx="82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/>
          <p:cNvSpPr/>
          <p:nvPr/>
        </p:nvSpPr>
        <p:spPr>
          <a:xfrm>
            <a:off x="8066969" y="3306604"/>
            <a:ext cx="5048834" cy="4114800"/>
          </a:xfrm>
          <a:custGeom>
            <a:avLst/>
            <a:gdLst/>
            <a:ahLst/>
            <a:cxnLst/>
            <a:rect l="l" t="t" r="r" b="b"/>
            <a:pathLst>
              <a:path w="5048834" h="4114800">
                <a:moveTo>
                  <a:pt x="0" y="0"/>
                </a:moveTo>
                <a:lnTo>
                  <a:pt x="5048834" y="0"/>
                </a:lnTo>
                <a:lnTo>
                  <a:pt x="50488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8C187-6B8E-8670-A105-4D27A4AE0E4A}"/>
              </a:ext>
            </a:extLst>
          </p:cNvPr>
          <p:cNvSpPr txBox="1"/>
          <p:nvPr/>
        </p:nvSpPr>
        <p:spPr>
          <a:xfrm>
            <a:off x="340249" y="299209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850458" y="847222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DEAB6-A4FC-5D4E-2366-F15EB8564923}"/>
              </a:ext>
            </a:extLst>
          </p:cNvPr>
          <p:cNvSpPr txBox="1"/>
          <p:nvPr/>
        </p:nvSpPr>
        <p:spPr>
          <a:xfrm>
            <a:off x="4707424" y="1665996"/>
            <a:ext cx="6849185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18F4D-7B26-FE04-7975-10F55C81349B}"/>
              </a:ext>
            </a:extLst>
          </p:cNvPr>
          <p:cNvSpPr txBox="1"/>
          <p:nvPr/>
        </p:nvSpPr>
        <p:spPr>
          <a:xfrm>
            <a:off x="741341" y="5756093"/>
            <a:ext cx="3556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(1918-1966)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5F6BA-C023-9D28-241B-DCB02183B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42" y="1675305"/>
            <a:ext cx="3556338" cy="4096901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F38FF930-4D78-9F79-EC4C-2C1A702E63AA}"/>
              </a:ext>
            </a:extLst>
          </p:cNvPr>
          <p:cNvSpPr/>
          <p:nvPr/>
        </p:nvSpPr>
        <p:spPr>
          <a:xfrm>
            <a:off x="9805182" y="4253014"/>
            <a:ext cx="2386818" cy="2604985"/>
          </a:xfrm>
          <a:custGeom>
            <a:avLst/>
            <a:gdLst/>
            <a:ahLst/>
            <a:cxnLst/>
            <a:rect l="l" t="t" r="r" b="b"/>
            <a:pathLst>
              <a:path w="3770186" h="4114800">
                <a:moveTo>
                  <a:pt x="0" y="0"/>
                </a:moveTo>
                <a:lnTo>
                  <a:pt x="3770186" y="0"/>
                </a:lnTo>
                <a:lnTo>
                  <a:pt x="37701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4EEC9-5E06-F6E2-80C0-743C648A6E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" t="2593" r="-38" b="41109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FBBBC-F0B9-20C5-E0D1-F8B034D63A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902" r="-1" b="31165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A57C1-B2C5-8320-5A3C-6374D5E380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32" r="7708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F4A6F-6DFF-675C-7BE9-9EFC60C6A9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506" r="1" b="23136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28897-CDF0-1060-E679-17A92219ED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3" t="2851" r="-1165" b="3581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0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834555" y="119676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90F7F53-0627-C93C-09DC-CA25FCF77AD3}"/>
              </a:ext>
            </a:extLst>
          </p:cNvPr>
          <p:cNvSpPr/>
          <p:nvPr/>
        </p:nvSpPr>
        <p:spPr>
          <a:xfrm rot="984090">
            <a:off x="-1268938" y="6163350"/>
            <a:ext cx="4762112" cy="111878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DEAB6-A4FC-5D4E-2366-F15EB8564923}"/>
              </a:ext>
            </a:extLst>
          </p:cNvPr>
          <p:cNvSpPr txBox="1"/>
          <p:nvPr/>
        </p:nvSpPr>
        <p:spPr>
          <a:xfrm>
            <a:off x="6832696" y="2413181"/>
            <a:ext cx="4729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NXB Văn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9ECA1-9DC4-B862-6505-82036B99E887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D1E305-FBBC-44B6-60D6-921B040DF158}"/>
              </a:ext>
            </a:extLst>
          </p:cNvPr>
          <p:cNvSpPr txBox="1"/>
          <p:nvPr/>
        </p:nvSpPr>
        <p:spPr>
          <a:xfrm>
            <a:off x="2289319" y="5714306"/>
            <a:ext cx="4181865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A85194-9477-03A1-3A0B-F185842E975F}"/>
              </a:ext>
            </a:extLst>
          </p:cNvPr>
          <p:cNvGrpSpPr/>
          <p:nvPr/>
        </p:nvGrpSpPr>
        <p:grpSpPr>
          <a:xfrm>
            <a:off x="4471016" y="2534265"/>
            <a:ext cx="3239839" cy="3241937"/>
            <a:chOff x="4471016" y="2534265"/>
            <a:chExt cx="3239839" cy="3241937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BFDEC581-9120-34D1-2C1C-60D89D488179}"/>
                </a:ext>
              </a:extLst>
            </p:cNvPr>
            <p:cNvGrpSpPr/>
            <p:nvPr/>
          </p:nvGrpSpPr>
          <p:grpSpPr>
            <a:xfrm rot="5400000">
              <a:off x="4343150" y="4052715"/>
              <a:ext cx="1818540" cy="1562808"/>
              <a:chOff x="0" y="0"/>
              <a:chExt cx="812800" cy="69850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EDEF74FD-AE30-4B76-9FBB-C3DED9A566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2AA8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86DE1023-B69A-5518-B36B-49270CE5FF6D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93A2093-34CF-BF91-EE48-90C007E7101D}"/>
                </a:ext>
              </a:extLst>
            </p:cNvPr>
            <p:cNvGrpSpPr/>
            <p:nvPr/>
          </p:nvGrpSpPr>
          <p:grpSpPr>
            <a:xfrm rot="5400000">
              <a:off x="5215993" y="2662132"/>
              <a:ext cx="1818541" cy="1562808"/>
              <a:chOff x="0" y="0"/>
              <a:chExt cx="812800" cy="6985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6511A7EB-D6C7-85E6-F07A-CD78AD647AD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8EB34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970E3315-3A7E-7E8F-D05B-51E6C06CF05A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B8CC801-0846-B176-025A-8B4BDF1C6D98}"/>
                </a:ext>
              </a:extLst>
            </p:cNvPr>
            <p:cNvSpPr/>
            <p:nvPr/>
          </p:nvSpPr>
          <p:spPr>
            <a:xfrm rot="5400000">
              <a:off x="5982743" y="4085528"/>
              <a:ext cx="1818541" cy="1562808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C1058D-8012-3823-9C4B-34B95B05C953}"/>
                </a:ext>
              </a:extLst>
            </p:cNvPr>
            <p:cNvSpPr txBox="1"/>
            <p:nvPr/>
          </p:nvSpPr>
          <p:spPr>
            <a:xfrm>
              <a:off x="5217761" y="3156456"/>
              <a:ext cx="1774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88331-4A27-C4FE-D45A-17E117BC8B1A}"/>
                </a:ext>
              </a:extLst>
            </p:cNvPr>
            <p:cNvSpPr txBox="1"/>
            <p:nvPr/>
          </p:nvSpPr>
          <p:spPr>
            <a:xfrm>
              <a:off x="6195853" y="4579456"/>
              <a:ext cx="1515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334B1-D5DE-D5D2-39F8-36B364822047}"/>
                </a:ext>
              </a:extLst>
            </p:cNvPr>
            <p:cNvSpPr txBox="1"/>
            <p:nvPr/>
          </p:nvSpPr>
          <p:spPr>
            <a:xfrm>
              <a:off x="4494919" y="4380230"/>
              <a:ext cx="15150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E51B87-E9C6-A84D-CE55-3EE262E38870}"/>
              </a:ext>
            </a:extLst>
          </p:cNvPr>
          <p:cNvSpPr txBox="1"/>
          <p:nvPr/>
        </p:nvSpPr>
        <p:spPr>
          <a:xfrm>
            <a:off x="7172564" y="4579584"/>
            <a:ext cx="2835269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D92C2-4E4E-2AE8-4990-BF4C336FB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4" t="5842" r="10000" b="11898"/>
          <a:stretch/>
        </p:blipFill>
        <p:spPr>
          <a:xfrm>
            <a:off x="939208" y="1920510"/>
            <a:ext cx="2610864" cy="358635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37EBBE92-DD0F-16D3-CCBA-B386AF01FC95}"/>
              </a:ext>
            </a:extLst>
          </p:cNvPr>
          <p:cNvSpPr/>
          <p:nvPr/>
        </p:nvSpPr>
        <p:spPr>
          <a:xfrm>
            <a:off x="9332995" y="-336009"/>
            <a:ext cx="4048899" cy="2398972"/>
          </a:xfrm>
          <a:custGeom>
            <a:avLst/>
            <a:gdLst/>
            <a:ahLst/>
            <a:cxnLst/>
            <a:rect l="l" t="t" r="r" b="b"/>
            <a:pathLst>
              <a:path w="4048899" h="2398972">
                <a:moveTo>
                  <a:pt x="0" y="0"/>
                </a:moveTo>
                <a:lnTo>
                  <a:pt x="4048899" y="0"/>
                </a:lnTo>
                <a:lnTo>
                  <a:pt x="4048899" y="2398972"/>
                </a:lnTo>
                <a:lnTo>
                  <a:pt x="0" y="2398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1548381" y="928936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Khám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5867" b="1" i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3D11B3DE-22BE-C673-023A-9D0C43702AD1}"/>
              </a:ext>
            </a:extLst>
          </p:cNvPr>
          <p:cNvSpPr/>
          <p:nvPr/>
        </p:nvSpPr>
        <p:spPr>
          <a:xfrm>
            <a:off x="0" y="2827020"/>
            <a:ext cx="12192000" cy="4030981"/>
          </a:xfrm>
          <a:custGeom>
            <a:avLst/>
            <a:gdLst/>
            <a:ahLst/>
            <a:cxnLst/>
            <a:rect l="l" t="t" r="r" b="b"/>
            <a:pathLst>
              <a:path w="2762598" h="1702451">
                <a:moveTo>
                  <a:pt x="0" y="0"/>
                </a:moveTo>
                <a:lnTo>
                  <a:pt x="2762597" y="0"/>
                </a:lnTo>
                <a:lnTo>
                  <a:pt x="2762597" y="1702451"/>
                </a:lnTo>
                <a:lnTo>
                  <a:pt x="0" y="1702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52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CD1C66-057E-D9D3-A09B-FFE1587BDB48}"/>
              </a:ext>
            </a:extLst>
          </p:cNvPr>
          <p:cNvSpPr txBox="1"/>
          <p:nvPr/>
        </p:nvSpPr>
        <p:spPr>
          <a:xfrm>
            <a:off x="1302404" y="1220245"/>
            <a:ext cx="77009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</a:t>
            </a:r>
          </a:p>
          <a:p>
            <a:pPr algn="ctr" defTabSz="609630">
              <a:defRPr/>
            </a:pPr>
            <a:r>
              <a:rPr lang="en-US" sz="5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5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5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5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5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thơ</a:t>
            </a:r>
            <a:endParaRPr lang="en-US" sz="5400" b="1" kern="0" dirty="0"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81F5AEA-E3F5-3948-913D-1582178B5BE2}"/>
              </a:ext>
            </a:extLst>
          </p:cNvPr>
          <p:cNvSpPr/>
          <p:nvPr/>
        </p:nvSpPr>
        <p:spPr>
          <a:xfrm>
            <a:off x="0" y="4099560"/>
            <a:ext cx="12192000" cy="2758440"/>
          </a:xfrm>
          <a:custGeom>
            <a:avLst/>
            <a:gdLst/>
            <a:ahLst/>
            <a:cxnLst/>
            <a:rect l="l" t="t" r="r" b="b"/>
            <a:pathLst>
              <a:path w="7315200" h="1655064">
                <a:moveTo>
                  <a:pt x="0" y="0"/>
                </a:moveTo>
                <a:lnTo>
                  <a:pt x="7315200" y="0"/>
                </a:lnTo>
                <a:lnTo>
                  <a:pt x="7315200" y="1655064"/>
                </a:lnTo>
                <a:lnTo>
                  <a:pt x="0" y="1655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E66FCE20-F0D3-CAAC-DDCA-94AD94464A6A}"/>
              </a:ext>
            </a:extLst>
          </p:cNvPr>
          <p:cNvSpPr/>
          <p:nvPr/>
        </p:nvSpPr>
        <p:spPr>
          <a:xfrm>
            <a:off x="9003360" y="174928"/>
            <a:ext cx="3723250" cy="2583512"/>
          </a:xfrm>
          <a:custGeom>
            <a:avLst/>
            <a:gdLst/>
            <a:ahLst/>
            <a:cxnLst/>
            <a:rect l="l" t="t" r="r" b="b"/>
            <a:pathLst>
              <a:path w="7315200" h="3758184">
                <a:moveTo>
                  <a:pt x="0" y="0"/>
                </a:moveTo>
                <a:lnTo>
                  <a:pt x="7315200" y="0"/>
                </a:lnTo>
                <a:lnTo>
                  <a:pt x="7315200" y="3758184"/>
                </a:lnTo>
                <a:lnTo>
                  <a:pt x="0" y="3758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0544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2937</Words>
  <Application>Microsoft Office PowerPoint</Application>
  <PresentationFormat>Widescreen</PresentationFormat>
  <Paragraphs>257</Paragraphs>
  <Slides>30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#9Slide04 Vollkorn Bold</vt:lpstr>
      <vt:lpstr>#9Slide05 Agile Script Calligra</vt:lpstr>
      <vt:lpstr>#9Slide07 SVNA Love Of Thunder</vt:lpstr>
      <vt:lpstr>#9Slide07 SVNGuerrilla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DELL</cp:lastModifiedBy>
  <cp:revision>314</cp:revision>
  <dcterms:created xsi:type="dcterms:W3CDTF">2024-08-13T04:08:32Z</dcterms:created>
  <dcterms:modified xsi:type="dcterms:W3CDTF">2024-10-28T10:28:14Z</dcterms:modified>
</cp:coreProperties>
</file>