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347" r:id="rId2"/>
    <p:sldId id="346" r:id="rId3"/>
    <p:sldId id="275" r:id="rId4"/>
    <p:sldId id="276" r:id="rId5"/>
    <p:sldId id="327" r:id="rId6"/>
    <p:sldId id="340" r:id="rId7"/>
    <p:sldId id="324" r:id="rId8"/>
    <p:sldId id="341" r:id="rId9"/>
    <p:sldId id="342" r:id="rId10"/>
    <p:sldId id="291" r:id="rId11"/>
    <p:sldId id="348" r:id="rId12"/>
    <p:sldId id="344" r:id="rId13"/>
  </p:sldIdLst>
  <p:sldSz cx="18288000" cy="10287000"/>
  <p:notesSz cx="6858000" cy="9144000"/>
  <p:embeddedFontLst>
    <p:embeddedFont>
      <p:font typeface="#9Slide04 Faustina Bold" panose="00000800000000000000" pitchFamily="2" charset="0"/>
      <p:bold r:id="rId15"/>
    </p:embeddedFont>
    <p:embeddedFont>
      <p:font typeface="#9Slide04 Manuale Medium" panose="02040604050405060204" pitchFamily="18" charset="0"/>
      <p:regular r:id="rId16"/>
    </p:embeddedFont>
    <p:embeddedFont>
      <p:font typeface="#9Slide07 SVNBango" panose="02000000000000000000" pitchFamily="2" charset="0"/>
      <p:regular r:id="rId17"/>
    </p:embeddedFont>
    <p:embeddedFont>
      <p:font typeface="#9Slide07 SVNGuerrilla" panose="00000500000000000000" pitchFamily="2" charset="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262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543"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4" d="100"/>
        <a:sy n="84" d="100"/>
      </p:scale>
      <p:origin x="0" y="-687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5ACC37-D518-4BC5-928D-478B15364E90}" type="datetimeFigureOut">
              <a:rPr lang="en-US" smtClean="0"/>
              <a:t>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A4271-9369-4466-85D0-C59773D8932E}" type="slidenum">
              <a:rPr lang="en-US" smtClean="0"/>
              <a:t>‹#›</a:t>
            </a:fld>
            <a:endParaRPr lang="en-US"/>
          </a:p>
        </p:txBody>
      </p:sp>
    </p:spTree>
    <p:extLst>
      <p:ext uri="{BB962C8B-B14F-4D97-AF65-F5344CB8AC3E}">
        <p14:creationId xmlns:p14="http://schemas.microsoft.com/office/powerpoint/2010/main" val="199248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3</a:t>
            </a:fld>
            <a:endParaRPr lang="en-US"/>
          </a:p>
        </p:txBody>
      </p:sp>
    </p:spTree>
    <p:extLst>
      <p:ext uri="{BB962C8B-B14F-4D97-AF65-F5344CB8AC3E}">
        <p14:creationId xmlns:p14="http://schemas.microsoft.com/office/powerpoint/2010/main" val="3243345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4</a:t>
            </a:fld>
            <a:endParaRPr lang="en-US"/>
          </a:p>
        </p:txBody>
      </p:sp>
    </p:spTree>
    <p:extLst>
      <p:ext uri="{BB962C8B-B14F-4D97-AF65-F5344CB8AC3E}">
        <p14:creationId xmlns:p14="http://schemas.microsoft.com/office/powerpoint/2010/main" val="2789723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Hoạt</a:t>
            </a:r>
            <a:r>
              <a:rPr lang="en-US" baseline="0" dirty="0"/>
              <a:t> </a:t>
            </a:r>
            <a:r>
              <a:rPr lang="en-US" baseline="0" dirty="0" err="1"/>
              <a:t>động</a:t>
            </a:r>
            <a:r>
              <a:rPr lang="en-US" baseline="0" dirty="0"/>
              <a:t> </a:t>
            </a:r>
            <a:r>
              <a:rPr lang="en-US" baseline="0" dirty="0" err="1"/>
              <a:t>nhóm</a:t>
            </a:r>
            <a:r>
              <a:rPr lang="en-US" baseline="0" dirty="0"/>
              <a:t> </a:t>
            </a:r>
            <a:r>
              <a:rPr lang="en-US" baseline="0" dirty="0" err="1"/>
              <a:t>theo</a:t>
            </a:r>
            <a:r>
              <a:rPr lang="en-US" baseline="0" dirty="0"/>
              <a:t> </a:t>
            </a:r>
            <a:r>
              <a:rPr lang="en-US" baseline="0" dirty="0" err="1"/>
              <a:t>tổ</a:t>
            </a:r>
            <a:endParaRPr lang="en-US" dirty="0"/>
          </a:p>
        </p:txBody>
      </p:sp>
      <p:sp>
        <p:nvSpPr>
          <p:cNvPr id="4" name="Slide Number Placeholder 3"/>
          <p:cNvSpPr>
            <a:spLocks noGrp="1"/>
          </p:cNvSpPr>
          <p:nvPr>
            <p:ph type="sldNum" sz="quarter" idx="10"/>
          </p:nvPr>
        </p:nvSpPr>
        <p:spPr/>
        <p:txBody>
          <a:bodyPr/>
          <a:lstStyle/>
          <a:p>
            <a:fld id="{C30A4271-9369-4466-85D0-C59773D8932E}" type="slidenum">
              <a:rPr lang="en-US" smtClean="0"/>
              <a:t>5</a:t>
            </a:fld>
            <a:endParaRPr lang="en-US"/>
          </a:p>
        </p:txBody>
      </p:sp>
    </p:spTree>
    <p:extLst>
      <p:ext uri="{BB962C8B-B14F-4D97-AF65-F5344CB8AC3E}">
        <p14:creationId xmlns:p14="http://schemas.microsoft.com/office/powerpoint/2010/main" val="1658847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A4271-9369-4466-85D0-C59773D8932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3324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2000"/>
            <a:lum/>
            <a:extLst>
              <a:ext uri="{96DAC541-7B7A-43D3-8B79-37D633B846F1}">
                <asvg:svgBlip xmlns:asvg="http://schemas.microsoft.com/office/drawing/2016/SVG/main" r:embed="rId14"/>
              </a:ext>
            </a:extLst>
          </a:blip>
          <a:srcRect/>
          <a:stretch>
            <a:fillRect l="-41000" t="-15000" r="-32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0F6A58-06DD-D4CF-EB83-8EB2B9F2B318}"/>
              </a:ext>
            </a:extLst>
          </p:cNvPr>
          <p:cNvPicPr>
            <a:picLocks noChangeAspect="1"/>
          </p:cNvPicPr>
          <p:nvPr/>
        </p:nvPicPr>
        <p:blipFill>
          <a:blip r:embed="rId2"/>
          <a:stretch>
            <a:fillRect/>
          </a:stretch>
        </p:blipFill>
        <p:spPr>
          <a:xfrm>
            <a:off x="8915400" y="0"/>
            <a:ext cx="7198282" cy="10287000"/>
          </a:xfrm>
          <a:prstGeom prst="rect">
            <a:avLst/>
          </a:prstGeom>
        </p:spPr>
      </p:pic>
      <p:pic>
        <p:nvPicPr>
          <p:cNvPr id="6" name="Picture 8">
            <a:extLst>
              <a:ext uri="{FF2B5EF4-FFF2-40B4-BE49-F238E27FC236}">
                <a16:creationId xmlns:a16="http://schemas.microsoft.com/office/drawing/2014/main" id="{A8B14E12-60E8-8C96-AD32-20BFD7508838}"/>
              </a:ext>
            </a:extLst>
          </p:cNvPr>
          <p:cNvPicPr>
            <a:picLocks noChangeAspect="1"/>
          </p:cNvPicPr>
          <p:nvPr/>
        </p:nvPicPr>
        <p:blipFill>
          <a:blip r:embed="rId3"/>
          <a:srcRect/>
          <a:stretch>
            <a:fillRect/>
          </a:stretch>
        </p:blipFill>
        <p:spPr>
          <a:xfrm>
            <a:off x="304800" y="2857500"/>
            <a:ext cx="7389092" cy="6096000"/>
          </a:xfrm>
          <a:prstGeom prst="rect">
            <a:avLst/>
          </a:prstGeom>
        </p:spPr>
      </p:pic>
    </p:spTree>
    <p:extLst>
      <p:ext uri="{BB962C8B-B14F-4D97-AF65-F5344CB8AC3E}">
        <p14:creationId xmlns:p14="http://schemas.microsoft.com/office/powerpoint/2010/main" val="24705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9296400" y="3162300"/>
            <a:ext cx="8001000" cy="1231106"/>
          </a:xfrm>
          <a:prstGeom prst="rect">
            <a:avLst/>
          </a:prstGeom>
        </p:spPr>
        <p:txBody>
          <a:bodyPr wrap="square" lIns="0" tIns="0" rIns="0" bIns="0" rtlCol="0" anchor="t">
            <a:spAutoFit/>
          </a:bodyPr>
          <a:lstStyle/>
          <a:p>
            <a:pPr marL="0" marR="0" lvl="0" indent="0" algn="just" defTabSz="914400" rtl="0" eaLnBrk="1" fontAlgn="auto" latinLnBrk="0" hangingPunct="1">
              <a:lnSpc>
                <a:spcPts val="96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0000"/>
                </a:solidFill>
                <a:effectLst/>
                <a:uLnTx/>
                <a:uFillTx/>
                <a:latin typeface="#9Slide07 SVNGuerrilla" panose="00000500000000000000" pitchFamily="2" charset="0"/>
              </a:rPr>
              <a:t>THỰC HÀNH ĐỌC</a:t>
            </a:r>
          </a:p>
        </p:txBody>
      </p:sp>
      <p:sp>
        <p:nvSpPr>
          <p:cNvPr id="3" name="Freeform 2">
            <a:extLst>
              <a:ext uri="{FF2B5EF4-FFF2-40B4-BE49-F238E27FC236}">
                <a16:creationId xmlns:a16="http://schemas.microsoft.com/office/drawing/2014/main" id="{87AE3A68-3978-848A-B676-411FB06CEEE9}"/>
              </a:ext>
            </a:extLst>
          </p:cNvPr>
          <p:cNvSpPr/>
          <p:nvPr/>
        </p:nvSpPr>
        <p:spPr>
          <a:xfrm>
            <a:off x="152400" y="3566656"/>
            <a:ext cx="10143824" cy="6682244"/>
          </a:xfrm>
          <a:custGeom>
            <a:avLst/>
            <a:gdLst/>
            <a:ahLst/>
            <a:cxnLst/>
            <a:rect l="l" t="t" r="r" b="b"/>
            <a:pathLst>
              <a:path w="6246376" h="4114800">
                <a:moveTo>
                  <a:pt x="0" y="0"/>
                </a:moveTo>
                <a:lnTo>
                  <a:pt x="6246376" y="0"/>
                </a:lnTo>
                <a:lnTo>
                  <a:pt x="62463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489063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6FD6B3-5289-3E51-ECE8-84CA20A3EEE0}"/>
              </a:ext>
            </a:extLst>
          </p:cNvPr>
          <p:cNvSpPr txBox="1"/>
          <p:nvPr/>
        </p:nvSpPr>
        <p:spPr>
          <a:xfrm>
            <a:off x="7772400" y="3238500"/>
            <a:ext cx="9376665" cy="883920"/>
          </a:xfrm>
          <a:prstGeom prst="rect">
            <a:avLst/>
          </a:prstGeom>
        </p:spPr>
        <p:txBody>
          <a:bodyPr vert="horz" lIns="91440" tIns="45720" rIns="91440" bIns="45720" rtlCol="0" anchor="b">
            <a:normAutofit fontScale="92500" lnSpcReduction="10000"/>
          </a:bodyPr>
          <a:lstStyle/>
          <a:p>
            <a:pPr algn="ctr">
              <a:lnSpc>
                <a:spcPct val="90000"/>
              </a:lnSpc>
              <a:spcBef>
                <a:spcPct val="0"/>
              </a:spcBef>
              <a:spcAft>
                <a:spcPts val="600"/>
              </a:spcAft>
            </a:pPr>
            <a:r>
              <a:rPr lang="en-US" sz="6600" b="1" dirty="0">
                <a:solidFill>
                  <a:srgbClr val="FF0000"/>
                </a:solidFill>
                <a:latin typeface="#9Slide04 Manuale Medium" panose="02040604050405060204" pitchFamily="18" charset="0"/>
                <a:ea typeface="+mj-ea"/>
                <a:cs typeface="+mj-cs"/>
              </a:rPr>
              <a:t>Ba </a:t>
            </a:r>
            <a:r>
              <a:rPr lang="en-US" sz="6600" b="1" dirty="0" err="1">
                <a:solidFill>
                  <a:srgbClr val="FF0000"/>
                </a:solidFill>
                <a:latin typeface="#9Slide04 Manuale Medium" panose="02040604050405060204" pitchFamily="18" charset="0"/>
                <a:ea typeface="+mj-ea"/>
                <a:cs typeface="+mj-cs"/>
              </a:rPr>
              <a:t>viên</a:t>
            </a:r>
            <a:r>
              <a:rPr lang="en-US" sz="6600" b="1" dirty="0">
                <a:solidFill>
                  <a:srgbClr val="FF0000"/>
                </a:solidFill>
                <a:latin typeface="#9Slide04 Manuale Medium" panose="02040604050405060204" pitchFamily="18" charset="0"/>
                <a:ea typeface="+mj-ea"/>
                <a:cs typeface="+mj-cs"/>
              </a:rPr>
              <a:t> </a:t>
            </a:r>
            <a:r>
              <a:rPr lang="en-US" sz="6600" b="1" dirty="0" err="1">
                <a:solidFill>
                  <a:srgbClr val="FF0000"/>
                </a:solidFill>
                <a:latin typeface="#9Slide04 Manuale Medium" panose="02040604050405060204" pitchFamily="18" charset="0"/>
                <a:ea typeface="+mj-ea"/>
                <a:cs typeface="+mj-cs"/>
              </a:rPr>
              <a:t>ngọc</a:t>
            </a:r>
            <a:r>
              <a:rPr lang="en-US" sz="6600" b="1" dirty="0">
                <a:solidFill>
                  <a:srgbClr val="FF0000"/>
                </a:solidFill>
                <a:latin typeface="#9Slide04 Manuale Medium" panose="02040604050405060204" pitchFamily="18" charset="0"/>
                <a:ea typeface="+mj-ea"/>
                <a:cs typeface="+mj-cs"/>
              </a:rPr>
              <a:t> </a:t>
            </a:r>
            <a:r>
              <a:rPr lang="en-US" sz="6600" b="1" dirty="0" err="1">
                <a:solidFill>
                  <a:srgbClr val="FF0000"/>
                </a:solidFill>
                <a:latin typeface="#9Slide04 Manuale Medium" panose="02040604050405060204" pitchFamily="18" charset="0"/>
                <a:ea typeface="+mj-ea"/>
                <a:cs typeface="+mj-cs"/>
              </a:rPr>
              <a:t>bích</a:t>
            </a:r>
            <a:endParaRPr lang="en-US" sz="5400" dirty="0">
              <a:latin typeface="#9Slide04 Manuale Medium" panose="02040604050405060204" pitchFamily="18" charset="0"/>
              <a:ea typeface="+mj-ea"/>
              <a:cs typeface="+mj-cs"/>
            </a:endParaRPr>
          </a:p>
        </p:txBody>
      </p:sp>
      <p:sp>
        <p:nvSpPr>
          <p:cNvPr id="3" name="TextBox 2">
            <a:extLst>
              <a:ext uri="{FF2B5EF4-FFF2-40B4-BE49-F238E27FC236}">
                <a16:creationId xmlns:a16="http://schemas.microsoft.com/office/drawing/2014/main" id="{25527E31-B738-DC4E-C782-F0137ADA864F}"/>
              </a:ext>
            </a:extLst>
          </p:cNvPr>
          <p:cNvSpPr txBox="1"/>
          <p:nvPr/>
        </p:nvSpPr>
        <p:spPr>
          <a:xfrm>
            <a:off x="9982200" y="5242561"/>
            <a:ext cx="9376665" cy="883920"/>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solidFill>
                  <a:srgbClr val="FF0000"/>
                </a:solidFill>
                <a:latin typeface="#9Slide04 Manuale Medium" panose="02040604050405060204" pitchFamily="18" charset="0"/>
                <a:ea typeface="+mj-ea"/>
                <a:cs typeface="+mj-cs"/>
              </a:rPr>
              <a:t>- </a:t>
            </a:r>
            <a:r>
              <a:rPr lang="en-US" sz="4800" b="1" dirty="0" err="1">
                <a:solidFill>
                  <a:srgbClr val="FF0000"/>
                </a:solidFill>
                <a:latin typeface="#9Slide04 Manuale Medium" panose="02040604050405060204" pitchFamily="18" charset="0"/>
                <a:ea typeface="+mj-ea"/>
                <a:cs typeface="+mj-cs"/>
              </a:rPr>
              <a:t>Phạm</a:t>
            </a:r>
            <a:r>
              <a:rPr lang="en-US" sz="4800" b="1" dirty="0">
                <a:solidFill>
                  <a:srgbClr val="FF0000"/>
                </a:solidFill>
                <a:latin typeface="#9Slide04 Manuale Medium" panose="02040604050405060204" pitchFamily="18" charset="0"/>
                <a:ea typeface="+mj-ea"/>
                <a:cs typeface="+mj-cs"/>
              </a:rPr>
              <a:t> Cao </a:t>
            </a:r>
            <a:r>
              <a:rPr lang="en-US" sz="4800" b="1" dirty="0" err="1">
                <a:solidFill>
                  <a:srgbClr val="FF0000"/>
                </a:solidFill>
                <a:latin typeface="#9Slide04 Manuale Medium" panose="02040604050405060204" pitchFamily="18" charset="0"/>
                <a:ea typeface="+mj-ea"/>
                <a:cs typeface="+mj-cs"/>
              </a:rPr>
              <a:t>Củng</a:t>
            </a:r>
            <a:r>
              <a:rPr lang="en-US" sz="4800" b="1" dirty="0">
                <a:solidFill>
                  <a:srgbClr val="FF0000"/>
                </a:solidFill>
                <a:latin typeface="#9Slide04 Manuale Medium" panose="02040604050405060204" pitchFamily="18" charset="0"/>
                <a:ea typeface="+mj-ea"/>
                <a:cs typeface="+mj-cs"/>
              </a:rPr>
              <a:t> -</a:t>
            </a:r>
            <a:endParaRPr lang="en-US" sz="4000" dirty="0">
              <a:latin typeface="#9Slide04 Manuale Medium" panose="02040604050405060204" pitchFamily="18" charset="0"/>
              <a:ea typeface="+mj-ea"/>
              <a:cs typeface="+mj-cs"/>
            </a:endParaRPr>
          </a:p>
        </p:txBody>
      </p:sp>
      <p:pic>
        <p:nvPicPr>
          <p:cNvPr id="4" name="Picture 2" descr="Soạn bài Ba viên ngọc bích (trang 39) | Ngắn nhất Ngữ văn 9 Kết nối tri thức">
            <a:extLst>
              <a:ext uri="{FF2B5EF4-FFF2-40B4-BE49-F238E27FC236}">
                <a16:creationId xmlns:a16="http://schemas.microsoft.com/office/drawing/2014/main" id="{91CE1CDC-1190-A49D-71D3-5EB31CD44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7258050" cy="10766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29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90A3CAC-8067-2ACC-5ECC-BB12DEC92D62}"/>
              </a:ext>
            </a:extLst>
          </p:cNvPr>
          <p:cNvGraphicFramePr>
            <a:graphicFrameLocks noGrp="1"/>
          </p:cNvGraphicFramePr>
          <p:nvPr>
            <p:extLst>
              <p:ext uri="{D42A27DB-BD31-4B8C-83A1-F6EECF244321}">
                <p14:modId xmlns:p14="http://schemas.microsoft.com/office/powerpoint/2010/main" val="3639137194"/>
              </p:ext>
            </p:extLst>
          </p:nvPr>
        </p:nvGraphicFramePr>
        <p:xfrm>
          <a:off x="304800" y="419100"/>
          <a:ext cx="17373600" cy="9474200"/>
        </p:xfrm>
        <a:graphic>
          <a:graphicData uri="http://schemas.openxmlformats.org/drawingml/2006/table">
            <a:tbl>
              <a:tblPr firstRow="1" firstCol="1" bandRow="1">
                <a:tableStyleId>{5940675A-B579-460E-94D1-54222C63F5DA}</a:tableStyleId>
              </a:tblPr>
              <a:tblGrid>
                <a:gridCol w="4724400">
                  <a:extLst>
                    <a:ext uri="{9D8B030D-6E8A-4147-A177-3AD203B41FA5}">
                      <a16:colId xmlns:a16="http://schemas.microsoft.com/office/drawing/2014/main" val="938910971"/>
                    </a:ext>
                  </a:extLst>
                </a:gridCol>
                <a:gridCol w="12649200">
                  <a:extLst>
                    <a:ext uri="{9D8B030D-6E8A-4147-A177-3AD203B41FA5}">
                      <a16:colId xmlns:a16="http://schemas.microsoft.com/office/drawing/2014/main" val="152166412"/>
                    </a:ext>
                  </a:extLst>
                </a:gridCol>
              </a:tblGrid>
              <a:tr h="640080">
                <a:tc gridSpan="2">
                  <a:txBody>
                    <a:bodyPr/>
                    <a:lstStyle/>
                    <a:p>
                      <a:pPr marL="0" marR="0" algn="ctr">
                        <a:spcBef>
                          <a:spcPts val="435"/>
                        </a:spcBef>
                        <a:spcAft>
                          <a:spcPts val="0"/>
                        </a:spcAft>
                        <a:tabLst>
                          <a:tab pos="483235" algn="l"/>
                        </a:tabLst>
                      </a:pPr>
                      <a:r>
                        <a:rPr lang="en-US" sz="4000" b="1" dirty="0">
                          <a:effectLst/>
                          <a:latin typeface="Times New Roman" panose="02020603050405020304" pitchFamily="18" charset="0"/>
                          <a:cs typeface="Times New Roman" panose="02020603050405020304" pitchFamily="18" charset="0"/>
                        </a:rPr>
                        <a:t>Ba </a:t>
                      </a:r>
                      <a:r>
                        <a:rPr lang="en-US" sz="4000" b="1" dirty="0" err="1">
                          <a:effectLst/>
                          <a:latin typeface="Times New Roman" panose="02020603050405020304" pitchFamily="18" charset="0"/>
                          <a:cs typeface="Times New Roman" panose="02020603050405020304" pitchFamily="18" charset="0"/>
                        </a:rPr>
                        <a:t>viên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ngọc</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bích</a:t>
                      </a:r>
                      <a:endParaRPr lang="en-US" sz="4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hMerge="1">
                  <a:txBody>
                    <a:bodyPr/>
                    <a:lstStyle/>
                    <a:p>
                      <a:endParaRPr lang="en-US"/>
                    </a:p>
                  </a:txBody>
                  <a:tcPr/>
                </a:tc>
                <a:extLst>
                  <a:ext uri="{0D108BD9-81ED-4DB2-BD59-A6C34878D82A}">
                    <a16:rowId xmlns:a16="http://schemas.microsoft.com/office/drawing/2014/main" val="1520130917"/>
                  </a:ext>
                </a:extLst>
              </a:tr>
              <a:tr h="807720">
                <a:tc>
                  <a:txBody>
                    <a:bodyPr/>
                    <a:lstStyle/>
                    <a:p>
                      <a:pPr marL="0" marR="0" algn="just">
                        <a:spcBef>
                          <a:spcPts val="435"/>
                        </a:spcBef>
                        <a:spcAft>
                          <a:spcPts val="0"/>
                        </a:spcAft>
                        <a:tabLst>
                          <a:tab pos="483235" algn="l"/>
                        </a:tabLst>
                      </a:pPr>
                      <a:r>
                        <a:rPr lang="en-US" sz="4000" dirty="0" err="1">
                          <a:effectLst/>
                          <a:latin typeface="Times New Roman" panose="02020603050405020304" pitchFamily="18" charset="0"/>
                          <a:cs typeface="Times New Roman" panose="02020603050405020304" pitchFamily="18" charset="0"/>
                        </a:rPr>
                        <a:t>Vụ</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án</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435"/>
                        </a:spcBef>
                        <a:spcAft>
                          <a:spcPts val="0"/>
                        </a:spcAft>
                        <a:tabLst>
                          <a:tab pos="483235" algn="l"/>
                        </a:tabLst>
                      </a:pPr>
                      <a:r>
                        <a:rPr lang="en-US" sz="4000" dirty="0" err="1">
                          <a:effectLst/>
                          <a:latin typeface="Times New Roman" panose="02020603050405020304" pitchFamily="18" charset="0"/>
                          <a:cs typeface="Times New Roman" panose="02020603050405020304" pitchFamily="18" charset="0"/>
                        </a:rPr>
                        <a:t>Chị</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bị</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chuỗi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hột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viên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ngọc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bích</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4004816380"/>
                  </a:ext>
                </a:extLst>
              </a:tr>
              <a:tr h="1280160">
                <a:tc>
                  <a:txBody>
                    <a:bodyPr/>
                    <a:lstStyle/>
                    <a:p>
                      <a:pPr marL="0" marR="0" algn="just">
                        <a:spcBef>
                          <a:spcPts val="435"/>
                        </a:spcBef>
                        <a:spcAft>
                          <a:spcPts val="0"/>
                        </a:spcAft>
                        <a:tabLst>
                          <a:tab pos="483235" algn="l"/>
                        </a:tabLst>
                      </a:pPr>
                      <a:r>
                        <a:rPr lang="en-US" sz="4000" dirty="0" err="1">
                          <a:effectLst/>
                          <a:latin typeface="Times New Roman" panose="02020603050405020304" pitchFamily="18" charset="0"/>
                          <a:cs typeface="Times New Roman" panose="02020603050405020304" pitchFamily="18" charset="0"/>
                        </a:rPr>
                        <a:t>Tóm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tắt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cốt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truyện</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435"/>
                        </a:spcBef>
                        <a:spcAft>
                          <a:spcPts val="0"/>
                        </a:spcAft>
                        <a:tabLst>
                          <a:tab pos="483235" algn="l"/>
                        </a:tabLst>
                      </a:pPr>
                      <a:r>
                        <a:rPr lang="en-US" sz="4000" dirty="0">
                          <a:effectLst/>
                          <a:latin typeface="Times New Roman" panose="02020603050405020304" pitchFamily="18" charset="0"/>
                          <a:cs typeface="Times New Roman" panose="02020603050405020304" pitchFamily="18" charset="0"/>
                        </a:rPr>
                        <a:t>Anh </a:t>
                      </a:r>
                      <a:r>
                        <a:rPr lang="en-US" sz="4000" dirty="0" err="1">
                          <a:effectLst/>
                          <a:latin typeface="Times New Roman" panose="02020603050405020304" pitchFamily="18" charset="0"/>
                          <a:cs typeface="Times New Roman" panose="02020603050405020304" pitchFamily="18" charset="0"/>
                        </a:rPr>
                        <a:t>Tham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gửi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tấm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thiếp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cs typeface="Times New Roman" panose="02020603050405020304" pitchFamily="18" charset="0"/>
                        </a:rPr>
                        <a:t> Kỳ </a:t>
                      </a:r>
                      <a:r>
                        <a:rPr lang="en-US" sz="4000" dirty="0" err="1">
                          <a:effectLst/>
                          <a:latin typeface="Times New Roman" panose="02020603050405020304" pitchFamily="18" charset="0"/>
                          <a:cs typeface="Times New Roman" panose="02020603050405020304" pitchFamily="18" charset="0"/>
                        </a:rPr>
                        <a:t>Phát</a:t>
                      </a:r>
                      <a:r>
                        <a:rPr lang="en-US" sz="4000" dirty="0">
                          <a:effectLst/>
                          <a:latin typeface="Times New Roman" panose="02020603050405020304" pitchFamily="18" charset="0"/>
                          <a:cs typeface="Times New Roman" panose="02020603050405020304" pitchFamily="18" charset="0"/>
                        </a:rPr>
                        <a:t> </a:t>
                      </a:r>
                      <a:r>
                        <a:rPr lang="en-US" sz="40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tôi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hỏi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han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xem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xét</a:t>
                      </a:r>
                      <a:r>
                        <a:rPr lang="en-US" sz="4000" dirty="0">
                          <a:effectLst/>
                          <a:latin typeface="Times New Roman" panose="02020603050405020304" pitchFamily="18" charset="0"/>
                          <a:cs typeface="Times New Roman" panose="02020603050405020304" pitchFamily="18" charset="0"/>
                        </a:rPr>
                        <a:t> </a:t>
                      </a:r>
                      <a:r>
                        <a:rPr lang="en-US" sz="40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rạp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hát</a:t>
                      </a:r>
                      <a:r>
                        <a:rPr lang="en-US" sz="4000" dirty="0">
                          <a:effectLst/>
                          <a:latin typeface="Times New Roman" panose="02020603050405020304" pitchFamily="18" charset="0"/>
                          <a:cs typeface="Times New Roman" panose="02020603050405020304" pitchFamily="18" charset="0"/>
                        </a:rPr>
                        <a:t> </a:t>
                      </a:r>
                      <a:r>
                        <a:rPr lang="en-US" sz="40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mượn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đĩa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máy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hát</a:t>
                      </a:r>
                      <a:r>
                        <a:rPr lang="en-US" sz="4000" dirty="0">
                          <a:effectLst/>
                          <a:latin typeface="Times New Roman" panose="02020603050405020304" pitchFamily="18" charset="0"/>
                          <a:cs typeface="Times New Roman" panose="02020603050405020304" pitchFamily="18" charset="0"/>
                        </a:rPr>
                        <a:t> </a:t>
                      </a:r>
                      <a:r>
                        <a:rPr lang="en-US" sz="40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hát</a:t>
                      </a:r>
                      <a:r>
                        <a:rPr lang="en-US" sz="4000" dirty="0">
                          <a:effectLst/>
                          <a:latin typeface="Times New Roman" panose="02020603050405020304" pitchFamily="18" charset="0"/>
                          <a:cs typeface="Times New Roman" panose="02020603050405020304" pitchFamily="18" charset="0"/>
                        </a:rPr>
                        <a:t> ả </a:t>
                      </a:r>
                      <a:r>
                        <a:rPr lang="en-US" sz="4000" dirty="0" err="1">
                          <a:effectLst/>
                          <a:latin typeface="Times New Roman" panose="02020603050405020304" pitchFamily="18" charset="0"/>
                          <a:cs typeface="Times New Roman" panose="02020603050405020304" pitchFamily="18" charset="0"/>
                        </a:rPr>
                        <a:t>đào</a:t>
                      </a:r>
                      <a:r>
                        <a:rPr lang="en-US" sz="4000" dirty="0">
                          <a:effectLst/>
                          <a:latin typeface="Times New Roman" panose="02020603050405020304" pitchFamily="18" charset="0"/>
                          <a:cs typeface="Times New Roman" panose="02020603050405020304" pitchFamily="18" charset="0"/>
                        </a:rPr>
                        <a:t> </a:t>
                      </a:r>
                      <a:r>
                        <a:rPr lang="en-US" sz="40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chuỗi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hạt</a:t>
                      </a:r>
                      <a:endParaRPr lang="en-US" sz="4000" dirty="0">
                        <a:effectLst/>
                        <a:latin typeface="Times New Roman" panose="02020603050405020304" pitchFamily="18"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1541627943"/>
                  </a:ext>
                </a:extLst>
              </a:tr>
              <a:tr h="1280160">
                <a:tc>
                  <a:txBody>
                    <a:bodyPr/>
                    <a:lstStyle/>
                    <a:p>
                      <a:pPr marL="0" marR="0" algn="just">
                        <a:spcBef>
                          <a:spcPts val="435"/>
                        </a:spcBef>
                        <a:spcAft>
                          <a:spcPts val="0"/>
                        </a:spcAft>
                        <a:tabLst>
                          <a:tab pos="483235" algn="l"/>
                        </a:tabLst>
                      </a:pPr>
                      <a:r>
                        <a:rPr lang="vi-VN" sz="4000" dirty="0">
                          <a:latin typeface="Times New Roman" panose="02020603050405020304" pitchFamily="18" charset="0"/>
                          <a:cs typeface="Times New Roman" panose="02020603050405020304" pitchFamily="18" charset="0"/>
                        </a:rPr>
                        <a:t>Thời điểm thám tử Kỳ Phát xác định được người lấy trộm</a:t>
                      </a:r>
                      <a:r>
                        <a:rPr lang="en-US" sz="4000" dirty="0">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indent="0" algn="just" defTabSz="1828389" rtl="0" eaLnBrk="1" fontAlgn="auto" latinLnBrk="0" hangingPunct="1">
                        <a:lnSpc>
                          <a:spcPct val="100000"/>
                        </a:lnSpc>
                        <a:spcBef>
                          <a:spcPts val="435"/>
                        </a:spcBef>
                        <a:spcAft>
                          <a:spcPts val="0"/>
                        </a:spcAft>
                        <a:buClrTx/>
                        <a:buSzTx/>
                        <a:buFontTx/>
                        <a:buNone/>
                        <a:tabLst>
                          <a:tab pos="483235" algn="l"/>
                        </a:tabLst>
                        <a:defRPr/>
                      </a:pPr>
                      <a:r>
                        <a:rPr lang="en-US" sz="4000" dirty="0">
                          <a:latin typeface="Times New Roman" panose="02020603050405020304" pitchFamily="18" charset="0"/>
                          <a:cs typeface="Times New Roman" panose="02020603050405020304" pitchFamily="18" charset="0"/>
                        </a:rPr>
                        <a:t>B</a:t>
                      </a:r>
                      <a:r>
                        <a:rPr lang="vi-VN" sz="4000" dirty="0">
                          <a:latin typeface="Times New Roman" panose="02020603050405020304" pitchFamily="18" charset="0"/>
                          <a:cs typeface="Times New Roman" panose="02020603050405020304" pitchFamily="18" charset="0"/>
                        </a:rPr>
                        <a:t>uổi tối, khi đi xem hát.</a:t>
                      </a:r>
                    </a:p>
                    <a:p>
                      <a:pPr marL="0" marR="0" algn="just">
                        <a:spcBef>
                          <a:spcPts val="435"/>
                        </a:spcBef>
                        <a:spcAft>
                          <a:spcPts val="0"/>
                        </a:spcAft>
                        <a:tabLst>
                          <a:tab pos="483235" algn="l"/>
                        </a:tabLst>
                      </a:pPr>
                      <a:endParaRPr lang="en-US" sz="4000" dirty="0">
                        <a:effectLst/>
                        <a:latin typeface="Times New Roman" panose="02020603050405020304" pitchFamily="18"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4043964611"/>
                  </a:ext>
                </a:extLst>
              </a:tr>
              <a:tr h="1645920">
                <a:tc>
                  <a:txBody>
                    <a:bodyPr/>
                    <a:lstStyle/>
                    <a:p>
                      <a:pPr marL="0" marR="0" algn="just">
                        <a:spcBef>
                          <a:spcPts val="435"/>
                        </a:spcBef>
                        <a:spcAft>
                          <a:spcPts val="0"/>
                        </a:spcAft>
                        <a:tabLst>
                          <a:tab pos="483235" algn="l"/>
                        </a:tabLst>
                      </a:pPr>
                      <a:r>
                        <a:rPr lang="en-US" sz="4000" dirty="0" err="1">
                          <a:effectLst/>
                          <a:latin typeface="Times New Roman" panose="02020603050405020304" pitchFamily="18" charset="0"/>
                          <a:cs typeface="Times New Roman" panose="02020603050405020304" pitchFamily="18" charset="0"/>
                        </a:rPr>
                        <a:t>Cách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thức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giải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vụ</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án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thám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tử</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Phát</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435"/>
                        </a:spcBef>
                        <a:spcAft>
                          <a:spcPts val="0"/>
                        </a:spcAft>
                        <a:tabLst>
                          <a:tab pos="483235" algn="l"/>
                        </a:tabLst>
                      </a:pPr>
                      <a:r>
                        <a:rPr lang="en-US" sz="4000" dirty="0" err="1">
                          <a:effectLst/>
                          <a:latin typeface="Times New Roman" panose="02020603050405020304" pitchFamily="18" charset="0"/>
                          <a:cs typeface="Times New Roman" panose="02020603050405020304" pitchFamily="18" charset="0"/>
                        </a:rPr>
                        <a:t>Thám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tử</a:t>
                      </a:r>
                      <a:r>
                        <a:rPr lang="en-US" sz="4000" dirty="0">
                          <a:effectLst/>
                          <a:latin typeface="Times New Roman" panose="02020603050405020304" pitchFamily="18" charset="0"/>
                          <a:cs typeface="Times New Roman" panose="02020603050405020304" pitchFamily="18" charset="0"/>
                        </a:rPr>
                        <a:t> Kỳ </a:t>
                      </a:r>
                      <a:r>
                        <a:rPr lang="en-US" sz="4000" dirty="0" err="1">
                          <a:effectLst/>
                          <a:latin typeface="Times New Roman" panose="02020603050405020304" pitchFamily="18" charset="0"/>
                          <a:cs typeface="Times New Roman" panose="02020603050405020304" pitchFamily="18" charset="0"/>
                        </a:rPr>
                        <a:t>Phát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đến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chị</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để</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phỏng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vấn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tìm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kiếm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thông</a:t>
                      </a:r>
                      <a:r>
                        <a:rPr lang="en-US" sz="4000" dirty="0">
                          <a:effectLst/>
                          <a:latin typeface="Times New Roman" panose="02020603050405020304" pitchFamily="18" charset="0"/>
                          <a:cs typeface="Times New Roman" panose="02020603050405020304" pitchFamily="18" charset="0"/>
                        </a:rPr>
                        <a:t> tin, </a:t>
                      </a:r>
                      <a:r>
                        <a:rPr lang="en-US" sz="4000" dirty="0" err="1">
                          <a:effectLst/>
                          <a:latin typeface="Times New Roman" panose="02020603050405020304" pitchFamily="18" charset="0"/>
                          <a:cs typeface="Times New Roman" panose="02020603050405020304" pitchFamily="18" charset="0"/>
                        </a:rPr>
                        <a:t>suy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luận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thực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nghiệm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hiện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trường</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3860586245"/>
                  </a:ext>
                </a:extLst>
              </a:tr>
              <a:tr h="1920240">
                <a:tc>
                  <a:txBody>
                    <a:bodyPr/>
                    <a:lstStyle/>
                    <a:p>
                      <a:pPr marL="0" marR="0" algn="just">
                        <a:spcBef>
                          <a:spcPts val="435"/>
                        </a:spcBef>
                        <a:spcAft>
                          <a:spcPts val="0"/>
                        </a:spcAft>
                        <a:tabLst>
                          <a:tab pos="483235" algn="l"/>
                        </a:tabLst>
                      </a:pPr>
                      <a:r>
                        <a:rPr lang="en-US" sz="4000" dirty="0" err="1">
                          <a:effectLst/>
                          <a:latin typeface="Times New Roman" panose="02020603050405020304" pitchFamily="18" charset="0"/>
                          <a:cs typeface="Times New Roman" panose="02020603050405020304" pitchFamily="18" charset="0"/>
                        </a:rPr>
                        <a:t>Một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số</a:t>
                      </a:r>
                      <a:r>
                        <a:rPr lang="en-US" sz="4000" dirty="0">
                          <a:effectLst/>
                          <a:latin typeface="Times New Roman" panose="02020603050405020304" pitchFamily="18" charset="0"/>
                          <a:cs typeface="Times New Roman" panose="02020603050405020304" pitchFamily="18" charset="0"/>
                        </a:rPr>
                        <a:t> chi </a:t>
                      </a:r>
                      <a:r>
                        <a:rPr lang="en-US" sz="4000" dirty="0" err="1">
                          <a:effectLst/>
                          <a:latin typeface="Times New Roman" panose="02020603050405020304" pitchFamily="18" charset="0"/>
                          <a:cs typeface="Times New Roman" panose="02020603050405020304" pitchFamily="18" charset="0"/>
                        </a:rPr>
                        <a:t>tiết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vai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trò</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manh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mối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của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vụ</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án</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435"/>
                        </a:spcBef>
                        <a:spcAft>
                          <a:spcPts val="0"/>
                        </a:spcAft>
                        <a:tabLst>
                          <a:tab pos="483235" algn="l"/>
                        </a:tabLs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Tấm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thiếp</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anh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gửi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Ky</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Phát</a:t>
                      </a:r>
                      <a:endParaRPr lang="en-US" sz="4000" dirty="0">
                        <a:effectLst/>
                        <a:latin typeface="Times New Roman" panose="02020603050405020304" pitchFamily="18" charset="0"/>
                        <a:cs typeface="Times New Roman" panose="02020603050405020304" pitchFamily="18" charset="0"/>
                      </a:endParaRPr>
                    </a:p>
                    <a:p>
                      <a:pPr marL="0" marR="0" algn="just">
                        <a:spcBef>
                          <a:spcPts val="435"/>
                        </a:spcBef>
                        <a:spcAft>
                          <a:spcPts val="0"/>
                        </a:spcAft>
                        <a:tabLst>
                          <a:tab pos="483235" algn="l"/>
                        </a:tabLs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Thời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gian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anh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về</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bỏ</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thư</a:t>
                      </a:r>
                      <a:r>
                        <a:rPr lang="en-US" sz="4000" dirty="0">
                          <a:effectLst/>
                          <a:latin typeface="Times New Roman" panose="02020603050405020304" pitchFamily="18" charset="0"/>
                          <a:cs typeface="Times New Roman" panose="02020603050405020304" pitchFamily="18" charset="0"/>
                        </a:rPr>
                        <a:t>, </a:t>
                      </a:r>
                    </a:p>
                    <a:p>
                      <a:pPr marL="0" marR="0" algn="just">
                        <a:spcBef>
                          <a:spcPts val="435"/>
                        </a:spcBef>
                        <a:spcAft>
                          <a:spcPts val="0"/>
                        </a:spcAft>
                        <a:tabLst>
                          <a:tab pos="483235" algn="l"/>
                        </a:tabLst>
                      </a:pP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Quần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anh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Tham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Lượng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có</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dính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đất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sét</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bg1"/>
                    </a:solidFill>
                  </a:tcPr>
                </a:tc>
                <a:extLst>
                  <a:ext uri="{0D108BD9-81ED-4DB2-BD59-A6C34878D82A}">
                    <a16:rowId xmlns:a16="http://schemas.microsoft.com/office/drawing/2014/main" val="3185477861"/>
                  </a:ext>
                </a:extLst>
              </a:tr>
            </a:tbl>
          </a:graphicData>
        </a:graphic>
      </p:graphicFrame>
    </p:spTree>
    <p:extLst>
      <p:ext uri="{BB962C8B-B14F-4D97-AF65-F5344CB8AC3E}">
        <p14:creationId xmlns:p14="http://schemas.microsoft.com/office/powerpoint/2010/main" val="237370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24742B-2333-5F09-72EE-20BE3555C559}"/>
              </a:ext>
            </a:extLst>
          </p:cNvPr>
          <p:cNvPicPr>
            <a:picLocks noChangeAspect="1"/>
          </p:cNvPicPr>
          <p:nvPr/>
        </p:nvPicPr>
        <p:blipFill>
          <a:blip r:embed="rId2"/>
          <a:stretch>
            <a:fillRect/>
          </a:stretch>
        </p:blipFill>
        <p:spPr>
          <a:xfrm>
            <a:off x="8610600" y="38100"/>
            <a:ext cx="7155035" cy="10287000"/>
          </a:xfrm>
          <a:prstGeom prst="rect">
            <a:avLst/>
          </a:prstGeom>
        </p:spPr>
      </p:pic>
      <p:sp>
        <p:nvSpPr>
          <p:cNvPr id="5" name="Rectangle 4">
            <a:extLst>
              <a:ext uri="{FF2B5EF4-FFF2-40B4-BE49-F238E27FC236}">
                <a16:creationId xmlns:a16="http://schemas.microsoft.com/office/drawing/2014/main" id="{F93A10F8-D395-FBAD-59F7-E2FF49CF993A}"/>
              </a:ext>
            </a:extLst>
          </p:cNvPr>
          <p:cNvSpPr/>
          <p:nvPr/>
        </p:nvSpPr>
        <p:spPr>
          <a:xfrm>
            <a:off x="1066800" y="2552700"/>
            <a:ext cx="7198283" cy="6186309"/>
          </a:xfrm>
          <a:prstGeom prst="rect">
            <a:avLst/>
          </a:prstGeom>
        </p:spPr>
        <p:txBody>
          <a:bodyPr wrap="square">
            <a:spAutoFit/>
          </a:bodyPr>
          <a:lstStyle/>
          <a:p>
            <a:pPr algn="ctr"/>
            <a:r>
              <a:rPr lang="en-US" sz="4400" dirty="0">
                <a:solidFill>
                  <a:srgbClr val="000000"/>
                </a:solidFill>
                <a:latin typeface="Times New Roman" panose="02020603050405020304" pitchFamily="18" charset="0"/>
                <a:cs typeface="Times New Roman" panose="02020603050405020304" pitchFamily="18" charset="0"/>
              </a:rPr>
              <a:t>Trinh </a:t>
            </a:r>
            <a:r>
              <a:rPr lang="en-US" sz="4400" dirty="0" err="1">
                <a:solidFill>
                  <a:srgbClr val="000000"/>
                </a:solidFill>
                <a:latin typeface="Times New Roman" panose="02020603050405020304" pitchFamily="18" charset="0"/>
                <a:cs typeface="Times New Roman" panose="02020603050405020304" pitchFamily="18" charset="0"/>
              </a:rPr>
              <a:t>thám</a:t>
            </a:r>
            <a:endParaRPr lang="en-US" sz="4400" dirty="0">
              <a:solidFill>
                <a:srgbClr val="000000"/>
              </a:solidFill>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trường</a:t>
            </a:r>
            <a:endParaRPr lang="en-US" sz="4400" dirty="0">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Vụ</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án</a:t>
            </a:r>
            <a:endParaRPr lang="en-US" sz="4400" dirty="0">
              <a:solidFill>
                <a:srgbClr val="000000"/>
              </a:solidFill>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Tình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huống</a:t>
            </a:r>
            <a:endParaRPr lang="en-US" sz="4400" dirty="0">
              <a:solidFill>
                <a:srgbClr val="000000"/>
              </a:solidFill>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Sự</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kiện</a:t>
            </a:r>
            <a:endParaRPr lang="en-US" sz="4400" dirty="0">
              <a:solidFill>
                <a:srgbClr val="000000"/>
              </a:solidFill>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Thám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tử</a:t>
            </a:r>
            <a:endParaRPr lang="en-US" sz="4400" dirty="0">
              <a:solidFill>
                <a:srgbClr val="000000"/>
              </a:solidFill>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Dấu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hiệu</a:t>
            </a:r>
            <a:endParaRPr lang="en-US" sz="4400" dirty="0">
              <a:solidFill>
                <a:srgbClr val="000000"/>
              </a:solidFill>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Manh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mối</a:t>
            </a:r>
            <a:endParaRPr lang="en-US" sz="4400" dirty="0">
              <a:solidFill>
                <a:srgbClr val="000000"/>
              </a:solidFill>
              <a:latin typeface="Times New Roman" panose="02020603050405020304" pitchFamily="18" charset="0"/>
              <a:cs typeface="Times New Roman" panose="02020603050405020304" pitchFamily="18" charset="0"/>
            </a:endParaRPr>
          </a:p>
          <a:p>
            <a:pPr algn="ctr"/>
            <a:r>
              <a:rPr lang="en-US" sz="4400" dirty="0" err="1">
                <a:solidFill>
                  <a:srgbClr val="000000"/>
                </a:solidFill>
                <a:latin typeface="Times New Roman" panose="02020603050405020304" pitchFamily="18" charset="0"/>
                <a:cs typeface="Times New Roman" panose="02020603050405020304" pitchFamily="18" charset="0"/>
              </a:rPr>
              <a:t>Bí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ẩn</a:t>
            </a:r>
            <a:endParaRPr lang="en-US" sz="4400" dirty="0">
              <a:solidFill>
                <a:srgbClr val="000000"/>
              </a:solidFill>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73399262-F4D0-07CE-4AFD-CAAC8562DACA}"/>
              </a:ext>
            </a:extLst>
          </p:cNvPr>
          <p:cNvSpPr/>
          <p:nvPr/>
        </p:nvSpPr>
        <p:spPr>
          <a:xfrm>
            <a:off x="6172200" y="6589822"/>
            <a:ext cx="1977252" cy="4298373"/>
          </a:xfrm>
          <a:custGeom>
            <a:avLst/>
            <a:gdLst/>
            <a:ahLst/>
            <a:cxnLst/>
            <a:rect l="l" t="t" r="r" b="b"/>
            <a:pathLst>
              <a:path w="985434" h="2142247">
                <a:moveTo>
                  <a:pt x="0" y="0"/>
                </a:moveTo>
                <a:lnTo>
                  <a:pt x="985433" y="0"/>
                </a:lnTo>
                <a:lnTo>
                  <a:pt x="985433" y="2142247"/>
                </a:lnTo>
                <a:lnTo>
                  <a:pt x="0" y="2142247"/>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121447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1">
            <a:extLst>
              <a:ext uri="{FF2B5EF4-FFF2-40B4-BE49-F238E27FC236}">
                <a16:creationId xmlns:a16="http://schemas.microsoft.com/office/drawing/2014/main" id="{79BE0668-C28D-E07B-8BF6-75262FC07AA3}"/>
              </a:ext>
            </a:extLst>
          </p:cNvPr>
          <p:cNvSpPr txBox="1"/>
          <p:nvPr/>
        </p:nvSpPr>
        <p:spPr>
          <a:xfrm>
            <a:off x="0" y="419100"/>
            <a:ext cx="18364200" cy="830997"/>
          </a:xfrm>
          <a:prstGeom prst="rect">
            <a:avLst/>
          </a:prstGeom>
          <a:solidFill>
            <a:schemeClr val="bg2"/>
          </a:solidFill>
        </p:spPr>
        <p:txBody>
          <a:bodyPr wrap="square" lIns="0" tIns="0" rIns="0" bIns="0" rtlCol="0" anchor="t">
            <a:spAutoFit/>
          </a:bodyPr>
          <a:lstStyle/>
          <a:p>
            <a:pPr algn="ctr"/>
            <a:r>
              <a:rPr lang="en-US" sz="5400" dirty="0" err="1">
                <a:latin typeface="#9Slide07 SVNBango" panose="02000000000000000000" pitchFamily="2" charset="0"/>
              </a:rPr>
              <a:t>Bài</a:t>
            </a:r>
            <a:r>
              <a:rPr lang="en-US" sz="5400" dirty="0">
                <a:latin typeface="#9Slide07 SVNBango" panose="02000000000000000000" pitchFamily="2" charset="0"/>
              </a:rPr>
              <a:t> 5. </a:t>
            </a:r>
            <a:r>
              <a:rPr lang="en-US" sz="5400" dirty="0" err="1">
                <a:latin typeface="#9Slide07 SVNBango" panose="02000000000000000000" pitchFamily="2" charset="0"/>
              </a:rPr>
              <a:t>Giải</a:t>
            </a:r>
            <a:r>
              <a:rPr lang="en-US" sz="5400" dirty="0">
                <a:latin typeface="#9Slide07 SVNBango" panose="02000000000000000000" pitchFamily="2" charset="0"/>
              </a:rPr>
              <a:t> </a:t>
            </a:r>
            <a:r>
              <a:rPr lang="en-US" sz="5400" dirty="0" err="1">
                <a:latin typeface="#9Slide07 SVNBango" panose="02000000000000000000" pitchFamily="2" charset="0"/>
              </a:rPr>
              <a:t>mã</a:t>
            </a:r>
            <a:r>
              <a:rPr lang="en-US" sz="5400" dirty="0">
                <a:latin typeface="#9Slide07 SVNBango" panose="02000000000000000000" pitchFamily="2" charset="0"/>
              </a:rPr>
              <a:t> </a:t>
            </a:r>
            <a:r>
              <a:rPr lang="en-US" sz="5400" dirty="0" err="1">
                <a:latin typeface="#9Slide07 SVNBango" panose="02000000000000000000" pitchFamily="2" charset="0"/>
              </a:rPr>
              <a:t>những</a:t>
            </a:r>
            <a:r>
              <a:rPr lang="en-US" sz="5400" dirty="0">
                <a:latin typeface="#9Slide07 SVNBango" panose="02000000000000000000" pitchFamily="2" charset="0"/>
              </a:rPr>
              <a:t> </a:t>
            </a:r>
            <a:r>
              <a:rPr lang="en-US" sz="5400" dirty="0" err="1">
                <a:latin typeface="#9Slide07 SVNBango" panose="02000000000000000000" pitchFamily="2" charset="0"/>
              </a:rPr>
              <a:t>bí</a:t>
            </a:r>
            <a:r>
              <a:rPr lang="en-US" sz="5400" dirty="0">
                <a:latin typeface="#9Slide07 SVNBango" panose="02000000000000000000" pitchFamily="2" charset="0"/>
              </a:rPr>
              <a:t> </a:t>
            </a:r>
            <a:r>
              <a:rPr lang="en-US" sz="5400" dirty="0" err="1">
                <a:latin typeface="#9Slide07 SVNBango" panose="02000000000000000000" pitchFamily="2" charset="0"/>
              </a:rPr>
              <a:t>mật</a:t>
            </a:r>
            <a:endParaRPr lang="vi-VN" sz="5400" dirty="0"/>
          </a:p>
        </p:txBody>
      </p:sp>
      <p:sp>
        <p:nvSpPr>
          <p:cNvPr id="4" name="TextBox 11">
            <a:extLst>
              <a:ext uri="{FF2B5EF4-FFF2-40B4-BE49-F238E27FC236}">
                <a16:creationId xmlns:a16="http://schemas.microsoft.com/office/drawing/2014/main" id="{30DBCF6C-8CAB-5CC4-FB3B-0A92E4A674F8}"/>
              </a:ext>
            </a:extLst>
          </p:cNvPr>
          <p:cNvSpPr txBox="1"/>
          <p:nvPr/>
        </p:nvSpPr>
        <p:spPr>
          <a:xfrm>
            <a:off x="6096000" y="4152900"/>
            <a:ext cx="13716000" cy="2708434"/>
          </a:xfrm>
          <a:prstGeom prst="rect">
            <a:avLst/>
          </a:prstGeom>
        </p:spPr>
        <p:txBody>
          <a:bodyPr wrap="square" lIns="0" tIns="0" rIns="0" bIns="0" rtlCol="0" anchor="t">
            <a:spAutoFit/>
          </a:bodyPr>
          <a:lstStyle/>
          <a:p>
            <a:pPr algn="ctr"/>
            <a:r>
              <a:rPr lang="en-US" sz="8800" dirty="0" err="1">
                <a:solidFill>
                  <a:srgbClr val="FF0000"/>
                </a:solidFill>
                <a:latin typeface="#9Slide07 SVNGuerrilla" panose="00000500000000000000" pitchFamily="2" charset="0"/>
              </a:rPr>
              <a:t>Củng</a:t>
            </a:r>
            <a:r>
              <a:rPr lang="en-US" sz="8800" dirty="0">
                <a:solidFill>
                  <a:srgbClr val="FF0000"/>
                </a:solidFill>
                <a:latin typeface="#9Slide07 SVNGuerrilla" panose="00000500000000000000" pitchFamily="2" charset="0"/>
              </a:rPr>
              <a:t> </a:t>
            </a:r>
            <a:r>
              <a:rPr lang="en-US" sz="8800" dirty="0" err="1">
                <a:solidFill>
                  <a:srgbClr val="FF0000"/>
                </a:solidFill>
                <a:latin typeface="#9Slide07 SVNGuerrilla" panose="00000500000000000000" pitchFamily="2" charset="0"/>
              </a:rPr>
              <a:t>cố</a:t>
            </a:r>
            <a:r>
              <a:rPr lang="en-US" sz="8800" dirty="0">
                <a:solidFill>
                  <a:srgbClr val="FF0000"/>
                </a:solidFill>
                <a:latin typeface="#9Slide07 SVNGuerrilla" panose="00000500000000000000" pitchFamily="2" charset="0"/>
              </a:rPr>
              <a:t> </a:t>
            </a:r>
            <a:r>
              <a:rPr lang="en-US" sz="8800" dirty="0" err="1">
                <a:solidFill>
                  <a:srgbClr val="FF0000"/>
                </a:solidFill>
                <a:latin typeface="#9Slide07 SVNGuerrilla" panose="00000500000000000000" pitchFamily="2" charset="0"/>
              </a:rPr>
              <a:t>mở</a:t>
            </a:r>
            <a:r>
              <a:rPr lang="en-US" sz="8800" dirty="0">
                <a:solidFill>
                  <a:srgbClr val="FF0000"/>
                </a:solidFill>
                <a:latin typeface="#9Slide07 SVNGuerrilla" panose="00000500000000000000" pitchFamily="2" charset="0"/>
              </a:rPr>
              <a:t> </a:t>
            </a:r>
            <a:r>
              <a:rPr lang="en-US" sz="8800" dirty="0" err="1">
                <a:solidFill>
                  <a:srgbClr val="FF0000"/>
                </a:solidFill>
                <a:latin typeface="#9Slide07 SVNGuerrilla" panose="00000500000000000000" pitchFamily="2" charset="0"/>
              </a:rPr>
              <a:t>rộng</a:t>
            </a:r>
            <a:endParaRPr lang="en-US" sz="8800" dirty="0">
              <a:solidFill>
                <a:srgbClr val="FF0000"/>
              </a:solidFill>
              <a:latin typeface="#9Slide07 SVNGuerrilla" panose="00000500000000000000" pitchFamily="2" charset="0"/>
            </a:endParaRPr>
          </a:p>
          <a:p>
            <a:pPr algn="ctr"/>
            <a:r>
              <a:rPr lang="en-US" sz="8800" dirty="0" err="1">
                <a:solidFill>
                  <a:srgbClr val="FF0000"/>
                </a:solidFill>
                <a:latin typeface="#9Slide07 SVNGuerrilla" panose="00000500000000000000" pitchFamily="2" charset="0"/>
              </a:rPr>
              <a:t>Thực</a:t>
            </a:r>
            <a:r>
              <a:rPr lang="en-US" sz="8800" dirty="0">
                <a:solidFill>
                  <a:srgbClr val="FF0000"/>
                </a:solidFill>
                <a:latin typeface="#9Slide07 SVNGuerrilla" panose="00000500000000000000" pitchFamily="2" charset="0"/>
              </a:rPr>
              <a:t> </a:t>
            </a:r>
            <a:r>
              <a:rPr lang="en-US" sz="8800" dirty="0" err="1">
                <a:solidFill>
                  <a:srgbClr val="FF0000"/>
                </a:solidFill>
                <a:latin typeface="#9Slide07 SVNGuerrilla" panose="00000500000000000000" pitchFamily="2" charset="0"/>
              </a:rPr>
              <a:t>hành</a:t>
            </a:r>
            <a:r>
              <a:rPr lang="en-US" sz="8800" dirty="0">
                <a:solidFill>
                  <a:srgbClr val="FF0000"/>
                </a:solidFill>
                <a:latin typeface="#9Slide07 SVNGuerrilla" panose="00000500000000000000" pitchFamily="2" charset="0"/>
              </a:rPr>
              <a:t> </a:t>
            </a:r>
            <a:r>
              <a:rPr lang="en-US" sz="8800" dirty="0" err="1">
                <a:solidFill>
                  <a:srgbClr val="FF0000"/>
                </a:solidFill>
                <a:latin typeface="#9Slide07 SVNGuerrilla" panose="00000500000000000000" pitchFamily="2" charset="0"/>
              </a:rPr>
              <a:t>đọc</a:t>
            </a:r>
            <a:endParaRPr lang="en-US" sz="8800" dirty="0">
              <a:solidFill>
                <a:srgbClr val="FF0000"/>
              </a:solidFill>
              <a:latin typeface="#9Slide07 SVNGuerrilla" panose="00000500000000000000" pitchFamily="2" charset="0"/>
            </a:endParaRPr>
          </a:p>
        </p:txBody>
      </p:sp>
      <p:sp>
        <p:nvSpPr>
          <p:cNvPr id="2" name="Freeform 5">
            <a:extLst>
              <a:ext uri="{FF2B5EF4-FFF2-40B4-BE49-F238E27FC236}">
                <a16:creationId xmlns:a16="http://schemas.microsoft.com/office/drawing/2014/main" id="{46ACCA50-4045-A881-568F-C3CA45F324E1}"/>
              </a:ext>
            </a:extLst>
          </p:cNvPr>
          <p:cNvSpPr/>
          <p:nvPr/>
        </p:nvSpPr>
        <p:spPr>
          <a:xfrm>
            <a:off x="304800" y="3086100"/>
            <a:ext cx="9100663" cy="7200900"/>
          </a:xfrm>
          <a:custGeom>
            <a:avLst/>
            <a:gdLst/>
            <a:ahLst/>
            <a:cxnLst/>
            <a:rect l="l" t="t" r="r" b="b"/>
            <a:pathLst>
              <a:path w="5200379" h="4114800">
                <a:moveTo>
                  <a:pt x="0" y="0"/>
                </a:moveTo>
                <a:lnTo>
                  <a:pt x="5200379" y="0"/>
                </a:lnTo>
                <a:lnTo>
                  <a:pt x="52003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59380409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FF376C-257C-B73B-2F75-BA7B60DF1750}"/>
              </a:ext>
            </a:extLst>
          </p:cNvPr>
          <p:cNvSpPr txBox="1"/>
          <p:nvPr/>
        </p:nvSpPr>
        <p:spPr>
          <a:xfrm>
            <a:off x="-17318" y="3848100"/>
            <a:ext cx="12496800" cy="3539430"/>
          </a:xfrm>
          <a:prstGeom prst="rect">
            <a:avLst/>
          </a:prstGeom>
        </p:spPr>
        <p:txBody>
          <a:bodyPr wrap="square" lIns="0" tIns="0" rIns="0" bIns="0" rtlCol="0" anchor="t">
            <a:spAutoFit/>
          </a:bodyPr>
          <a:lstStyle/>
          <a:p>
            <a:pPr algn="ctr"/>
            <a:r>
              <a:rPr lang="en-US" sz="11500" dirty="0">
                <a:solidFill>
                  <a:srgbClr val="FF0000"/>
                </a:solidFill>
                <a:latin typeface="#9Slide07 SVNGuerrilla" panose="00000500000000000000" pitchFamily="2" charset="0"/>
              </a:rPr>
              <a:t>CỦNG CỐ, </a:t>
            </a:r>
          </a:p>
          <a:p>
            <a:pPr algn="ctr"/>
            <a:r>
              <a:rPr lang="en-US" sz="11500" dirty="0">
                <a:solidFill>
                  <a:srgbClr val="FF0000"/>
                </a:solidFill>
                <a:latin typeface="#9Slide07 SVNGuerrilla" panose="00000500000000000000" pitchFamily="2" charset="0"/>
              </a:rPr>
              <a:t>MỞ RỘNG</a:t>
            </a:r>
          </a:p>
        </p:txBody>
      </p:sp>
      <p:sp>
        <p:nvSpPr>
          <p:cNvPr id="3" name="Freeform 3">
            <a:extLst>
              <a:ext uri="{FF2B5EF4-FFF2-40B4-BE49-F238E27FC236}">
                <a16:creationId xmlns:a16="http://schemas.microsoft.com/office/drawing/2014/main" id="{C9E15E43-C700-920A-261A-10516383D453}"/>
              </a:ext>
            </a:extLst>
          </p:cNvPr>
          <p:cNvSpPr/>
          <p:nvPr/>
        </p:nvSpPr>
        <p:spPr>
          <a:xfrm>
            <a:off x="11418012" y="1977294"/>
            <a:ext cx="5421249" cy="8229600"/>
          </a:xfrm>
          <a:custGeom>
            <a:avLst/>
            <a:gdLst/>
            <a:ahLst/>
            <a:cxnLst/>
            <a:rect l="l" t="t" r="r" b="b"/>
            <a:pathLst>
              <a:path w="5421249" h="8229600">
                <a:moveTo>
                  <a:pt x="0" y="0"/>
                </a:moveTo>
                <a:lnTo>
                  <a:pt x="5421249" y="0"/>
                </a:lnTo>
                <a:lnTo>
                  <a:pt x="542124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1578158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81000" y="3467100"/>
            <a:ext cx="3309877" cy="4247317"/>
          </a:xfrm>
          <a:prstGeom prst="rect">
            <a:avLst/>
          </a:prstGeom>
        </p:spPr>
        <p:txBody>
          <a:bodyPr wrap="square">
            <a:spAutoFit/>
          </a:bodyPr>
          <a:lstStyle/>
          <a:p>
            <a:pPr algn="ctr"/>
            <a:r>
              <a:rPr lang="en-US" sz="5400" dirty="0">
                <a:solidFill>
                  <a:srgbClr val="FF0000"/>
                </a:solidFill>
                <a:latin typeface="#9Slide04 Faustina Bold" panose="00000800000000000000" pitchFamily="2" charset="0"/>
                <a:cs typeface="Times New Roman" panose="02020603050405020304" pitchFamily="18" charset="0"/>
              </a:rPr>
              <a:t>GIẢI</a:t>
            </a:r>
          </a:p>
          <a:p>
            <a:pPr algn="ctr"/>
            <a:r>
              <a:rPr lang="en-US" sz="5400" dirty="0">
                <a:solidFill>
                  <a:srgbClr val="FF0000"/>
                </a:solidFill>
                <a:latin typeface="#9Slide04 Faustina Bold" panose="00000800000000000000" pitchFamily="2" charset="0"/>
                <a:cs typeface="Times New Roman" panose="02020603050405020304" pitchFamily="18" charset="0"/>
              </a:rPr>
              <a:t> MÃ</a:t>
            </a:r>
          </a:p>
          <a:p>
            <a:pPr algn="ctr"/>
            <a:r>
              <a:rPr lang="en-US" sz="5400" dirty="0">
                <a:solidFill>
                  <a:srgbClr val="FF0000"/>
                </a:solidFill>
                <a:latin typeface="#9Slide04 Faustina Bold" panose="00000800000000000000" pitchFamily="2" charset="0"/>
                <a:cs typeface="Times New Roman" panose="02020603050405020304" pitchFamily="18" charset="0"/>
              </a:rPr>
              <a:t> NHỮNG</a:t>
            </a:r>
          </a:p>
          <a:p>
            <a:pPr algn="ctr"/>
            <a:r>
              <a:rPr lang="en-US" sz="5400" dirty="0">
                <a:solidFill>
                  <a:srgbClr val="FF0000"/>
                </a:solidFill>
                <a:latin typeface="#9Slide04 Faustina Bold" panose="00000800000000000000" pitchFamily="2" charset="0"/>
                <a:cs typeface="Times New Roman" panose="02020603050405020304" pitchFamily="18" charset="0"/>
              </a:rPr>
              <a:t> BÍ </a:t>
            </a:r>
          </a:p>
          <a:p>
            <a:pPr algn="ctr"/>
            <a:r>
              <a:rPr lang="en-US" sz="5400" dirty="0">
                <a:solidFill>
                  <a:srgbClr val="FF0000"/>
                </a:solidFill>
                <a:latin typeface="#9Slide04 Faustina Bold" panose="00000800000000000000" pitchFamily="2" charset="0"/>
                <a:cs typeface="Times New Roman" panose="02020603050405020304" pitchFamily="18" charset="0"/>
              </a:rPr>
              <a:t>ẨN</a:t>
            </a:r>
          </a:p>
        </p:txBody>
      </p:sp>
      <p:pic>
        <p:nvPicPr>
          <p:cNvPr id="3" name="Picture 2">
            <a:extLst>
              <a:ext uri="{FF2B5EF4-FFF2-40B4-BE49-F238E27FC236}">
                <a16:creationId xmlns:a16="http://schemas.microsoft.com/office/drawing/2014/main" id="{5B229D1A-28FD-3D60-151A-A0F3CC14DA14}"/>
              </a:ext>
            </a:extLst>
          </p:cNvPr>
          <p:cNvPicPr>
            <a:picLocks noChangeAspect="1"/>
          </p:cNvPicPr>
          <p:nvPr/>
        </p:nvPicPr>
        <p:blipFill>
          <a:blip r:embed="rId3"/>
          <a:stretch>
            <a:fillRect/>
          </a:stretch>
        </p:blipFill>
        <p:spPr>
          <a:xfrm>
            <a:off x="3690877" y="-26670"/>
            <a:ext cx="14597123" cy="10287000"/>
          </a:xfrm>
          <a:prstGeom prst="rect">
            <a:avLst/>
          </a:prstGeom>
        </p:spPr>
      </p:pic>
    </p:spTree>
    <p:extLst>
      <p:ext uri="{BB962C8B-B14F-4D97-AF65-F5344CB8AC3E}">
        <p14:creationId xmlns:p14="http://schemas.microsoft.com/office/powerpoint/2010/main" val="338367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192CD2B-08A6-C3B3-52F1-5C4CDA959962}"/>
              </a:ext>
            </a:extLst>
          </p:cNvPr>
          <p:cNvGraphicFramePr>
            <a:graphicFrameLocks noGrp="1"/>
          </p:cNvGraphicFramePr>
          <p:nvPr>
            <p:extLst>
              <p:ext uri="{D42A27DB-BD31-4B8C-83A1-F6EECF244321}">
                <p14:modId xmlns:p14="http://schemas.microsoft.com/office/powerpoint/2010/main" val="690569056"/>
              </p:ext>
            </p:extLst>
          </p:nvPr>
        </p:nvGraphicFramePr>
        <p:xfrm>
          <a:off x="304800" y="270510"/>
          <a:ext cx="17678400" cy="9745980"/>
        </p:xfrm>
        <a:graphic>
          <a:graphicData uri="http://schemas.openxmlformats.org/drawingml/2006/table">
            <a:tbl>
              <a:tblPr firstRow="1" firstCol="1" bandRow="1">
                <a:tableStyleId>{5940675A-B579-460E-94D1-54222C63F5DA}</a:tableStyleId>
              </a:tblPr>
              <a:tblGrid>
                <a:gridCol w="2667000">
                  <a:extLst>
                    <a:ext uri="{9D8B030D-6E8A-4147-A177-3AD203B41FA5}">
                      <a16:colId xmlns:a16="http://schemas.microsoft.com/office/drawing/2014/main" val="2392952507"/>
                    </a:ext>
                  </a:extLst>
                </a:gridCol>
                <a:gridCol w="9067800">
                  <a:extLst>
                    <a:ext uri="{9D8B030D-6E8A-4147-A177-3AD203B41FA5}">
                      <a16:colId xmlns:a16="http://schemas.microsoft.com/office/drawing/2014/main" val="4157940423"/>
                    </a:ext>
                  </a:extLst>
                </a:gridCol>
                <a:gridCol w="5943600">
                  <a:extLst>
                    <a:ext uri="{9D8B030D-6E8A-4147-A177-3AD203B41FA5}">
                      <a16:colId xmlns:a16="http://schemas.microsoft.com/office/drawing/2014/main" val="994872705"/>
                    </a:ext>
                  </a:extLst>
                </a:gridCol>
              </a:tblGrid>
              <a:tr h="459143">
                <a:tc>
                  <a:txBody>
                    <a:bodyPr/>
                    <a:lstStyle/>
                    <a:p>
                      <a:pPr marL="0" marR="0" algn="ctr">
                        <a:spcBef>
                          <a:spcPts val="0"/>
                        </a:spcBef>
                        <a:spcAft>
                          <a:spcPts val="0"/>
                        </a:spcAft>
                      </a:pPr>
                      <a:r>
                        <a:rPr lang="nl-NL" sz="3600" b="1" dirty="0">
                          <a:effectLst/>
                          <a:latin typeface="Times New Roman" panose="02020603050405020304" pitchFamily="18" charset="0"/>
                          <a:cs typeface="Times New Roman" panose="02020603050405020304" pitchFamily="18" charset="0"/>
                        </a:rPr>
                        <a:t>Đặc điểm</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tc>
                  <a:txBody>
                    <a:bodyPr/>
                    <a:lstStyle/>
                    <a:p>
                      <a:pPr marL="0" marR="0" algn="ctr">
                        <a:spcBef>
                          <a:spcPts val="0"/>
                        </a:spcBef>
                        <a:spcAft>
                          <a:spcPts val="0"/>
                        </a:spcAft>
                      </a:pPr>
                      <a:r>
                        <a:rPr lang="nl-NL" sz="3600" b="1" dirty="0">
                          <a:effectLst/>
                          <a:latin typeface="Times New Roman" panose="02020603050405020304" pitchFamily="18" charset="0"/>
                          <a:cs typeface="Times New Roman" panose="02020603050405020304" pitchFamily="18" charset="0"/>
                        </a:rPr>
                        <a:t>Ba chàng sinh viên</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tc>
                  <a:txBody>
                    <a:bodyPr/>
                    <a:lstStyle/>
                    <a:p>
                      <a:pPr marL="0" marR="0" algn="ctr">
                        <a:spcBef>
                          <a:spcPts val="0"/>
                        </a:spcBef>
                        <a:spcAft>
                          <a:spcPts val="0"/>
                        </a:spcAft>
                      </a:pPr>
                      <a:r>
                        <a:rPr lang="nl-NL" sz="3600" b="1" dirty="0">
                          <a:effectLst/>
                          <a:latin typeface="Times New Roman" panose="02020603050405020304" pitchFamily="18" charset="0"/>
                          <a:cs typeface="Times New Roman" panose="02020603050405020304" pitchFamily="18" charset="0"/>
                        </a:rPr>
                        <a:t>Bài hát đồng sáu xu</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nchor="ctr">
                    <a:solidFill>
                      <a:schemeClr val="accent1">
                        <a:lumMod val="20000"/>
                        <a:lumOff val="80000"/>
                      </a:schemeClr>
                    </a:solidFill>
                  </a:tcPr>
                </a:tc>
                <a:extLst>
                  <a:ext uri="{0D108BD9-81ED-4DB2-BD59-A6C34878D82A}">
                    <a16:rowId xmlns:a16="http://schemas.microsoft.com/office/drawing/2014/main" val="3636023571"/>
                  </a:ext>
                </a:extLst>
              </a:tr>
              <a:tr h="459143">
                <a:tc>
                  <a:txBody>
                    <a:bodyPr/>
                    <a:lstStyle/>
                    <a:p>
                      <a:pPr marL="0" marR="0" algn="just">
                        <a:spcBef>
                          <a:spcPts val="0"/>
                        </a:spcBef>
                        <a:spcAft>
                          <a:spcPts val="0"/>
                        </a:spcAft>
                      </a:pPr>
                      <a:r>
                        <a:rPr lang="nl-NL" sz="3600" b="1" dirty="0">
                          <a:effectLst/>
                          <a:latin typeface="Times New Roman" panose="02020603050405020304" pitchFamily="18" charset="0"/>
                          <a:cs typeface="Times New Roman" panose="02020603050405020304" pitchFamily="18" charset="0"/>
                        </a:rPr>
                        <a:t>Vụ án </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0"/>
                        </a:spcBef>
                        <a:spcAft>
                          <a:spcPts val="0"/>
                        </a:spcAft>
                      </a:pPr>
                      <a:r>
                        <a:rPr lang="en-US" sz="3600" spc="-10" dirty="0" err="1">
                          <a:effectLst/>
                          <a:latin typeface="Times New Roman" panose="02020603050405020304" pitchFamily="18" charset="0"/>
                          <a:cs typeface="Times New Roman" panose="02020603050405020304" pitchFamily="18" charset="0"/>
                        </a:rPr>
                        <a:t>Chép</a:t>
                      </a:r>
                      <a:r>
                        <a:rPr lang="en-US" sz="3600" spc="-50"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trộm</a:t>
                      </a:r>
                      <a:r>
                        <a:rPr lang="en-US" sz="3600" spc="-50"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đề</a:t>
                      </a:r>
                      <a:r>
                        <a:rPr lang="en-US" sz="3600" spc="-45" dirty="0">
                          <a:effectLst/>
                          <a:latin typeface="Times New Roman" panose="02020603050405020304" pitchFamily="18" charset="0"/>
                          <a:cs typeface="Times New Roman" panose="02020603050405020304" pitchFamily="18" charset="0"/>
                        </a:rPr>
                        <a:t> </a:t>
                      </a:r>
                      <a:r>
                        <a:rPr lang="en-US" sz="3600" spc="-20" dirty="0" err="1">
                          <a:effectLst/>
                          <a:latin typeface="Times New Roman" panose="02020603050405020304" pitchFamily="18" charset="0"/>
                          <a:cs typeface="Times New Roman" panose="02020603050405020304" pitchFamily="18" charset="0"/>
                        </a:rPr>
                        <a:t>thi</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tc>
                  <a:txBody>
                    <a:bodyPr/>
                    <a:lstStyle/>
                    <a:p>
                      <a:pPr marL="0" marR="0" algn="just">
                        <a:spcBef>
                          <a:spcPts val="0"/>
                        </a:spcBef>
                        <a:spcAft>
                          <a:spcPts val="0"/>
                        </a:spcAft>
                      </a:pPr>
                      <a:r>
                        <a:rPr lang="en-US" sz="3600" spc="-10" dirty="0" err="1">
                          <a:effectLst/>
                          <a:latin typeface="Times New Roman" panose="02020603050405020304" pitchFamily="18" charset="0"/>
                          <a:cs typeface="Times New Roman" panose="02020603050405020304" pitchFamily="18" charset="0"/>
                        </a:rPr>
                        <a:t>Bà</a:t>
                      </a:r>
                      <a:r>
                        <a:rPr lang="en-US" sz="3600" spc="-65" dirty="0">
                          <a:effectLst/>
                          <a:latin typeface="Times New Roman" panose="02020603050405020304" pitchFamily="18" charset="0"/>
                          <a:cs typeface="Times New Roman" panose="02020603050405020304" pitchFamily="18" charset="0"/>
                        </a:rPr>
                        <a:t> </a:t>
                      </a:r>
                      <a:r>
                        <a:rPr lang="en-US" sz="3600" spc="-10" dirty="0">
                          <a:effectLst/>
                          <a:latin typeface="Times New Roman" panose="02020603050405020304" pitchFamily="18" charset="0"/>
                          <a:cs typeface="Times New Roman" panose="02020603050405020304" pitchFamily="18" charset="0"/>
                        </a:rPr>
                        <a:t>Li-</a:t>
                      </a:r>
                      <a:r>
                        <a:rPr lang="en-US" sz="3600" spc="-10" dirty="0" err="1">
                          <a:effectLst/>
                          <a:latin typeface="Times New Roman" panose="02020603050405020304" pitchFamily="18" charset="0"/>
                          <a:cs typeface="Times New Roman" panose="02020603050405020304" pitchFamily="18" charset="0"/>
                        </a:rPr>
                        <a:t>ly</a:t>
                      </a:r>
                      <a:r>
                        <a:rPr lang="en-US" sz="3600" spc="-65"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Cráp</a:t>
                      </a:r>
                      <a:r>
                        <a:rPr lang="en-US" sz="3600" spc="-10" dirty="0">
                          <a:effectLst/>
                          <a:latin typeface="Times New Roman" panose="02020603050405020304" pitchFamily="18" charset="0"/>
                          <a:cs typeface="Times New Roman" panose="02020603050405020304" pitchFamily="18" charset="0"/>
                        </a:rPr>
                        <a:t>-tri</a:t>
                      </a:r>
                      <a:r>
                        <a:rPr lang="en-US" sz="3600" spc="-65"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bị</a:t>
                      </a:r>
                      <a:r>
                        <a:rPr lang="en-US" sz="3600" spc="-65"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giết</a:t>
                      </a:r>
                      <a:r>
                        <a:rPr lang="en-US" sz="3600" spc="-10" dirty="0">
                          <a:effectLst/>
                          <a:latin typeface="Times New Roman" panose="02020603050405020304" pitchFamily="18" charset="0"/>
                          <a:cs typeface="Times New Roman" panose="02020603050405020304" pitchFamily="18" charset="0"/>
                        </a:rPr>
                        <a: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3138902236"/>
                  </a:ext>
                </a:extLst>
              </a:tr>
              <a:tr h="918287">
                <a:tc>
                  <a:txBody>
                    <a:bodyPr/>
                    <a:lstStyle/>
                    <a:p>
                      <a:pPr marL="0" marR="0" algn="just">
                        <a:spcBef>
                          <a:spcPts val="0"/>
                        </a:spcBef>
                        <a:spcAft>
                          <a:spcPts val="0"/>
                        </a:spcAft>
                      </a:pPr>
                      <a:r>
                        <a:rPr lang="nl-NL" sz="3600" b="1" dirty="0">
                          <a:effectLst/>
                          <a:latin typeface="Times New Roman" panose="02020603050405020304" pitchFamily="18" charset="0"/>
                          <a:cs typeface="Times New Roman" panose="02020603050405020304" pitchFamily="18" charset="0"/>
                        </a:rPr>
                        <a:t>Không gian hiện trường </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0"/>
                        </a:spcBef>
                        <a:spcAft>
                          <a:spcPts val="0"/>
                        </a:spcAft>
                      </a:pPr>
                      <a:r>
                        <a:rPr lang="en-US" sz="3600" dirty="0" err="1">
                          <a:effectLst/>
                          <a:latin typeface="Times New Roman" panose="02020603050405020304" pitchFamily="18" charset="0"/>
                          <a:cs typeface="Times New Roman" panose="02020603050405020304" pitchFamily="18" charset="0"/>
                        </a:rPr>
                        <a:t>Phòng</a:t>
                      </a:r>
                      <a:r>
                        <a:rPr lang="en-US" sz="3600" spc="-2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làm</a:t>
                      </a:r>
                      <a:r>
                        <a:rPr lang="en-US" sz="3600" spc="-2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việc</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thầy</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Xôm</a:t>
                      </a:r>
                      <a:r>
                        <a:rPr lang="en-US" sz="3600" dirty="0">
                          <a:effectLst/>
                          <a:latin typeface="Times New Roman" panose="02020603050405020304" pitchFamily="18" charset="0"/>
                          <a:cs typeface="Times New Roman" panose="02020603050405020304" pitchFamily="18" charset="0"/>
                        </a:rPr>
                        <a:t> ở </a:t>
                      </a:r>
                      <a:r>
                        <a:rPr lang="en-US" sz="3600" dirty="0" err="1">
                          <a:effectLst/>
                          <a:latin typeface="Times New Roman" panose="02020603050405020304" pitchFamily="18" charset="0"/>
                          <a:cs typeface="Times New Roman" panose="02020603050405020304" pitchFamily="18" charset="0"/>
                        </a:rPr>
                        <a:t>trường</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đại</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học</a:t>
                      </a:r>
                      <a:r>
                        <a:rPr lang="en-US" sz="3600" dirty="0">
                          <a:effectLst/>
                          <a:latin typeface="Times New Roman" panose="02020603050405020304" pitchFamily="18" charset="0"/>
                          <a:cs typeface="Times New Roman" panose="02020603050405020304" pitchFamily="18" charset="0"/>
                        </a:rPr>
                        <a: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tc>
                  <a:txBody>
                    <a:bodyPr/>
                    <a:lstStyle/>
                    <a:p>
                      <a:pPr marL="0" marR="0" algn="just">
                        <a:spcBef>
                          <a:spcPts val="1015"/>
                        </a:spcBef>
                        <a:spcAft>
                          <a:spcPts val="0"/>
                        </a:spcAft>
                        <a:tabLst>
                          <a:tab pos="194945" algn="l"/>
                        </a:tabLst>
                      </a:pPr>
                      <a:r>
                        <a:rPr lang="en-US" sz="3600" dirty="0">
                          <a:effectLst/>
                          <a:latin typeface="Times New Roman" panose="02020603050405020304" pitchFamily="18" charset="0"/>
                          <a:cs typeface="Times New Roman" panose="02020603050405020304" pitchFamily="18" charset="0"/>
                        </a:rPr>
                        <a:t>N</a:t>
                      </a:r>
                      <a:r>
                        <a:rPr lang="vi-VN" sz="3600" dirty="0">
                          <a:effectLst/>
                          <a:latin typeface="Times New Roman" panose="02020603050405020304" pitchFamily="18" charset="0"/>
                          <a:cs typeface="Times New Roman" panose="02020603050405020304" pitchFamily="18" charset="0"/>
                        </a:rPr>
                        <a:t>hà bà Li-ly </a:t>
                      </a:r>
                      <a:r>
                        <a:rPr lang="vi-VN" sz="3600" spc="-10" dirty="0">
                          <a:effectLst/>
                          <a:latin typeface="Times New Roman" panose="02020603050405020304" pitchFamily="18" charset="0"/>
                          <a:cs typeface="Times New Roman" panose="02020603050405020304" pitchFamily="18" charset="0"/>
                        </a:rPr>
                        <a:t>Cráp-tri.</a:t>
                      </a:r>
                      <a:endParaRPr lang="en-US" sz="36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nl-NL" sz="3600" dirty="0">
                          <a:effectLst/>
                          <a:latin typeface="Times New Roman" panose="02020603050405020304" pitchFamily="18" charset="0"/>
                          <a:cs typeface="Times New Roman" panose="02020603050405020304" pitchFamily="18" charset="0"/>
                        </a:rPr>
                        <a:t> </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2121595872"/>
                  </a:ext>
                </a:extLst>
              </a:tr>
              <a:tr h="3842588">
                <a:tc>
                  <a:txBody>
                    <a:bodyPr/>
                    <a:lstStyle/>
                    <a:p>
                      <a:pPr marL="0" marR="0" algn="just">
                        <a:spcBef>
                          <a:spcPts val="0"/>
                        </a:spcBef>
                        <a:spcAft>
                          <a:spcPts val="0"/>
                        </a:spcAft>
                      </a:pPr>
                      <a:r>
                        <a:rPr lang="nl-NL" sz="3600" b="1" dirty="0">
                          <a:effectLst/>
                          <a:latin typeface="Times New Roman" panose="02020603050405020304" pitchFamily="18" charset="0"/>
                          <a:cs typeface="Times New Roman" panose="02020603050405020304" pitchFamily="18" charset="0"/>
                        </a:rPr>
                        <a:t>Hệ thống nhân vật:</a:t>
                      </a:r>
                      <a:endParaRPr lang="en-US" sz="3600" b="1"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nl-NL" sz="3600" b="0" dirty="0">
                          <a:effectLst/>
                          <a:latin typeface="Times New Roman" panose="02020603050405020304" pitchFamily="18" charset="0"/>
                          <a:cs typeface="Times New Roman" panose="02020603050405020304" pitchFamily="18" charset="0"/>
                        </a:rPr>
                        <a:t>- Người điều tra</a:t>
                      </a:r>
                      <a:endParaRPr lang="en-US" sz="3600" b="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nl-NL" sz="3600" b="0" dirty="0">
                          <a:effectLst/>
                          <a:latin typeface="Times New Roman" panose="02020603050405020304" pitchFamily="18" charset="0"/>
                          <a:cs typeface="Times New Roman" panose="02020603050405020304" pitchFamily="18" charset="0"/>
                        </a:rPr>
                        <a:t>- Nạn nhân</a:t>
                      </a:r>
                      <a:endParaRPr lang="en-US" sz="3600" b="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nl-NL" sz="3600" b="0" dirty="0">
                          <a:effectLst/>
                          <a:latin typeface="Times New Roman" panose="02020603050405020304" pitchFamily="18" charset="0"/>
                          <a:cs typeface="Times New Roman" panose="02020603050405020304" pitchFamily="18" charset="0"/>
                        </a:rPr>
                        <a:t>- Nghi phạm</a:t>
                      </a:r>
                      <a:endParaRPr lang="en-US" sz="3600" b="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nl-NL" sz="3600" b="0" dirty="0">
                          <a:effectLst/>
                          <a:latin typeface="Times New Roman" panose="02020603050405020304" pitchFamily="18" charset="0"/>
                          <a:cs typeface="Times New Roman" panose="02020603050405020304" pitchFamily="18" charset="0"/>
                        </a:rPr>
                        <a:t>- Thủ phạm</a:t>
                      </a:r>
                      <a:endParaRPr lang="en-US" sz="3600" b="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spcBef>
                          <a:spcPts val="620"/>
                        </a:spcBef>
                        <a:spcAft>
                          <a:spcPts val="0"/>
                        </a:spcAft>
                      </a:pPr>
                      <a:r>
                        <a:rPr lang="en-US" sz="3600" dirty="0">
                          <a:effectLst/>
                          <a:latin typeface="Times New Roman" panose="02020603050405020304" pitchFamily="18" charset="0"/>
                          <a:cs typeface="Times New Roman" panose="02020603050405020304" pitchFamily="18" charset="0"/>
                        </a:rPr>
                        <a:t>-</a:t>
                      </a:r>
                      <a:r>
                        <a:rPr lang="vi-VN" sz="3600" dirty="0">
                          <a:effectLst/>
                          <a:latin typeface="Times New Roman" panose="02020603050405020304" pitchFamily="18" charset="0"/>
                          <a:cs typeface="Times New Roman" panose="02020603050405020304" pitchFamily="18" charset="0"/>
                        </a:rPr>
                        <a:t> Người điều tra: thám tử Sơ-lốc Hôm và người bạn Oát-xơn.</a:t>
                      </a:r>
                      <a:endParaRPr lang="en-US" sz="3600" dirty="0">
                        <a:effectLst/>
                        <a:latin typeface="Times New Roman" panose="02020603050405020304" pitchFamily="18" charset="0"/>
                        <a:cs typeface="Times New Roman" panose="02020603050405020304" pitchFamily="18" charset="0"/>
                      </a:endParaRPr>
                    </a:p>
                    <a:p>
                      <a:pPr marL="0" marR="0">
                        <a:spcBef>
                          <a:spcPts val="295"/>
                        </a:spcBef>
                        <a:spcAft>
                          <a:spcPts val="0"/>
                        </a:spcAft>
                      </a:pPr>
                      <a:r>
                        <a:rPr lang="en-US" sz="3600" spc="-10" dirty="0">
                          <a:effectLst/>
                          <a:latin typeface="Times New Roman" panose="02020603050405020304" pitchFamily="18" charset="0"/>
                          <a:cs typeface="Times New Roman" panose="02020603050405020304" pitchFamily="18" charset="0"/>
                        </a:rPr>
                        <a:t>-</a:t>
                      </a:r>
                      <a:r>
                        <a:rPr lang="vi-VN" sz="3600" spc="-4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Nạn</a:t>
                      </a:r>
                      <a:r>
                        <a:rPr lang="vi-VN" sz="3600" spc="-4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nhân:</a:t>
                      </a:r>
                      <a:r>
                        <a:rPr lang="vi-VN" sz="3600" spc="-4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thầy</a:t>
                      </a:r>
                      <a:r>
                        <a:rPr lang="vi-VN" sz="3600" spc="-45"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Xôm.</a:t>
                      </a:r>
                      <a:endParaRPr lang="en-US" sz="3600" dirty="0">
                        <a:effectLst/>
                        <a:latin typeface="Times New Roman" panose="02020603050405020304" pitchFamily="18" charset="0"/>
                        <a:cs typeface="Times New Roman" panose="02020603050405020304" pitchFamily="18" charset="0"/>
                      </a:endParaRPr>
                    </a:p>
                    <a:p>
                      <a:pPr marL="0" marR="0">
                        <a:spcBef>
                          <a:spcPts val="620"/>
                        </a:spcBef>
                        <a:spcAft>
                          <a:spcPts val="0"/>
                        </a:spcAft>
                      </a:pPr>
                      <a:r>
                        <a:rPr lang="en-US" sz="3600" spc="0" dirty="0">
                          <a:effectLst/>
                          <a:latin typeface="Times New Roman" panose="02020603050405020304" pitchFamily="18" charset="0"/>
                          <a:cs typeface="Times New Roman" panose="02020603050405020304" pitchFamily="18" charset="0"/>
                        </a:rPr>
                        <a:t>-</a:t>
                      </a:r>
                      <a:r>
                        <a:rPr lang="vi-VN" sz="3600" spc="15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Nghi</a:t>
                      </a:r>
                      <a:r>
                        <a:rPr lang="vi-VN" sz="3600" spc="15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phạm:</a:t>
                      </a:r>
                      <a:r>
                        <a:rPr lang="vi-VN" sz="3600" spc="15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ba</a:t>
                      </a:r>
                      <a:r>
                        <a:rPr lang="vi-VN" sz="3600" spc="15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sinh</a:t>
                      </a:r>
                      <a:r>
                        <a:rPr lang="vi-VN" sz="3600" spc="15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viên</a:t>
                      </a:r>
                      <a:r>
                        <a:rPr lang="vi-VN" sz="3600" spc="15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(Đao-lát</a:t>
                      </a:r>
                      <a:r>
                        <a:rPr lang="vi-VN" sz="3600" spc="15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Rát, Ghi-crít, Mai Mắc Le-rờn).</a:t>
                      </a:r>
                      <a:endParaRPr lang="en-US" sz="3600" dirty="0">
                        <a:effectLst/>
                        <a:latin typeface="Times New Roman" panose="02020603050405020304" pitchFamily="18" charset="0"/>
                        <a:cs typeface="Times New Roman" panose="02020603050405020304" pitchFamily="18" charset="0"/>
                      </a:endParaRPr>
                    </a:p>
                    <a:p>
                      <a:pPr marL="0" marR="0" algn="just">
                        <a:spcBef>
                          <a:spcPts val="0"/>
                        </a:spcBef>
                        <a:spcAft>
                          <a:spcPts val="0"/>
                        </a:spcAft>
                      </a:pPr>
                      <a:r>
                        <a:rPr lang="en-US" sz="3600" spc="-10" dirty="0">
                          <a:effectLst/>
                          <a:latin typeface="Times New Roman" panose="02020603050405020304" pitchFamily="18" charset="0"/>
                          <a:cs typeface="Times New Roman" panose="02020603050405020304" pitchFamily="18" charset="0"/>
                        </a:rPr>
                        <a:t>-</a:t>
                      </a:r>
                      <a:r>
                        <a:rPr lang="en-US" sz="3600" spc="-110"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Thủ</a:t>
                      </a:r>
                      <a:r>
                        <a:rPr lang="en-US" sz="3600" spc="-45"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phạm</a:t>
                      </a:r>
                      <a:r>
                        <a:rPr lang="en-US" sz="3600" spc="-10" dirty="0">
                          <a:effectLst/>
                          <a:latin typeface="Times New Roman" panose="02020603050405020304" pitchFamily="18" charset="0"/>
                          <a:cs typeface="Times New Roman" panose="02020603050405020304" pitchFamily="18" charset="0"/>
                        </a:rPr>
                        <a:t>:</a:t>
                      </a:r>
                      <a:r>
                        <a:rPr lang="en-US" sz="3600" spc="-45" dirty="0">
                          <a:effectLst/>
                          <a:latin typeface="Times New Roman" panose="02020603050405020304" pitchFamily="18" charset="0"/>
                          <a:cs typeface="Times New Roman" panose="02020603050405020304" pitchFamily="18" charset="0"/>
                        </a:rPr>
                        <a:t> </a:t>
                      </a:r>
                      <a:r>
                        <a:rPr lang="en-US" sz="3600" spc="-10" dirty="0" err="1">
                          <a:effectLst/>
                          <a:latin typeface="Times New Roman" panose="02020603050405020304" pitchFamily="18" charset="0"/>
                          <a:cs typeface="Times New Roman" panose="02020603050405020304" pitchFamily="18" charset="0"/>
                        </a:rPr>
                        <a:t>Ghi-</a:t>
                      </a:r>
                      <a:r>
                        <a:rPr lang="en-US" sz="3600" spc="-20" dirty="0" err="1">
                          <a:effectLst/>
                          <a:latin typeface="Times New Roman" panose="02020603050405020304" pitchFamily="18" charset="0"/>
                          <a:cs typeface="Times New Roman" panose="02020603050405020304" pitchFamily="18" charset="0"/>
                        </a:rPr>
                        <a:t>crít</a:t>
                      </a:r>
                      <a:r>
                        <a:rPr lang="en-US" sz="3600" spc="-20" dirty="0">
                          <a:effectLst/>
                          <a:latin typeface="Times New Roman" panose="02020603050405020304" pitchFamily="18" charset="0"/>
                          <a:cs typeface="Times New Roman" panose="02020603050405020304" pitchFamily="18" charset="0"/>
                        </a:rPr>
                        <a: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tc>
                  <a:txBody>
                    <a:bodyPr/>
                    <a:lstStyle/>
                    <a:p>
                      <a:pPr marL="0" marR="0" algn="just">
                        <a:spcBef>
                          <a:spcPts val="1015"/>
                        </a:spcBef>
                        <a:spcAft>
                          <a:spcPts val="0"/>
                        </a:spcAft>
                      </a:pPr>
                      <a:r>
                        <a:rPr lang="en-US" sz="3600" spc="-20" dirty="0">
                          <a:effectLst/>
                          <a:latin typeface="Times New Roman" panose="02020603050405020304" pitchFamily="18" charset="0"/>
                          <a:cs typeface="Times New Roman" panose="02020603050405020304" pitchFamily="18" charset="0"/>
                        </a:rPr>
                        <a:t>-</a:t>
                      </a:r>
                      <a:r>
                        <a:rPr lang="vi-VN" sz="3600" spc="-55"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Người</a:t>
                      </a:r>
                      <a:r>
                        <a:rPr lang="vi-VN" sz="3600" spc="-50"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điều</a:t>
                      </a:r>
                      <a:r>
                        <a:rPr lang="vi-VN" sz="3600" spc="-50"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tra:</a:t>
                      </a:r>
                      <a:r>
                        <a:rPr lang="vi-VN" sz="3600" spc="-50"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luật</a:t>
                      </a:r>
                      <a:r>
                        <a:rPr lang="vi-VN" sz="3600" spc="-55"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sư</a:t>
                      </a:r>
                      <a:r>
                        <a:rPr lang="vi-VN" sz="3600" spc="-50"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Ét-uốt.</a:t>
                      </a:r>
                      <a:endParaRPr lang="en-US" sz="3600" dirty="0">
                        <a:effectLst/>
                        <a:latin typeface="Times New Roman" panose="02020603050405020304" pitchFamily="18" charset="0"/>
                        <a:cs typeface="Times New Roman" panose="02020603050405020304" pitchFamily="18" charset="0"/>
                      </a:endParaRPr>
                    </a:p>
                    <a:p>
                      <a:pPr marL="0" marR="0" algn="just">
                        <a:spcBef>
                          <a:spcPts val="1020"/>
                        </a:spcBef>
                        <a:spcAft>
                          <a:spcPts val="0"/>
                        </a:spcAft>
                      </a:pPr>
                      <a:r>
                        <a:rPr lang="en-US" sz="3600" spc="-20" dirty="0">
                          <a:effectLst/>
                          <a:latin typeface="Times New Roman" panose="02020603050405020304" pitchFamily="18" charset="0"/>
                          <a:cs typeface="Times New Roman" panose="02020603050405020304" pitchFamily="18" charset="0"/>
                        </a:rPr>
                        <a:t>-</a:t>
                      </a:r>
                      <a:r>
                        <a:rPr lang="vi-VN" sz="3600" spc="-30"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Nạn</a:t>
                      </a:r>
                      <a:r>
                        <a:rPr lang="vi-VN" sz="3600" spc="-25"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nhân:</a:t>
                      </a:r>
                      <a:r>
                        <a:rPr lang="vi-VN" sz="3600" spc="-25"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bà</a:t>
                      </a:r>
                      <a:r>
                        <a:rPr lang="vi-VN" sz="3600" spc="-25"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Li-ly</a:t>
                      </a:r>
                      <a:r>
                        <a:rPr lang="vi-VN" sz="3600" spc="-30" dirty="0">
                          <a:effectLst/>
                          <a:latin typeface="Times New Roman" panose="02020603050405020304" pitchFamily="18" charset="0"/>
                          <a:cs typeface="Times New Roman" panose="02020603050405020304" pitchFamily="18" charset="0"/>
                        </a:rPr>
                        <a:t> </a:t>
                      </a:r>
                      <a:r>
                        <a:rPr lang="vi-VN" sz="3600" spc="-20" dirty="0">
                          <a:effectLst/>
                          <a:latin typeface="Times New Roman" panose="02020603050405020304" pitchFamily="18" charset="0"/>
                          <a:cs typeface="Times New Roman" panose="02020603050405020304" pitchFamily="18" charset="0"/>
                        </a:rPr>
                        <a:t>Cráp-tri.</a:t>
                      </a:r>
                      <a:endParaRPr lang="en-US" sz="3600" dirty="0">
                        <a:effectLst/>
                        <a:latin typeface="Times New Roman" panose="02020603050405020304" pitchFamily="18" charset="0"/>
                        <a:cs typeface="Times New Roman" panose="02020603050405020304" pitchFamily="18" charset="0"/>
                      </a:endParaRPr>
                    </a:p>
                    <a:p>
                      <a:pPr marL="0" marR="0" algn="just">
                        <a:spcBef>
                          <a:spcPts val="1020"/>
                        </a:spcBef>
                        <a:spcAft>
                          <a:spcPts val="0"/>
                        </a:spcAft>
                      </a:pPr>
                      <a:r>
                        <a:rPr lang="en-US" sz="3600" spc="0" dirty="0">
                          <a:effectLst/>
                          <a:latin typeface="Times New Roman" panose="02020603050405020304" pitchFamily="18" charset="0"/>
                          <a:cs typeface="Times New Roman" panose="02020603050405020304" pitchFamily="18" charset="0"/>
                        </a:rPr>
                        <a:t>-</a:t>
                      </a:r>
                      <a:r>
                        <a:rPr lang="vi-VN" sz="3600" spc="-80"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Nghi</a:t>
                      </a:r>
                      <a:r>
                        <a:rPr lang="vi-VN" sz="3600" spc="-7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phạm:</a:t>
                      </a:r>
                      <a:r>
                        <a:rPr lang="vi-VN" sz="3600" spc="-7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các</a:t>
                      </a:r>
                      <a:r>
                        <a:rPr lang="vi-VN" sz="3600" spc="-80"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thành</a:t>
                      </a:r>
                      <a:r>
                        <a:rPr lang="vi-VN" sz="3600" spc="-7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viên</a:t>
                      </a:r>
                      <a:r>
                        <a:rPr lang="vi-VN" sz="3600" spc="-7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trong</a:t>
                      </a:r>
                      <a:r>
                        <a:rPr lang="vi-VN" sz="3600" spc="-75"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gia</a:t>
                      </a:r>
                      <a:r>
                        <a:rPr lang="vi-VN" sz="3600" spc="-80" dirty="0">
                          <a:effectLst/>
                          <a:latin typeface="Times New Roman" panose="02020603050405020304" pitchFamily="18" charset="0"/>
                          <a:cs typeface="Times New Roman" panose="02020603050405020304" pitchFamily="18" charset="0"/>
                        </a:rPr>
                        <a:t> </a:t>
                      </a:r>
                      <a:r>
                        <a:rPr lang="vi-VN" sz="3600" dirty="0">
                          <a:effectLst/>
                          <a:latin typeface="Times New Roman" panose="02020603050405020304" pitchFamily="18" charset="0"/>
                          <a:cs typeface="Times New Roman" panose="02020603050405020304" pitchFamily="18" charset="0"/>
                        </a:rPr>
                        <a:t>đình hoặc một người nào đó ở bên ngoài đột nhập vào nhà.</a:t>
                      </a:r>
                      <a:endParaRPr lang="en-US" sz="3600" dirty="0">
                        <a:effectLst/>
                        <a:latin typeface="Times New Roman" panose="02020603050405020304" pitchFamily="18" charset="0"/>
                        <a:cs typeface="Times New Roman" panose="02020603050405020304" pitchFamily="18" charset="0"/>
                      </a:endParaRPr>
                    </a:p>
                    <a:p>
                      <a:pPr marL="0" marR="0" algn="just">
                        <a:spcBef>
                          <a:spcPts val="285"/>
                        </a:spcBef>
                        <a:spcAft>
                          <a:spcPts val="0"/>
                        </a:spcAft>
                      </a:pPr>
                      <a:r>
                        <a:rPr lang="en-US" sz="3600" dirty="0">
                          <a:effectLst/>
                          <a:latin typeface="Times New Roman" panose="02020603050405020304" pitchFamily="18" charset="0"/>
                          <a:cs typeface="Times New Roman" panose="02020603050405020304" pitchFamily="18" charset="0"/>
                        </a:rPr>
                        <a:t>-</a:t>
                      </a:r>
                      <a:r>
                        <a:rPr lang="vi-VN" sz="3600" dirty="0">
                          <a:effectLst/>
                          <a:latin typeface="Times New Roman" panose="02020603050405020304" pitchFamily="18" charset="0"/>
                          <a:cs typeface="Times New Roman" panose="02020603050405020304" pitchFamily="18" charset="0"/>
                        </a:rPr>
                        <a:t> Thủ phạm: Ben – con trai bà giúp việc </a:t>
                      </a:r>
                      <a:r>
                        <a:rPr lang="vi-VN" sz="3600" spc="-10" dirty="0">
                          <a:effectLst/>
                          <a:latin typeface="Times New Roman" panose="02020603050405020304" pitchFamily="18" charset="0"/>
                          <a:cs typeface="Times New Roman" panose="02020603050405020304" pitchFamily="18" charset="0"/>
                        </a:rPr>
                        <a:t>Ma-thơ.</a:t>
                      </a:r>
                      <a:r>
                        <a:rPr lang="vi-VN" sz="3600" spc="-40" dirty="0">
                          <a:effectLst/>
                          <a:latin typeface="Times New Roman" panose="02020603050405020304" pitchFamily="18" charset="0"/>
                          <a:cs typeface="Times New Roman" panose="02020603050405020304" pitchFamily="18" charset="0"/>
                        </a:rPr>
                        <a:t> </a:t>
                      </a:r>
                      <a:endParaRPr lang="en-US" sz="36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4165070842"/>
                  </a:ext>
                </a:extLst>
              </a:tr>
              <a:tr h="459143">
                <a:tc>
                  <a:txBody>
                    <a:bodyPr/>
                    <a:lstStyle/>
                    <a:p>
                      <a:pPr marL="0" marR="0" algn="just">
                        <a:spcBef>
                          <a:spcPts val="0"/>
                        </a:spcBef>
                        <a:spcAft>
                          <a:spcPts val="0"/>
                        </a:spcAft>
                      </a:pPr>
                      <a:r>
                        <a:rPr lang="nl-NL" sz="3600" b="1" dirty="0">
                          <a:effectLst/>
                          <a:latin typeface="Times New Roman" panose="02020603050405020304" pitchFamily="18" charset="0"/>
                          <a:cs typeface="Times New Roman" panose="02020603050405020304" pitchFamily="18" charset="0"/>
                        </a:rPr>
                        <a:t>Ngôi kể</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0"/>
                        </a:spcBef>
                        <a:spcAft>
                          <a:spcPts val="0"/>
                        </a:spcAft>
                      </a:pPr>
                      <a:r>
                        <a:rPr lang="en-US" sz="3600" dirty="0" err="1">
                          <a:effectLst/>
                          <a:latin typeface="Times New Roman" panose="02020603050405020304" pitchFamily="18" charset="0"/>
                          <a:cs typeface="Times New Roman" panose="02020603050405020304" pitchFamily="18" charset="0"/>
                        </a:rPr>
                        <a:t>Ngôi</a:t>
                      </a:r>
                      <a:r>
                        <a:rPr lang="en-US" sz="3600" spc="-6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thứ</a:t>
                      </a:r>
                      <a:r>
                        <a:rPr lang="en-US" sz="3600" spc="-55" dirty="0">
                          <a:effectLst/>
                          <a:latin typeface="Times New Roman" panose="02020603050405020304" pitchFamily="18" charset="0"/>
                          <a:cs typeface="Times New Roman" panose="02020603050405020304" pitchFamily="18" charset="0"/>
                        </a:rPr>
                        <a:t> </a:t>
                      </a:r>
                      <a:r>
                        <a:rPr lang="en-US" sz="3600" spc="-20" dirty="0" err="1">
                          <a:effectLst/>
                          <a:latin typeface="Times New Roman" panose="02020603050405020304" pitchFamily="18" charset="0"/>
                          <a:cs typeface="Times New Roman" panose="02020603050405020304" pitchFamily="18" charset="0"/>
                        </a:rPr>
                        <a:t>nhất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tc>
                  <a:txBody>
                    <a:bodyPr/>
                    <a:lstStyle/>
                    <a:p>
                      <a:pPr marL="0" marR="0" algn="just">
                        <a:spcBef>
                          <a:spcPts val="0"/>
                        </a:spcBef>
                        <a:spcAft>
                          <a:spcPts val="0"/>
                        </a:spcAft>
                      </a:pPr>
                      <a:r>
                        <a:rPr lang="en-US" sz="3600" dirty="0" err="1">
                          <a:effectLst/>
                          <a:latin typeface="Times New Roman" panose="02020603050405020304" pitchFamily="18" charset="0"/>
                          <a:cs typeface="Times New Roman" panose="02020603050405020304" pitchFamily="18" charset="0"/>
                        </a:rPr>
                        <a:t>Ngôi</a:t>
                      </a:r>
                      <a:r>
                        <a:rPr lang="en-US" sz="3600" spc="-6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thứ</a:t>
                      </a:r>
                      <a:r>
                        <a:rPr lang="en-US" sz="3600" spc="-55" dirty="0">
                          <a:effectLst/>
                          <a:latin typeface="Times New Roman" panose="02020603050405020304" pitchFamily="18" charset="0"/>
                          <a:cs typeface="Times New Roman" panose="02020603050405020304" pitchFamily="18" charset="0"/>
                        </a:rPr>
                        <a:t> </a:t>
                      </a:r>
                      <a:r>
                        <a:rPr lang="en-US" sz="3600" spc="-25" dirty="0" err="1">
                          <a:effectLst/>
                          <a:latin typeface="Times New Roman" panose="02020603050405020304" pitchFamily="18" charset="0"/>
                          <a:cs typeface="Times New Roman" panose="02020603050405020304" pitchFamily="18" charset="0"/>
                        </a:rPr>
                        <a:t>ba</a:t>
                      </a:r>
                      <a:r>
                        <a:rPr lang="en-US" sz="3600" spc="-25" dirty="0">
                          <a:effectLst/>
                          <a:latin typeface="Times New Roman" panose="02020603050405020304" pitchFamily="18" charset="0"/>
                          <a:cs typeface="Times New Roman" panose="02020603050405020304" pitchFamily="18" charset="0"/>
                        </a:rPr>
                        <a: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1309325265"/>
                  </a:ext>
                </a:extLst>
              </a:tr>
              <a:tr h="2286000">
                <a:tc>
                  <a:txBody>
                    <a:bodyPr/>
                    <a:lstStyle/>
                    <a:p>
                      <a:pPr marL="0" marR="0" algn="just">
                        <a:spcBef>
                          <a:spcPts val="0"/>
                        </a:spcBef>
                        <a:spcAft>
                          <a:spcPts val="0"/>
                        </a:spcAft>
                      </a:pPr>
                      <a:r>
                        <a:rPr lang="nl-NL" sz="3600" b="1" dirty="0">
                          <a:effectLst/>
                          <a:latin typeface="Times New Roman" panose="02020603050405020304" pitchFamily="18" charset="0"/>
                          <a:cs typeface="Times New Roman" panose="02020603050405020304" pitchFamily="18" charset="0"/>
                        </a:rPr>
                        <a:t>Chủ đề</a:t>
                      </a:r>
                      <a:endParaRPr lang="en-US" sz="36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solidFill>
                      <a:schemeClr val="accent1">
                        <a:lumMod val="20000"/>
                        <a:lumOff val="80000"/>
                      </a:schemeClr>
                    </a:solidFill>
                  </a:tcPr>
                </a:tc>
                <a:tc>
                  <a:txBody>
                    <a:bodyPr/>
                    <a:lstStyle/>
                    <a:p>
                      <a:pPr marL="0" marR="0" algn="just">
                        <a:spcBef>
                          <a:spcPts val="1020"/>
                        </a:spcBef>
                        <a:spcAft>
                          <a:spcPts val="0"/>
                        </a:spcAft>
                        <a:tabLst>
                          <a:tab pos="153035" algn="l"/>
                        </a:tabLst>
                      </a:pPr>
                      <a:r>
                        <a:rPr lang="en-US" sz="3600" spc="-10" dirty="0">
                          <a:effectLst/>
                          <a:latin typeface="Times New Roman" panose="02020603050405020304" pitchFamily="18" charset="0"/>
                          <a:cs typeface="Times New Roman" panose="02020603050405020304" pitchFamily="18" charset="0"/>
                        </a:rPr>
                        <a:t>-</a:t>
                      </a:r>
                      <a:r>
                        <a:rPr lang="en-US" sz="3600" spc="-10" baseline="0" dirty="0">
                          <a:effectLst/>
                          <a:latin typeface="Times New Roman" panose="02020603050405020304" pitchFamily="18" charset="0"/>
                          <a:cs typeface="Times New Roman" panose="02020603050405020304" pitchFamily="18" charset="0"/>
                        </a:rPr>
                        <a:t> C</a:t>
                      </a:r>
                      <a:r>
                        <a:rPr lang="vi-VN" sz="3600" spc="-10" dirty="0">
                          <a:effectLst/>
                          <a:latin typeface="Times New Roman" panose="02020603050405020304" pitchFamily="18" charset="0"/>
                          <a:cs typeface="Times New Roman" panose="02020603050405020304" pitchFamily="18" charset="0"/>
                        </a:rPr>
                        <a:t>a</a:t>
                      </a:r>
                      <a:r>
                        <a:rPr lang="vi-VN" sz="3600" spc="-6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ngợi</a:t>
                      </a:r>
                      <a:r>
                        <a:rPr lang="vi-VN" sz="3600" spc="-70"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tài</a:t>
                      </a:r>
                      <a:r>
                        <a:rPr lang="vi-VN" sz="3600" spc="-6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năng</a:t>
                      </a:r>
                      <a:r>
                        <a:rPr lang="vi-VN" sz="3600" spc="-6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phá</a:t>
                      </a:r>
                      <a:r>
                        <a:rPr lang="vi-VN" sz="3600" spc="-6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án</a:t>
                      </a:r>
                      <a:r>
                        <a:rPr lang="vi-VN" sz="3600" spc="-70"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của</a:t>
                      </a:r>
                      <a:r>
                        <a:rPr lang="vi-VN" sz="3600" spc="-65" dirty="0">
                          <a:effectLst/>
                          <a:latin typeface="Times New Roman" panose="02020603050405020304" pitchFamily="18" charset="0"/>
                          <a:cs typeface="Times New Roman" panose="02020603050405020304" pitchFamily="18" charset="0"/>
                        </a:rPr>
                        <a:t> </a:t>
                      </a:r>
                      <a:r>
                        <a:rPr lang="vi-VN" sz="3600" spc="-10" dirty="0">
                          <a:effectLst/>
                          <a:latin typeface="Times New Roman" panose="02020603050405020304" pitchFamily="18" charset="0"/>
                          <a:cs typeface="Times New Roman" panose="02020603050405020304" pitchFamily="18" charset="0"/>
                        </a:rPr>
                        <a:t>thám </a:t>
                      </a:r>
                      <a:r>
                        <a:rPr lang="vi-VN" sz="3600" dirty="0">
                          <a:effectLst/>
                          <a:latin typeface="Times New Roman" panose="02020603050405020304" pitchFamily="18" charset="0"/>
                          <a:cs typeface="Times New Roman" panose="02020603050405020304" pitchFamily="18" charset="0"/>
                        </a:rPr>
                        <a:t>tử Sơ-lốc Hôm</a:t>
                      </a:r>
                      <a:r>
                        <a:rPr lang="en-US" sz="3600" dirty="0">
                          <a:effectLst/>
                          <a:latin typeface="Times New Roman" panose="02020603050405020304" pitchFamily="18" charset="0"/>
                          <a:cs typeface="Times New Roman" panose="02020603050405020304" pitchFamily="18" charset="0"/>
                        </a:rPr>
                        <a:t>.</a:t>
                      </a:r>
                    </a:p>
                    <a:p>
                      <a:pPr marL="0" marR="0" algn="just">
                        <a:spcBef>
                          <a:spcPts val="1020"/>
                        </a:spcBef>
                        <a:spcAft>
                          <a:spcPts val="0"/>
                        </a:spcAft>
                        <a:tabLst>
                          <a:tab pos="153035" algn="l"/>
                        </a:tabLst>
                      </a:pPr>
                      <a:r>
                        <a:rPr lang="en-US" sz="3600" dirty="0">
                          <a:effectLst/>
                          <a:latin typeface="Times New Roman" panose="02020603050405020304" pitchFamily="18" charset="0"/>
                          <a:cs typeface="Times New Roman" panose="02020603050405020304" pitchFamily="18" charset="0"/>
                        </a:rPr>
                        <a:t>- T</a:t>
                      </a:r>
                      <a:r>
                        <a:rPr lang="vi-VN" sz="3600" dirty="0">
                          <a:effectLst/>
                          <a:latin typeface="Times New Roman" panose="02020603050405020304" pitchFamily="18" charset="0"/>
                          <a:cs typeface="Times New Roman" panose="02020603050405020304" pitchFamily="18" charset="0"/>
                        </a:rPr>
                        <a:t>hể hiện niềm tin vào sự thật và phẩm chất tốt đẹp của con người (lòng tự trọng, sự ân hận,...).</a:t>
                      </a:r>
                      <a:endParaRPr lang="en-US" sz="3600" dirty="0">
                        <a:effectLst/>
                        <a:latin typeface="Times New Roman" panose="02020603050405020304" pitchFamily="18" charset="0"/>
                        <a:cs typeface="Times New Roman" panose="02020603050405020304" pitchFamily="18" charset="0"/>
                      </a:endParaRPr>
                    </a:p>
                  </a:txBody>
                  <a:tcPr marL="102870" marR="102870" marT="0" marB="0"/>
                </a:tc>
                <a:tc>
                  <a:txBody>
                    <a:bodyPr/>
                    <a:lstStyle/>
                    <a:p>
                      <a:pPr marL="0" marR="0" algn="just">
                        <a:spcBef>
                          <a:spcPts val="0"/>
                        </a:spcBef>
                        <a:spcAft>
                          <a:spcPts val="0"/>
                        </a:spcAft>
                      </a:pPr>
                      <a:r>
                        <a:rPr lang="en-US" sz="3600" dirty="0">
                          <a:effectLst/>
                          <a:latin typeface="Times New Roman" panose="02020603050405020304" pitchFamily="18" charset="0"/>
                          <a:cs typeface="Times New Roman" panose="02020603050405020304" pitchFamily="18" charset="0"/>
                        </a:rPr>
                        <a:t>-</a:t>
                      </a:r>
                      <a:r>
                        <a:rPr lang="en-US" sz="3600" baseline="0" dirty="0">
                          <a:effectLst/>
                          <a:latin typeface="Times New Roman" panose="02020603050405020304" pitchFamily="18" charset="0"/>
                          <a:cs typeface="Times New Roman" panose="02020603050405020304" pitchFamily="18" charset="0"/>
                        </a:rPr>
                        <a:t> C</a:t>
                      </a:r>
                      <a:r>
                        <a:rPr lang="en-US" sz="3600" dirty="0">
                          <a:effectLst/>
                          <a:latin typeface="Times New Roman" panose="02020603050405020304" pitchFamily="18" charset="0"/>
                          <a:cs typeface="Times New Roman" panose="02020603050405020304" pitchFamily="18" charset="0"/>
                        </a:rPr>
                        <a:t>a</a:t>
                      </a:r>
                      <a:r>
                        <a:rPr lang="en-US" sz="3600" spc="-4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ngợi</a:t>
                      </a:r>
                      <a:r>
                        <a:rPr lang="en-US" sz="3600" spc="-4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tài</a:t>
                      </a:r>
                      <a:r>
                        <a:rPr lang="en-US" sz="3600" spc="-4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năng</a:t>
                      </a:r>
                      <a:r>
                        <a:rPr lang="en-US" sz="3600" spc="-4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phá</a:t>
                      </a:r>
                      <a:r>
                        <a:rPr lang="en-US" sz="3600" spc="-4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án</a:t>
                      </a:r>
                      <a:r>
                        <a:rPr lang="en-US" sz="3600" spc="-4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của</a:t>
                      </a:r>
                      <a:r>
                        <a:rPr lang="en-US" sz="3600" spc="-4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luật</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sư</a:t>
                      </a:r>
                      <a:r>
                        <a:rPr lang="en-US" sz="3600" spc="-15"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Ét-uốt</a:t>
                      </a:r>
                      <a:r>
                        <a:rPr lang="en-US" sz="3600" spc="-15" dirty="0">
                          <a:effectLst/>
                          <a:latin typeface="Times New Roman" panose="02020603050405020304" pitchFamily="18" charset="0"/>
                          <a:cs typeface="Times New Roman" panose="02020603050405020304" pitchFamily="18" charset="0"/>
                        </a:rPr>
                        <a:t> </a:t>
                      </a:r>
                    </a:p>
                    <a:p>
                      <a:pPr marL="0" marR="0" algn="just">
                        <a:spcBef>
                          <a:spcPts val="0"/>
                        </a:spcBef>
                        <a:spcAft>
                          <a:spcPts val="0"/>
                        </a:spcAft>
                      </a:pPr>
                      <a:r>
                        <a:rPr lang="en-US" sz="3600" spc="-15" dirty="0">
                          <a:effectLst/>
                          <a:latin typeface="Times New Roman" panose="02020603050405020304" pitchFamily="18" charset="0"/>
                          <a:cs typeface="Times New Roman" panose="02020603050405020304" pitchFamily="18" charset="0"/>
                        </a:rPr>
                        <a:t>- </a:t>
                      </a:r>
                      <a:r>
                        <a:rPr lang="en-US" sz="3600" spc="0" dirty="0" err="1">
                          <a:effectLst/>
                          <a:latin typeface="Times New Roman" panose="02020603050405020304" pitchFamily="18" charset="0"/>
                          <a:cs typeface="Times New Roman" panose="02020603050405020304" pitchFamily="18" charset="0"/>
                        </a:rPr>
                        <a:t>T</a:t>
                      </a:r>
                      <a:r>
                        <a:rPr lang="en-US" sz="3600" dirty="0" err="1">
                          <a:effectLst/>
                          <a:latin typeface="Times New Roman" panose="02020603050405020304" pitchFamily="18" charset="0"/>
                          <a:cs typeface="Times New Roman" panose="02020603050405020304" pitchFamily="18" charset="0"/>
                        </a:rPr>
                        <a:t>hể</a:t>
                      </a:r>
                      <a:r>
                        <a:rPr lang="en-US" sz="3600" spc="-15"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hiện</a:t>
                      </a:r>
                      <a:r>
                        <a:rPr lang="en-US" sz="3600" spc="-15"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niềm</a:t>
                      </a:r>
                      <a:r>
                        <a:rPr lang="en-US" sz="3600" spc="-15" dirty="0">
                          <a:effectLst/>
                          <a:latin typeface="Times New Roman" panose="02020603050405020304" pitchFamily="18" charset="0"/>
                          <a:cs typeface="Times New Roman" panose="02020603050405020304" pitchFamily="18" charset="0"/>
                        </a:rPr>
                        <a:t> </a:t>
                      </a:r>
                      <a:r>
                        <a:rPr lang="en-US" sz="3600" dirty="0">
                          <a:effectLst/>
                          <a:latin typeface="Times New Roman" panose="02020603050405020304" pitchFamily="18" charset="0"/>
                          <a:cs typeface="Times New Roman" panose="02020603050405020304" pitchFamily="18" charset="0"/>
                        </a:rPr>
                        <a:t>tin</a:t>
                      </a:r>
                      <a:r>
                        <a:rPr lang="en-US" sz="3600" spc="-15"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vào</a:t>
                      </a:r>
                      <a:r>
                        <a:rPr lang="en-US" sz="3600" spc="-15"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sự</a:t>
                      </a:r>
                      <a:r>
                        <a:rPr lang="en-US" sz="3600" spc="-15"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thật</a:t>
                      </a:r>
                      <a:r>
                        <a:rPr lang="en-US" sz="3600" spc="-15"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và</a:t>
                      </a:r>
                      <a:r>
                        <a:rPr lang="en-US"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công</a:t>
                      </a:r>
                      <a:r>
                        <a:rPr lang="en-US" sz="3600" spc="-3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lí</a:t>
                      </a:r>
                      <a:r>
                        <a:rPr lang="en-US" sz="3600" dirty="0">
                          <a:effectLst/>
                          <a:latin typeface="Times New Roman" panose="02020603050405020304" pitchFamily="18" charset="0"/>
                          <a:cs typeface="Times New Roman" panose="02020603050405020304" pitchFamily="18" charset="0"/>
                        </a:rPr>
                        <a:t>.</a:t>
                      </a:r>
                      <a:endParaRPr lang="en-US" sz="3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tc>
                <a:extLst>
                  <a:ext uri="{0D108BD9-81ED-4DB2-BD59-A6C34878D82A}">
                    <a16:rowId xmlns:a16="http://schemas.microsoft.com/office/drawing/2014/main" val="88106032"/>
                  </a:ext>
                </a:extLst>
              </a:tr>
            </a:tbl>
          </a:graphicData>
        </a:graphic>
      </p:graphicFrame>
    </p:spTree>
    <p:extLst>
      <p:ext uri="{BB962C8B-B14F-4D97-AF65-F5344CB8AC3E}">
        <p14:creationId xmlns:p14="http://schemas.microsoft.com/office/powerpoint/2010/main" val="215388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2095500"/>
            <a:ext cx="16611600" cy="2123658"/>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Hãy</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diễn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sự</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việc</a:t>
            </a:r>
            <a:r>
              <a:rPr lang="en-US" altLang="en-US" sz="4400" dirty="0">
                <a:solidFill>
                  <a:srgbClr val="000000"/>
                </a:solidFill>
                <a:latin typeface="Times New Roman" panose="02020603050405020304" pitchFamily="18" charset="0"/>
                <a:cs typeface="Times New Roman" panose="02020603050405020304" pitchFamily="18" charset="0"/>
              </a:rPr>
              <a:t> hay chi </a:t>
            </a:r>
            <a:r>
              <a:rPr lang="en-US" altLang="en-US" sz="4400" dirty="0" err="1">
                <a:solidFill>
                  <a:srgbClr val="000000"/>
                </a:solidFill>
                <a:latin typeface="Times New Roman" panose="02020603050405020304" pitchFamily="18" charset="0"/>
                <a:cs typeface="Times New Roman" panose="02020603050405020304" pitchFamily="18" charset="0"/>
              </a:rPr>
              <a:t>tiết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tiêu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biểu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i="1" dirty="0">
                <a:solidFill>
                  <a:srgbClr val="000000"/>
                </a:solidFill>
                <a:latin typeface="Times New Roman" panose="02020603050405020304" pitchFamily="18" charset="0"/>
                <a:cs typeface="Times New Roman" panose="02020603050405020304" pitchFamily="18" charset="0"/>
              </a:rPr>
              <a:t>Ba </a:t>
            </a:r>
            <a:r>
              <a:rPr lang="en-US" altLang="en-US" sz="4400" i="1" dirty="0" err="1">
                <a:solidFill>
                  <a:srgbClr val="000000"/>
                </a:solidFill>
                <a:latin typeface="Times New Roman" panose="02020603050405020304" pitchFamily="18" charset="0"/>
                <a:cs typeface="Times New Roman" panose="02020603050405020304" pitchFamily="18" charset="0"/>
              </a:rPr>
              <a:t>chàng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sinh</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viên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hoặc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Bài</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hát</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đồng</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sáu</a:t>
            </a:r>
            <a:r>
              <a:rPr lang="en-US" altLang="en-US" sz="4400" i="1" dirty="0">
                <a:solidFill>
                  <a:srgbClr val="000000"/>
                </a:solidFill>
                <a:latin typeface="Times New Roman" panose="02020603050405020304" pitchFamily="18" charset="0"/>
                <a:cs typeface="Times New Roman" panose="02020603050405020304" pitchFamily="18" charset="0"/>
              </a:rPr>
              <a:t> </a:t>
            </a:r>
            <a:r>
              <a:rPr lang="en-US" altLang="en-US" sz="4400" i="1" dirty="0" err="1">
                <a:solidFill>
                  <a:srgbClr val="000000"/>
                </a:solidFill>
                <a:latin typeface="Times New Roman" panose="02020603050405020304" pitchFamily="18" charset="0"/>
                <a:cs typeface="Times New Roman" panose="02020603050405020304" pitchFamily="18" charset="0"/>
              </a:rPr>
              <a:t>xu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bằng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một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thức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nghệ</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thuật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mà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em</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thích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tranh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truyện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tranh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hoạt</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cảnh</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400" dirty="0">
              <a:latin typeface="Times New Roman" panose="02020603050405020304" pitchFamily="18" charset="0"/>
              <a:cs typeface="Times New Roman" panose="02020603050405020304" pitchFamily="18" charset="0"/>
            </a:endParaRPr>
          </a:p>
        </p:txBody>
      </p:sp>
      <p:sp>
        <p:nvSpPr>
          <p:cNvPr id="6" name="TextBox 11">
            <a:extLst>
              <a:ext uri="{FF2B5EF4-FFF2-40B4-BE49-F238E27FC236}">
                <a16:creationId xmlns:a16="http://schemas.microsoft.com/office/drawing/2014/main" id="{1CA74C20-FC99-4B9E-3C38-803AFA26417A}"/>
              </a:ext>
            </a:extLst>
          </p:cNvPr>
          <p:cNvSpPr txBox="1"/>
          <p:nvPr/>
        </p:nvSpPr>
        <p:spPr>
          <a:xfrm>
            <a:off x="2971800" y="570988"/>
            <a:ext cx="10900930" cy="1085618"/>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2E4CD911-FD27-B0E5-D4A1-F7DA8BC416FB}"/>
              </a:ext>
            </a:extLst>
          </p:cNvPr>
          <p:cNvSpPr/>
          <p:nvPr/>
        </p:nvSpPr>
        <p:spPr>
          <a:xfrm>
            <a:off x="3886200" y="4219158"/>
            <a:ext cx="10328242" cy="6067842"/>
          </a:xfrm>
          <a:custGeom>
            <a:avLst/>
            <a:gdLst/>
            <a:ahLst/>
            <a:cxnLst/>
            <a:rect l="l" t="t" r="r" b="b"/>
            <a:pathLst>
              <a:path w="7003915" h="4114800">
                <a:moveTo>
                  <a:pt x="0" y="0"/>
                </a:moveTo>
                <a:lnTo>
                  <a:pt x="7003915" y="0"/>
                </a:lnTo>
                <a:lnTo>
                  <a:pt x="700391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extLst>
      <p:ext uri="{BB962C8B-B14F-4D97-AF65-F5344CB8AC3E}">
        <p14:creationId xmlns:p14="http://schemas.microsoft.com/office/powerpoint/2010/main" val="2548921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68200" y="3467100"/>
            <a:ext cx="4940627" cy="2800767"/>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Hình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ảnh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diễn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không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gian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lớp</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trong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b="1" i="1" dirty="0">
                <a:solidFill>
                  <a:srgbClr val="000000"/>
                </a:solidFill>
                <a:latin typeface="Times New Roman" panose="02020603050405020304" pitchFamily="18" charset="0"/>
                <a:cs typeface="Times New Roman" panose="02020603050405020304" pitchFamily="18" charset="0"/>
              </a:rPr>
              <a:t>Ba </a:t>
            </a:r>
            <a:r>
              <a:rPr lang="en-US" altLang="en-US" sz="4400" b="1" i="1" dirty="0" err="1">
                <a:solidFill>
                  <a:srgbClr val="000000"/>
                </a:solidFill>
                <a:latin typeface="Times New Roman" panose="02020603050405020304" pitchFamily="18" charset="0"/>
                <a:cs typeface="Times New Roman" panose="02020603050405020304" pitchFamily="18" charset="0"/>
              </a:rPr>
              <a:t>chàng</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sinh</a:t>
            </a:r>
            <a:r>
              <a:rPr lang="en-US" altLang="en-US" sz="4400" b="1" i="1" dirty="0">
                <a:solidFill>
                  <a:srgbClr val="000000"/>
                </a:solidFill>
                <a:latin typeface="Times New Roman" panose="02020603050405020304" pitchFamily="18" charset="0"/>
                <a:cs typeface="Times New Roman" panose="02020603050405020304" pitchFamily="18" charset="0"/>
              </a:rPr>
              <a:t> </a:t>
            </a:r>
            <a:r>
              <a:rPr lang="en-US" altLang="en-US" sz="4400" b="1" i="1" dirty="0" err="1">
                <a:solidFill>
                  <a:srgbClr val="000000"/>
                </a:solidFill>
                <a:latin typeface="Times New Roman" panose="02020603050405020304" pitchFamily="18" charset="0"/>
                <a:cs typeface="Times New Roman" panose="02020603050405020304" pitchFamily="18" charset="0"/>
              </a:rPr>
              <a:t>viên</a:t>
            </a:r>
            <a:endParaRPr lang="en-US" altLang="en-US" sz="4400" b="1" dirty="0">
              <a:latin typeface="Times New Roman" panose="02020603050405020304" pitchFamily="18" charset="0"/>
              <a:cs typeface="Times New Roman" panose="02020603050405020304" pitchFamily="18" charset="0"/>
            </a:endParaRPr>
          </a:p>
        </p:txBody>
      </p:sp>
      <p:pic>
        <p:nvPicPr>
          <p:cNvPr id="3" name="Picture 2" descr="Soạn bài Củng cố, mở rộng lớp 9 trang 37 Tập 2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181100"/>
            <a:ext cx="10360742" cy="800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886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9350" y="1321838"/>
            <a:ext cx="16078200" cy="2123658"/>
          </a:xfrm>
          <a:prstGeom prst="rect">
            <a:avLst/>
          </a:prstGeom>
        </p:spPr>
        <p:txBody>
          <a:bodyPr wrap="square">
            <a:spAutoFit/>
          </a:bodyPr>
          <a:lstStyle/>
          <a:p>
            <a:pPr algn="just"/>
            <a:r>
              <a:rPr lang="vi-VN" sz="4400" dirty="0">
                <a:solidFill>
                  <a:srgbClr val="000000"/>
                </a:solidFill>
                <a:latin typeface="+mj-lt"/>
              </a:rPr>
              <a:t>Các văn bản trong bài học này đã giải mã những bí mật gì? Theo em, việc giải mã những bí mật trong thế giới tự nhiên và đời sống xã hội có ý nghĩa như thế nào?</a:t>
            </a:r>
            <a:endParaRPr lang="en-US" sz="4400" dirty="0">
              <a:latin typeface="+mj-lt"/>
            </a:endParaRPr>
          </a:p>
        </p:txBody>
      </p:sp>
      <p:sp>
        <p:nvSpPr>
          <p:cNvPr id="3" name="TextBox 11">
            <a:extLst>
              <a:ext uri="{FF2B5EF4-FFF2-40B4-BE49-F238E27FC236}">
                <a16:creationId xmlns:a16="http://schemas.microsoft.com/office/drawing/2014/main" id="{1CA74C20-FC99-4B9E-3C38-803AFA26417A}"/>
              </a:ext>
            </a:extLst>
          </p:cNvPr>
          <p:cNvSpPr txBox="1"/>
          <p:nvPr/>
        </p:nvSpPr>
        <p:spPr>
          <a:xfrm>
            <a:off x="2971800" y="-38100"/>
            <a:ext cx="10900930" cy="1085618"/>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988101" y="7529816"/>
            <a:ext cx="16079449" cy="2123658"/>
          </a:xfrm>
          <a:prstGeom prst="rect">
            <a:avLst/>
          </a:prstGeom>
        </p:spPr>
        <p:txBody>
          <a:bodyPr wrap="square">
            <a:spAutoFit/>
          </a:bodyPr>
          <a:lstStyle/>
          <a:p>
            <a:pPr marR="0" lvl="0" algn="just">
              <a:spcBef>
                <a:spcPts val="85"/>
              </a:spcBef>
              <a:spcAft>
                <a:spcPts val="0"/>
              </a:spcAft>
              <a:buClr>
                <a:srgbClr val="231F20"/>
              </a:buClr>
            </a:pPr>
            <a:r>
              <a:rPr lang="en-US" sz="4400" spc="-30" dirty="0">
                <a:solidFill>
                  <a:srgbClr val="231F20"/>
                </a:solidFill>
                <a:latin typeface="Times New Roman" panose="02020603050405020304" pitchFamily="18" charset="0"/>
                <a:ea typeface="Arial" panose="020B0604020202020204" pitchFamily="34" charset="0"/>
                <a:sym typeface="Wingdings" panose="05000000000000000000" pitchFamily="2" charset="2"/>
              </a:rPr>
              <a:t> </a:t>
            </a:r>
            <a:r>
              <a:rPr lang="vi-VN" sz="4400" spc="-30" dirty="0">
                <a:solidFill>
                  <a:srgbClr val="231F20"/>
                </a:solidFill>
                <a:latin typeface="Times New Roman" panose="02020603050405020304" pitchFamily="18" charset="0"/>
                <a:ea typeface="Arial" panose="020B0604020202020204" pitchFamily="34" charset="0"/>
              </a:rPr>
              <a:t>Việc</a:t>
            </a:r>
            <a:r>
              <a:rPr lang="vi-VN" sz="4400" spc="-45" dirty="0">
                <a:solidFill>
                  <a:srgbClr val="231F20"/>
                </a:solidFill>
                <a:latin typeface="Times New Roman" panose="02020603050405020304" pitchFamily="18" charset="0"/>
                <a:ea typeface="Arial" panose="020B0604020202020204" pitchFamily="34" charset="0"/>
              </a:rPr>
              <a:t> </a:t>
            </a:r>
            <a:r>
              <a:rPr lang="vi-VN" sz="4400" spc="-30" dirty="0">
                <a:solidFill>
                  <a:srgbClr val="231F20"/>
                </a:solidFill>
                <a:latin typeface="Times New Roman" panose="02020603050405020304" pitchFamily="18" charset="0"/>
                <a:ea typeface="Arial" panose="020B0604020202020204" pitchFamily="34" charset="0"/>
              </a:rPr>
              <a:t>giải</a:t>
            </a:r>
            <a:r>
              <a:rPr lang="vi-VN" sz="4400" spc="-45" dirty="0">
                <a:solidFill>
                  <a:srgbClr val="231F20"/>
                </a:solidFill>
                <a:latin typeface="Times New Roman" panose="02020603050405020304" pitchFamily="18" charset="0"/>
                <a:ea typeface="Arial" panose="020B0604020202020204" pitchFamily="34" charset="0"/>
              </a:rPr>
              <a:t> </a:t>
            </a:r>
            <a:r>
              <a:rPr lang="vi-VN" sz="4400" spc="-30" dirty="0">
                <a:solidFill>
                  <a:srgbClr val="231F20"/>
                </a:solidFill>
                <a:latin typeface="Times New Roman" panose="02020603050405020304" pitchFamily="18" charset="0"/>
                <a:ea typeface="Arial" panose="020B0604020202020204" pitchFamily="34" charset="0"/>
              </a:rPr>
              <a:t>mã</a:t>
            </a:r>
            <a:r>
              <a:rPr lang="vi-VN" sz="4400" spc="-50" dirty="0">
                <a:solidFill>
                  <a:srgbClr val="231F20"/>
                </a:solidFill>
                <a:latin typeface="Times New Roman" panose="02020603050405020304" pitchFamily="18" charset="0"/>
                <a:ea typeface="Arial" panose="020B0604020202020204" pitchFamily="34" charset="0"/>
              </a:rPr>
              <a:t> </a:t>
            </a:r>
            <a:r>
              <a:rPr lang="vi-VN" sz="4400" spc="-30" dirty="0">
                <a:solidFill>
                  <a:srgbClr val="231F20"/>
                </a:solidFill>
                <a:latin typeface="Times New Roman" panose="02020603050405020304" pitchFamily="18" charset="0"/>
                <a:ea typeface="Arial" panose="020B0604020202020204" pitchFamily="34" charset="0"/>
              </a:rPr>
              <a:t>những</a:t>
            </a:r>
            <a:r>
              <a:rPr lang="vi-VN" sz="4400" spc="-45" dirty="0">
                <a:solidFill>
                  <a:srgbClr val="231F20"/>
                </a:solidFill>
                <a:latin typeface="Times New Roman" panose="02020603050405020304" pitchFamily="18" charset="0"/>
                <a:ea typeface="Arial" panose="020B0604020202020204" pitchFamily="34" charset="0"/>
              </a:rPr>
              <a:t> </a:t>
            </a:r>
            <a:r>
              <a:rPr lang="vi-VN" sz="4400" spc="-30" dirty="0">
                <a:solidFill>
                  <a:srgbClr val="231F20"/>
                </a:solidFill>
                <a:latin typeface="Times New Roman" panose="02020603050405020304" pitchFamily="18" charset="0"/>
                <a:ea typeface="Arial" panose="020B0604020202020204" pitchFamily="34" charset="0"/>
              </a:rPr>
              <a:t>bí</a:t>
            </a:r>
            <a:r>
              <a:rPr lang="vi-VN" sz="4400" spc="-45" dirty="0">
                <a:solidFill>
                  <a:srgbClr val="231F20"/>
                </a:solidFill>
                <a:latin typeface="Times New Roman" panose="02020603050405020304" pitchFamily="18" charset="0"/>
                <a:ea typeface="Arial" panose="020B0604020202020204" pitchFamily="34" charset="0"/>
              </a:rPr>
              <a:t> </a:t>
            </a:r>
            <a:r>
              <a:rPr lang="vi-VN" sz="4400" spc="-30" dirty="0">
                <a:solidFill>
                  <a:srgbClr val="231F20"/>
                </a:solidFill>
                <a:latin typeface="Times New Roman" panose="02020603050405020304" pitchFamily="18" charset="0"/>
                <a:ea typeface="Arial" panose="020B0604020202020204" pitchFamily="34" charset="0"/>
              </a:rPr>
              <a:t>mật</a:t>
            </a:r>
            <a:r>
              <a:rPr lang="vi-VN" sz="4400" spc="-50" dirty="0">
                <a:solidFill>
                  <a:srgbClr val="231F20"/>
                </a:solidFill>
                <a:latin typeface="Times New Roman" panose="02020603050405020304" pitchFamily="18" charset="0"/>
                <a:ea typeface="Arial" panose="020B0604020202020204" pitchFamily="34" charset="0"/>
              </a:rPr>
              <a:t> </a:t>
            </a:r>
            <a:r>
              <a:rPr lang="vi-VN" sz="4400" spc="-30" dirty="0">
                <a:solidFill>
                  <a:srgbClr val="231F20"/>
                </a:solidFill>
                <a:latin typeface="Times New Roman" panose="02020603050405020304" pitchFamily="18" charset="0"/>
                <a:ea typeface="Arial" panose="020B0604020202020204" pitchFamily="34" charset="0"/>
              </a:rPr>
              <a:t>trong </a:t>
            </a:r>
            <a:r>
              <a:rPr lang="vi-VN" sz="4400" dirty="0">
                <a:solidFill>
                  <a:srgbClr val="231F20"/>
                </a:solidFill>
                <a:latin typeface="Times New Roman" panose="02020603050405020304" pitchFamily="18" charset="0"/>
                <a:ea typeface="Arial" panose="020B0604020202020204" pitchFamily="34" charset="0"/>
              </a:rPr>
              <a:t>thế giới tự nhiên và xã hội có ý nghĩa vô cùng quan trọng: giúp tìm kiếm sự thật, thực</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thi</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công</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lí,</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lí</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giải</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sự</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phức</a:t>
            </a:r>
            <a:r>
              <a:rPr lang="vi-VN" sz="4400" spc="-40"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tạp,</a:t>
            </a:r>
            <a:r>
              <a:rPr lang="vi-VN" sz="4400" spc="-45" dirty="0">
                <a:solidFill>
                  <a:srgbClr val="231F20"/>
                </a:solidFill>
                <a:latin typeface="Times New Roman" panose="02020603050405020304" pitchFamily="18" charset="0"/>
                <a:ea typeface="Arial" panose="020B0604020202020204" pitchFamily="34" charset="0"/>
              </a:rPr>
              <a:t> </a:t>
            </a:r>
            <a:r>
              <a:rPr lang="vi-VN" sz="4400" dirty="0">
                <a:solidFill>
                  <a:srgbClr val="231F20"/>
                </a:solidFill>
                <a:latin typeface="Times New Roman" panose="02020603050405020304" pitchFamily="18" charset="0"/>
                <a:ea typeface="Arial" panose="020B0604020202020204" pitchFamily="34" charset="0"/>
              </a:rPr>
              <a:t>đa</a:t>
            </a:r>
            <a:r>
              <a:rPr lang="vi-VN" sz="4400" spc="-45" dirty="0">
                <a:solidFill>
                  <a:srgbClr val="231F20"/>
                </a:solidFill>
                <a:latin typeface="Times New Roman" panose="02020603050405020304" pitchFamily="18" charset="0"/>
                <a:ea typeface="Arial" panose="020B0604020202020204" pitchFamily="34" charset="0"/>
              </a:rPr>
              <a:t> </a:t>
            </a:r>
            <a:r>
              <a:rPr lang="vi-VN" sz="4400" spc="-20" dirty="0">
                <a:solidFill>
                  <a:srgbClr val="231F20"/>
                </a:solidFill>
                <a:latin typeface="Times New Roman" panose="02020603050405020304" pitchFamily="18" charset="0"/>
                <a:ea typeface="Arial" panose="020B0604020202020204" pitchFamily="34" charset="0"/>
              </a:rPr>
              <a:t>diện của</a:t>
            </a:r>
            <a:r>
              <a:rPr lang="vi-VN" sz="4400" spc="-45" dirty="0">
                <a:solidFill>
                  <a:srgbClr val="231F20"/>
                </a:solidFill>
                <a:latin typeface="Times New Roman" panose="02020603050405020304" pitchFamily="18" charset="0"/>
                <a:ea typeface="Arial" panose="020B0604020202020204" pitchFamily="34" charset="0"/>
              </a:rPr>
              <a:t> </a:t>
            </a:r>
            <a:r>
              <a:rPr lang="vi-VN" sz="4400" spc="-20" dirty="0">
                <a:solidFill>
                  <a:srgbClr val="231F20"/>
                </a:solidFill>
                <a:latin typeface="Times New Roman" panose="02020603050405020304" pitchFamily="18" charset="0"/>
                <a:ea typeface="Arial" panose="020B0604020202020204" pitchFamily="34" charset="0"/>
              </a:rPr>
              <a:t>cuộc</a:t>
            </a:r>
            <a:r>
              <a:rPr lang="vi-VN" sz="4400" spc="-40" dirty="0">
                <a:solidFill>
                  <a:srgbClr val="231F20"/>
                </a:solidFill>
                <a:latin typeface="Times New Roman" panose="02020603050405020304" pitchFamily="18" charset="0"/>
                <a:ea typeface="Arial" panose="020B0604020202020204" pitchFamily="34" charset="0"/>
              </a:rPr>
              <a:t> </a:t>
            </a:r>
            <a:r>
              <a:rPr lang="vi-VN" sz="4400" spc="-20" dirty="0">
                <a:solidFill>
                  <a:srgbClr val="231F20"/>
                </a:solidFill>
                <a:latin typeface="Times New Roman" panose="02020603050405020304" pitchFamily="18" charset="0"/>
                <a:ea typeface="Arial" panose="020B0604020202020204" pitchFamily="34" charset="0"/>
              </a:rPr>
              <a:t>sống,…</a:t>
            </a:r>
            <a:endParaRPr lang="en-US" sz="4400" dirty="0">
              <a:latin typeface="Arial" panose="020B0604020202020204" pitchFamily="34" charset="0"/>
              <a:ea typeface="Arial" panose="020B0604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443918136"/>
              </p:ext>
            </p:extLst>
          </p:nvPr>
        </p:nvGraphicFramePr>
        <p:xfrm>
          <a:off x="989350" y="3719816"/>
          <a:ext cx="16078200" cy="3535680"/>
        </p:xfrm>
        <a:graphic>
          <a:graphicData uri="http://schemas.openxmlformats.org/drawingml/2006/table">
            <a:tbl>
              <a:tblPr firstRow="1" bandRow="1">
                <a:tableStyleId>{5940675A-B579-460E-94D1-54222C63F5DA}</a:tableStyleId>
              </a:tblPr>
              <a:tblGrid>
                <a:gridCol w="4192250">
                  <a:extLst>
                    <a:ext uri="{9D8B030D-6E8A-4147-A177-3AD203B41FA5}">
                      <a16:colId xmlns:a16="http://schemas.microsoft.com/office/drawing/2014/main" val="1390886035"/>
                    </a:ext>
                  </a:extLst>
                </a:gridCol>
                <a:gridCol w="4419600">
                  <a:extLst>
                    <a:ext uri="{9D8B030D-6E8A-4147-A177-3AD203B41FA5}">
                      <a16:colId xmlns:a16="http://schemas.microsoft.com/office/drawing/2014/main" val="1096056247"/>
                    </a:ext>
                  </a:extLst>
                </a:gridCol>
                <a:gridCol w="7466350">
                  <a:extLst>
                    <a:ext uri="{9D8B030D-6E8A-4147-A177-3AD203B41FA5}">
                      <a16:colId xmlns:a16="http://schemas.microsoft.com/office/drawing/2014/main" val="2808747886"/>
                    </a:ext>
                  </a:extLst>
                </a:gridCol>
              </a:tblGrid>
              <a:tr h="370840">
                <a:tc>
                  <a:txBody>
                    <a:bodyPr/>
                    <a:lstStyle/>
                    <a:p>
                      <a:pPr algn="ctr"/>
                      <a:r>
                        <a:rPr lang="en-US" sz="4400" b="1" dirty="0">
                          <a:latin typeface="Times New Roman" panose="02020603050405020304" pitchFamily="18" charset="0"/>
                          <a:cs typeface="Times New Roman" panose="02020603050405020304" pitchFamily="18" charset="0"/>
                        </a:rPr>
                        <a:t>Ba </a:t>
                      </a:r>
                      <a:r>
                        <a:rPr lang="en-US" sz="4400" b="1" dirty="0" err="1">
                          <a:latin typeface="Times New Roman" panose="02020603050405020304" pitchFamily="18" charset="0"/>
                          <a:cs typeface="Times New Roman" panose="02020603050405020304" pitchFamily="18" charset="0"/>
                        </a:rPr>
                        <a:t>chàng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viên</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Bài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hát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đồng</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sáu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xu</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algn="ctr"/>
                      <a:r>
                        <a:rPr lang="en-US" sz="4400" b="1" dirty="0" err="1">
                          <a:latin typeface="Times New Roman" panose="02020603050405020304" pitchFamily="18" charset="0"/>
                          <a:cs typeface="Times New Roman" panose="02020603050405020304" pitchFamily="18" charset="0"/>
                        </a:rPr>
                        <a:t>Phạm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Xuân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Ẩn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tên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người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như</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cuộc</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đời</a:t>
                      </a:r>
                      <a:endParaRPr lang="en-US" sz="4400" b="1"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extLst>
                  <a:ext uri="{0D108BD9-81ED-4DB2-BD59-A6C34878D82A}">
                    <a16:rowId xmlns:a16="http://schemas.microsoft.com/office/drawing/2014/main" val="2898457124"/>
                  </a:ext>
                </a:extLst>
              </a:tr>
              <a:tr h="370840">
                <a:tc gridSpan="2">
                  <a:txBody>
                    <a:bodyPr/>
                    <a:lstStyle/>
                    <a:p>
                      <a:pPr algn="just"/>
                      <a:r>
                        <a:rPr lang="en-US" sz="4400" dirty="0" err="1">
                          <a:latin typeface="Times New Roman" panose="02020603050405020304" pitchFamily="18" charset="0"/>
                          <a:cs typeface="Times New Roman" panose="02020603050405020304" pitchFamily="18" charset="0"/>
                        </a:rPr>
                        <a:t>Giải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mật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vụ</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án</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c hMerge="1">
                  <a:txBody>
                    <a:bodyPr/>
                    <a:lstStyle/>
                    <a:p>
                      <a:pPr algn="just"/>
                      <a:endParaRPr lang="en-US" sz="4000" dirty="0">
                        <a:latin typeface="Times New Roman" panose="02020603050405020304" pitchFamily="18" charset="0"/>
                        <a:cs typeface="Times New Roman" panose="02020603050405020304" pitchFamily="18" charset="0"/>
                      </a:endParaRPr>
                    </a:p>
                  </a:txBody>
                  <a:tcPr/>
                </a:tc>
                <a:tc>
                  <a:txBody>
                    <a:bodyPr/>
                    <a:lstStyle/>
                    <a:p>
                      <a:pPr algn="just"/>
                      <a:r>
                        <a:rPr lang="en-US" sz="4400" dirty="0" err="1">
                          <a:latin typeface="Times New Roman" panose="02020603050405020304" pitchFamily="18" charset="0"/>
                          <a:cs typeface="Times New Roman" panose="02020603050405020304" pitchFamily="18" charset="0"/>
                        </a:rPr>
                        <a:t>Mong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giải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mã</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cuộc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đời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trầm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lặng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đầy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ẩn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tình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huyền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thoại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Phạm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Ẩn</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val="2464639189"/>
                  </a:ext>
                </a:extLst>
              </a:tr>
            </a:tbl>
          </a:graphicData>
        </a:graphic>
      </p:graphicFrame>
    </p:spTree>
    <p:extLst>
      <p:ext uri="{BB962C8B-B14F-4D97-AF65-F5344CB8AC3E}">
        <p14:creationId xmlns:p14="http://schemas.microsoft.com/office/powerpoint/2010/main" val="127007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3491</TotalTime>
  <Words>688</Words>
  <Application>Microsoft Office PowerPoint</Application>
  <PresentationFormat>Custom</PresentationFormat>
  <Paragraphs>85</Paragraphs>
  <Slides>12</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#9Slide07 SVNGuerrilla</vt:lpstr>
      <vt:lpstr>Calibri</vt:lpstr>
      <vt:lpstr>#9Slide04 Faustina Bold</vt:lpstr>
      <vt:lpstr>Arial</vt:lpstr>
      <vt:lpstr>#9Slide07 SVNBango</vt:lpstr>
      <vt:lpstr>#9Slide04 Manuale Medium</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Bản thuyết trình Hanukkah Đơn giản màu Kem Xanh dương  Phong cách Hoa lá</dc:title>
  <cp:lastModifiedBy>Dell Inspiron 5320</cp:lastModifiedBy>
  <cp:revision>115</cp:revision>
  <dcterms:created xsi:type="dcterms:W3CDTF">2006-08-16T00:00:00Z</dcterms:created>
  <dcterms:modified xsi:type="dcterms:W3CDTF">2024-12-04T04:29:36Z</dcterms:modified>
  <dc:identifier>DAGGYlrBJ50</dc:identifier>
</cp:coreProperties>
</file>