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88"/>
  </p:notesMasterIdLst>
  <p:sldIdLst>
    <p:sldId id="389" r:id="rId2"/>
    <p:sldId id="286" r:id="rId3"/>
    <p:sldId id="287" r:id="rId4"/>
    <p:sldId id="289" r:id="rId5"/>
    <p:sldId id="290" r:id="rId6"/>
    <p:sldId id="291" r:id="rId7"/>
    <p:sldId id="285" r:id="rId8"/>
    <p:sldId id="292" r:id="rId9"/>
    <p:sldId id="293" r:id="rId10"/>
    <p:sldId id="295" r:id="rId11"/>
    <p:sldId id="296" r:id="rId12"/>
    <p:sldId id="297" r:id="rId13"/>
    <p:sldId id="298" r:id="rId14"/>
    <p:sldId id="299" r:id="rId15"/>
    <p:sldId id="300" r:id="rId16"/>
    <p:sldId id="301" r:id="rId17"/>
    <p:sldId id="302" r:id="rId18"/>
    <p:sldId id="303" r:id="rId19"/>
    <p:sldId id="304" r:id="rId20"/>
    <p:sldId id="305" r:id="rId21"/>
    <p:sldId id="306" r:id="rId22"/>
    <p:sldId id="307" r:id="rId23"/>
    <p:sldId id="308" r:id="rId24"/>
    <p:sldId id="310" r:id="rId25"/>
    <p:sldId id="312" r:id="rId26"/>
    <p:sldId id="313" r:id="rId27"/>
    <p:sldId id="314" r:id="rId28"/>
    <p:sldId id="315" r:id="rId29"/>
    <p:sldId id="316" r:id="rId30"/>
    <p:sldId id="317" r:id="rId31"/>
    <p:sldId id="318" r:id="rId32"/>
    <p:sldId id="319" r:id="rId33"/>
    <p:sldId id="320" r:id="rId34"/>
    <p:sldId id="321" r:id="rId35"/>
    <p:sldId id="322" r:id="rId36"/>
    <p:sldId id="324" r:id="rId37"/>
    <p:sldId id="325" r:id="rId38"/>
    <p:sldId id="327" r:id="rId39"/>
    <p:sldId id="328" r:id="rId40"/>
    <p:sldId id="330" r:id="rId41"/>
    <p:sldId id="332" r:id="rId42"/>
    <p:sldId id="333" r:id="rId43"/>
    <p:sldId id="334" r:id="rId44"/>
    <p:sldId id="335" r:id="rId45"/>
    <p:sldId id="339" r:id="rId46"/>
    <p:sldId id="340" r:id="rId47"/>
    <p:sldId id="351" r:id="rId48"/>
    <p:sldId id="352" r:id="rId49"/>
    <p:sldId id="353" r:id="rId50"/>
    <p:sldId id="354" r:id="rId51"/>
    <p:sldId id="355" r:id="rId52"/>
    <p:sldId id="356" r:id="rId53"/>
    <p:sldId id="357" r:id="rId54"/>
    <p:sldId id="344" r:id="rId55"/>
    <p:sldId id="345" r:id="rId56"/>
    <p:sldId id="336" r:id="rId57"/>
    <p:sldId id="346" r:id="rId58"/>
    <p:sldId id="358" r:id="rId59"/>
    <p:sldId id="359" r:id="rId60"/>
    <p:sldId id="360" r:id="rId61"/>
    <p:sldId id="361" r:id="rId62"/>
    <p:sldId id="362" r:id="rId63"/>
    <p:sldId id="364" r:id="rId64"/>
    <p:sldId id="365" r:id="rId65"/>
    <p:sldId id="366" r:id="rId66"/>
    <p:sldId id="367" r:id="rId67"/>
    <p:sldId id="368" r:id="rId68"/>
    <p:sldId id="369" r:id="rId69"/>
    <p:sldId id="370" r:id="rId70"/>
    <p:sldId id="371" r:id="rId71"/>
    <p:sldId id="372" r:id="rId72"/>
    <p:sldId id="373" r:id="rId73"/>
    <p:sldId id="374" r:id="rId74"/>
    <p:sldId id="375" r:id="rId75"/>
    <p:sldId id="377" r:id="rId76"/>
    <p:sldId id="378" r:id="rId77"/>
    <p:sldId id="380" r:id="rId78"/>
    <p:sldId id="382" r:id="rId79"/>
    <p:sldId id="383" r:id="rId80"/>
    <p:sldId id="384" r:id="rId81"/>
    <p:sldId id="385" r:id="rId82"/>
    <p:sldId id="386" r:id="rId83"/>
    <p:sldId id="338" r:id="rId84"/>
    <p:sldId id="387" r:id="rId85"/>
    <p:sldId id="388" r:id="rId86"/>
    <p:sldId id="392" r:id="rId87"/>
  </p:sldIdLst>
  <p:sldSz cx="9144000" cy="5143500" type="screen16x9"/>
  <p:notesSz cx="6858000" cy="9144000"/>
  <p:embeddedFontLst>
    <p:embeddedFont>
      <p:font typeface="Archivo" panose="020B0604020202020204" charset="0"/>
      <p:regular r:id="rId89"/>
      <p:bold r:id="rId90"/>
      <p:italic r:id="rId91"/>
      <p:boldItalic r:id="rId92"/>
    </p:embeddedFont>
    <p:embeddedFont>
      <p:font typeface="Bebas Neue" panose="020B0606020202050201" pitchFamily="34" charset="0"/>
      <p:regular r:id="rId93"/>
    </p:embeddedFont>
    <p:embeddedFont>
      <p:font typeface="DM Sans" pitchFamily="2" charset="0"/>
      <p:regular r:id="rId94"/>
      <p:bold r:id="rId95"/>
      <p:italic r:id="rId96"/>
      <p:boldItalic r:id="rId97"/>
    </p:embeddedFont>
    <p:embeddedFont>
      <p:font typeface="Noto Serif Hebrew" panose="020B0604020202020204" charset="-79"/>
      <p:regular r:id="rId98"/>
      <p:bold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0B3"/>
    <a:srgbClr val="F1EFEE"/>
    <a:srgbClr val="EDFAFD"/>
    <a:srgbClr val="1789A3"/>
    <a:srgbClr val="FFF3E7"/>
    <a:srgbClr val="43434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F0968E-4D6A-4944-B507-FFABE08E3E8F}">
  <a:tblStyle styleId="{11F0968E-4D6A-4944-B507-FFABE08E3E8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38" autoAdjust="0"/>
    <p:restoredTop sz="94343" autoAdjust="0"/>
  </p:normalViewPr>
  <p:slideViewPr>
    <p:cSldViewPr snapToGrid="0">
      <p:cViewPr varScale="1">
        <p:scale>
          <a:sx n="106" d="100"/>
          <a:sy n="106" d="100"/>
        </p:scale>
        <p:origin x="60"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9186edecb2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19186edecb2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276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hình mũi tên đỏ để quay lại slide chọn câu hỏi.</a:t>
            </a:r>
            <a:endParaRPr lang="en-US"/>
          </a:p>
        </p:txBody>
      </p:sp>
    </p:spTree>
    <p:extLst>
      <p:ext uri="{BB962C8B-B14F-4D97-AF65-F5344CB8AC3E}">
        <p14:creationId xmlns:p14="http://schemas.microsoft.com/office/powerpoint/2010/main" val="499818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hình mũi tên đỏ để quay lại slide chọn câu hỏi.</a:t>
            </a:r>
            <a:endParaRPr lang="en-US"/>
          </a:p>
        </p:txBody>
      </p:sp>
    </p:spTree>
    <p:extLst>
      <p:ext uri="{BB962C8B-B14F-4D97-AF65-F5344CB8AC3E}">
        <p14:creationId xmlns:p14="http://schemas.microsoft.com/office/powerpoint/2010/main" val="3570896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hình mũi tên đỏ để quay lại slide chọn câu hỏi.</a:t>
            </a:r>
            <a:endParaRPr lang="en-US"/>
          </a:p>
        </p:txBody>
      </p:sp>
    </p:spTree>
    <p:extLst>
      <p:ext uri="{BB962C8B-B14F-4D97-AF65-F5344CB8AC3E}">
        <p14:creationId xmlns:p14="http://schemas.microsoft.com/office/powerpoint/2010/main" val="3773146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hình mũi tên đỏ để quay lại slide chọn câu hỏi.</a:t>
            </a:r>
            <a:endParaRPr lang="en-US"/>
          </a:p>
        </p:txBody>
      </p:sp>
    </p:spTree>
    <p:extLst>
      <p:ext uri="{BB962C8B-B14F-4D97-AF65-F5344CB8AC3E}">
        <p14:creationId xmlns:p14="http://schemas.microsoft.com/office/powerpoint/2010/main" val="4209726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hình mũi tên đỏ để quay lại slide chọn câu hỏi.</a:t>
            </a:r>
            <a:endParaRPr lang="en-US"/>
          </a:p>
        </p:txBody>
      </p:sp>
    </p:spTree>
    <p:extLst>
      <p:ext uri="{BB962C8B-B14F-4D97-AF65-F5344CB8AC3E}">
        <p14:creationId xmlns:p14="http://schemas.microsoft.com/office/powerpoint/2010/main" val="3125518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hình mũi tên đỏ để quay lại slide chọn câu hỏi.</a:t>
            </a:r>
            <a:endParaRPr lang="en-US"/>
          </a:p>
        </p:txBody>
      </p:sp>
    </p:spTree>
    <p:extLst>
      <p:ext uri="{BB962C8B-B14F-4D97-AF65-F5344CB8AC3E}">
        <p14:creationId xmlns:p14="http://schemas.microsoft.com/office/powerpoint/2010/main" val="2524224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hình mũi tên đỏ để quay lại slide chọn câu hỏi.</a:t>
            </a:r>
            <a:endParaRPr lang="en-US"/>
          </a:p>
        </p:txBody>
      </p:sp>
    </p:spTree>
    <p:extLst>
      <p:ext uri="{BB962C8B-B14F-4D97-AF65-F5344CB8AC3E}">
        <p14:creationId xmlns:p14="http://schemas.microsoft.com/office/powerpoint/2010/main" val="207155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1945af8afb6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1945af8afb6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5575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9186edecb2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9186edecb2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2216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9186edecb2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9186edecb2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95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1945af8afb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1945af8afb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348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9186edecb2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9186edecb2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9903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9186edecb2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9186edecb2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815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1945af8afb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1945af8afb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2978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19475580099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19475580099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3608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9186edecb2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19186edecb2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8442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1945af8afb6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1945af8afb6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484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9186edecb2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9186edecb2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4788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9186edecb2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9186edecb2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0588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945af8afb6_0_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1945af8afb6_0_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9023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1945af8afb6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1945af8afb6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3312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a:t>
            </a:r>
            <a:r>
              <a:rPr lang="en-US" baseline="0"/>
              <a:t> bấm vào từng mảnh ghép để mở câu hỏi. Sau khi mở hết 8 mảnh ghép, GV bấm vào hình bóng đèn để mở chú thích cho hình ảnh và chia sẻ thêm cho HS.</a:t>
            </a:r>
          </a:p>
          <a:p>
            <a:pPr marL="158750" indent="0">
              <a:buNone/>
            </a:pPr>
            <a:r>
              <a:rPr lang="en-US" baseline="0"/>
              <a:t>GV bấm vào mũi tên màu cam để chia sẻ thêm về mảnh ghép bí ẩn.</a:t>
            </a:r>
            <a:endParaRPr lang="en-US"/>
          </a:p>
        </p:txBody>
      </p:sp>
    </p:spTree>
    <p:extLst>
      <p:ext uri="{BB962C8B-B14F-4D97-AF65-F5344CB8AC3E}">
        <p14:creationId xmlns:p14="http://schemas.microsoft.com/office/powerpoint/2010/main" val="3280211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hình mũi tên đỏ để quay lại slide chọn câu hỏi.</a:t>
            </a:r>
            <a:endParaRPr lang="en-US"/>
          </a:p>
        </p:txBody>
      </p:sp>
    </p:spTree>
    <p:extLst>
      <p:ext uri="{BB962C8B-B14F-4D97-AF65-F5344CB8AC3E}">
        <p14:creationId xmlns:p14="http://schemas.microsoft.com/office/powerpoint/2010/main" val="509603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flipH="1">
            <a:off x="3881496" y="611200"/>
            <a:ext cx="4547400" cy="2500800"/>
          </a:xfrm>
          <a:prstGeom prst="rect">
            <a:avLst/>
          </a:prstGeom>
        </p:spPr>
        <p:txBody>
          <a:bodyPr spcFirstLastPara="1" wrap="square" lIns="91425" tIns="91425" rIns="91425" bIns="91425" anchor="t" anchorCtr="0">
            <a:noAutofit/>
          </a:bodyPr>
          <a:lstStyle>
            <a:lvl1pPr lvl="0" algn="r">
              <a:lnSpc>
                <a:spcPct val="80000"/>
              </a:lnSpc>
              <a:spcBef>
                <a:spcPts val="0"/>
              </a:spcBef>
              <a:spcAft>
                <a:spcPts val="0"/>
              </a:spcAft>
              <a:buSzPts val="5200"/>
              <a:buNone/>
              <a:defRPr sz="5000">
                <a:latin typeface="Arial" panose="020B0604020202020204" pitchFamily="34" charset="0"/>
                <a:cs typeface="Arial" panose="020B06040202020202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flipH="1">
            <a:off x="4069896" y="3353825"/>
            <a:ext cx="4359000" cy="4095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3933586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0"/>
        <p:cNvGrpSpPr/>
        <p:nvPr/>
      </p:nvGrpSpPr>
      <p:grpSpPr>
        <a:xfrm>
          <a:off x="0" y="0"/>
          <a:ext cx="0" cy="0"/>
          <a:chOff x="0" y="0"/>
          <a:chExt cx="0" cy="0"/>
        </a:xfrm>
      </p:grpSpPr>
      <p:sp>
        <p:nvSpPr>
          <p:cNvPr id="61" name="Google Shape;61;p13"/>
          <p:cNvSpPr txBox="1">
            <a:spLocks noGrp="1"/>
          </p:cNvSpPr>
          <p:nvPr>
            <p:ph type="subTitle" idx="1"/>
          </p:nvPr>
        </p:nvSpPr>
        <p:spPr>
          <a:xfrm>
            <a:off x="4329165" y="1347271"/>
            <a:ext cx="4099800" cy="348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ea typeface="Arial" panose="020B0604020202020204" pitchFamily="34" charset="0"/>
                <a:cs typeface="Arial" panose="020B0604020202020204" pitchFamily="34" charset="0"/>
                <a:sym typeface="Archivo Mediu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2" name="Google Shape;62;p13"/>
          <p:cNvSpPr txBox="1">
            <a:spLocks noGrp="1"/>
          </p:cNvSpPr>
          <p:nvPr>
            <p:ph type="subTitle" idx="2"/>
          </p:nvPr>
        </p:nvSpPr>
        <p:spPr>
          <a:xfrm>
            <a:off x="4329165" y="2184339"/>
            <a:ext cx="4099800" cy="348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ea typeface="Arial" panose="020B0604020202020204" pitchFamily="34" charset="0"/>
                <a:cs typeface="Arial" panose="020B0604020202020204" pitchFamily="34" charset="0"/>
                <a:sym typeface="Archivo Mediu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subTitle" idx="3"/>
          </p:nvPr>
        </p:nvSpPr>
        <p:spPr>
          <a:xfrm>
            <a:off x="4329165" y="3021407"/>
            <a:ext cx="4099800" cy="348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ea typeface="Arial" panose="020B0604020202020204" pitchFamily="34" charset="0"/>
                <a:cs typeface="Arial" panose="020B0604020202020204" pitchFamily="34" charset="0"/>
                <a:sym typeface="Archivo Mediu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 name="Google Shape;64;p13"/>
          <p:cNvSpPr txBox="1">
            <a:spLocks noGrp="1"/>
          </p:cNvSpPr>
          <p:nvPr>
            <p:ph type="subTitle" idx="4"/>
          </p:nvPr>
        </p:nvSpPr>
        <p:spPr>
          <a:xfrm>
            <a:off x="4329165" y="1164606"/>
            <a:ext cx="4099800" cy="34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DM Sans"/>
              <a:buNone/>
              <a:defRPr sz="2200" b="1">
                <a:latin typeface="Arial" panose="020B0604020202020204" pitchFamily="34" charset="0"/>
                <a:ea typeface="Arial" panose="020B0604020202020204" pitchFamily="34" charset="0"/>
                <a:cs typeface="Arial" panose="020B0604020202020204" pitchFamily="34" charset="0"/>
                <a:sym typeface="DM Sans"/>
              </a:defRPr>
            </a:lvl1pPr>
            <a:lvl2pPr lvl="1"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2pPr>
            <a:lvl3pPr lvl="2"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3pPr>
            <a:lvl4pPr lvl="3"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4pPr>
            <a:lvl5pPr lvl="4"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5pPr>
            <a:lvl6pPr lvl="5"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6pPr>
            <a:lvl7pPr lvl="6"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7pPr>
            <a:lvl8pPr lvl="7"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8pPr>
            <a:lvl9pPr lvl="8"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9pPr>
          </a:lstStyle>
          <a:p>
            <a:endParaRPr/>
          </a:p>
        </p:txBody>
      </p:sp>
      <p:sp>
        <p:nvSpPr>
          <p:cNvPr id="65" name="Google Shape;65;p13"/>
          <p:cNvSpPr txBox="1">
            <a:spLocks noGrp="1"/>
          </p:cNvSpPr>
          <p:nvPr>
            <p:ph type="subTitle" idx="5"/>
          </p:nvPr>
        </p:nvSpPr>
        <p:spPr>
          <a:xfrm>
            <a:off x="4329165" y="2000459"/>
            <a:ext cx="4099800" cy="34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DM Sans"/>
              <a:buNone/>
              <a:defRPr sz="2200" b="1">
                <a:latin typeface="Arial" panose="020B0604020202020204" pitchFamily="34" charset="0"/>
                <a:ea typeface="Arial" panose="020B0604020202020204" pitchFamily="34" charset="0"/>
                <a:cs typeface="Arial" panose="020B0604020202020204" pitchFamily="34" charset="0"/>
                <a:sym typeface="DM Sans"/>
              </a:defRPr>
            </a:lvl1pPr>
            <a:lvl2pPr lvl="1"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2pPr>
            <a:lvl3pPr lvl="2"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3pPr>
            <a:lvl4pPr lvl="3"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4pPr>
            <a:lvl5pPr lvl="4"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5pPr>
            <a:lvl6pPr lvl="5"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6pPr>
            <a:lvl7pPr lvl="6"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7pPr>
            <a:lvl8pPr lvl="7"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8pPr>
            <a:lvl9pPr lvl="8"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9pPr>
          </a:lstStyle>
          <a:p>
            <a:endParaRPr/>
          </a:p>
        </p:txBody>
      </p:sp>
      <p:sp>
        <p:nvSpPr>
          <p:cNvPr id="66" name="Google Shape;66;p13"/>
          <p:cNvSpPr txBox="1">
            <a:spLocks noGrp="1"/>
          </p:cNvSpPr>
          <p:nvPr>
            <p:ph type="subTitle" idx="6"/>
          </p:nvPr>
        </p:nvSpPr>
        <p:spPr>
          <a:xfrm>
            <a:off x="4329165" y="2836311"/>
            <a:ext cx="4099800" cy="34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DM Sans"/>
              <a:buNone/>
              <a:defRPr sz="2200" b="1">
                <a:latin typeface="Arial" panose="020B0604020202020204" pitchFamily="34" charset="0"/>
                <a:ea typeface="Arial" panose="020B0604020202020204" pitchFamily="34" charset="0"/>
                <a:cs typeface="Arial" panose="020B0604020202020204" pitchFamily="34" charset="0"/>
                <a:sym typeface="DM Sans"/>
              </a:defRPr>
            </a:lvl1pPr>
            <a:lvl2pPr lvl="1"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2pPr>
            <a:lvl3pPr lvl="2"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3pPr>
            <a:lvl4pPr lvl="3"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4pPr>
            <a:lvl5pPr lvl="4"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5pPr>
            <a:lvl6pPr lvl="5"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6pPr>
            <a:lvl7pPr lvl="6"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7pPr>
            <a:lvl8pPr lvl="7"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8pPr>
            <a:lvl9pPr lvl="8"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9pPr>
          </a:lstStyle>
          <a:p>
            <a:endParaRPr/>
          </a:p>
        </p:txBody>
      </p:sp>
      <p:sp>
        <p:nvSpPr>
          <p:cNvPr id="67" name="Google Shape;67;p13"/>
          <p:cNvSpPr txBox="1">
            <a:spLocks noGrp="1"/>
          </p:cNvSpPr>
          <p:nvPr>
            <p:ph type="subTitle" idx="7"/>
          </p:nvPr>
        </p:nvSpPr>
        <p:spPr>
          <a:xfrm>
            <a:off x="4329075" y="3850825"/>
            <a:ext cx="4099800" cy="348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rial" panose="020B0604020202020204" pitchFamily="34" charset="0"/>
                <a:ea typeface="Arial" panose="020B0604020202020204" pitchFamily="34" charset="0"/>
                <a:cs typeface="Arial" panose="020B0604020202020204" pitchFamily="34" charset="0"/>
                <a:sym typeface="Archivo Mediu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8" name="Google Shape;68;p13"/>
          <p:cNvSpPr txBox="1">
            <a:spLocks noGrp="1"/>
          </p:cNvSpPr>
          <p:nvPr>
            <p:ph type="subTitle" idx="8"/>
          </p:nvPr>
        </p:nvSpPr>
        <p:spPr>
          <a:xfrm>
            <a:off x="4329075" y="3672164"/>
            <a:ext cx="4099800" cy="34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DM Sans"/>
              <a:buNone/>
              <a:defRPr sz="2200" b="1">
                <a:latin typeface="Arial" panose="020B0604020202020204" pitchFamily="34" charset="0"/>
                <a:ea typeface="Arial" panose="020B0604020202020204" pitchFamily="34" charset="0"/>
                <a:cs typeface="Arial" panose="020B0604020202020204" pitchFamily="34" charset="0"/>
                <a:sym typeface="DM Sans"/>
              </a:defRPr>
            </a:lvl1pPr>
            <a:lvl2pPr lvl="1"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2pPr>
            <a:lvl3pPr lvl="2"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3pPr>
            <a:lvl4pPr lvl="3"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4pPr>
            <a:lvl5pPr lvl="4"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5pPr>
            <a:lvl6pPr lvl="5"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6pPr>
            <a:lvl7pPr lvl="6"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7pPr>
            <a:lvl8pPr lvl="7"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8pPr>
            <a:lvl9pPr lvl="8" rtl="0">
              <a:lnSpc>
                <a:spcPct val="100000"/>
              </a:lnSpc>
              <a:spcBef>
                <a:spcPts val="0"/>
              </a:spcBef>
              <a:spcAft>
                <a:spcPts val="0"/>
              </a:spcAft>
              <a:buSzPts val="2000"/>
              <a:buFont typeface="Noto Serif Hebrew"/>
              <a:buNone/>
              <a:defRPr sz="2000" b="1">
                <a:latin typeface="Noto Serif Hebrew"/>
                <a:ea typeface="Noto Serif Hebrew"/>
                <a:cs typeface="Noto Serif Hebrew"/>
                <a:sym typeface="Noto Serif Hebrew"/>
              </a:defRPr>
            </a:lvl9pPr>
          </a:lstStyle>
          <a:p>
            <a:endParaRPr/>
          </a:p>
        </p:txBody>
      </p:sp>
      <p:sp>
        <p:nvSpPr>
          <p:cNvPr id="69" name="Google Shape;69;p13"/>
          <p:cNvSpPr txBox="1">
            <a:spLocks noGrp="1"/>
          </p:cNvSpPr>
          <p:nvPr>
            <p:ph type="title" hasCustomPrompt="1"/>
          </p:nvPr>
        </p:nvSpPr>
        <p:spPr>
          <a:xfrm>
            <a:off x="3445075" y="3677999"/>
            <a:ext cx="740100" cy="42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Font typeface="DM Sans"/>
              <a:buNone/>
              <a:defRPr sz="3000" b="1">
                <a:latin typeface="DM Sans"/>
                <a:ea typeface="DM Sans"/>
                <a:cs typeface="DM Sans"/>
                <a:sym typeface="DM Sans"/>
              </a:defRPr>
            </a:lvl2pPr>
            <a:lvl3pPr lvl="2" rtl="0">
              <a:spcBef>
                <a:spcPts val="0"/>
              </a:spcBef>
              <a:spcAft>
                <a:spcPts val="0"/>
              </a:spcAft>
              <a:buSzPts val="3000"/>
              <a:buFont typeface="DM Sans"/>
              <a:buNone/>
              <a:defRPr sz="3000" b="1">
                <a:latin typeface="DM Sans"/>
                <a:ea typeface="DM Sans"/>
                <a:cs typeface="DM Sans"/>
                <a:sym typeface="DM Sans"/>
              </a:defRPr>
            </a:lvl3pPr>
            <a:lvl4pPr lvl="3" rtl="0">
              <a:spcBef>
                <a:spcPts val="0"/>
              </a:spcBef>
              <a:spcAft>
                <a:spcPts val="0"/>
              </a:spcAft>
              <a:buSzPts val="3000"/>
              <a:buFont typeface="DM Sans"/>
              <a:buNone/>
              <a:defRPr sz="3000" b="1">
                <a:latin typeface="DM Sans"/>
                <a:ea typeface="DM Sans"/>
                <a:cs typeface="DM Sans"/>
                <a:sym typeface="DM Sans"/>
              </a:defRPr>
            </a:lvl4pPr>
            <a:lvl5pPr lvl="4" rtl="0">
              <a:spcBef>
                <a:spcPts val="0"/>
              </a:spcBef>
              <a:spcAft>
                <a:spcPts val="0"/>
              </a:spcAft>
              <a:buSzPts val="3000"/>
              <a:buFont typeface="DM Sans"/>
              <a:buNone/>
              <a:defRPr sz="3000" b="1">
                <a:latin typeface="DM Sans"/>
                <a:ea typeface="DM Sans"/>
                <a:cs typeface="DM Sans"/>
                <a:sym typeface="DM Sans"/>
              </a:defRPr>
            </a:lvl5pPr>
            <a:lvl6pPr lvl="5" rtl="0">
              <a:spcBef>
                <a:spcPts val="0"/>
              </a:spcBef>
              <a:spcAft>
                <a:spcPts val="0"/>
              </a:spcAft>
              <a:buSzPts val="3000"/>
              <a:buFont typeface="DM Sans"/>
              <a:buNone/>
              <a:defRPr sz="3000" b="1">
                <a:latin typeface="DM Sans"/>
                <a:ea typeface="DM Sans"/>
                <a:cs typeface="DM Sans"/>
                <a:sym typeface="DM Sans"/>
              </a:defRPr>
            </a:lvl6pPr>
            <a:lvl7pPr lvl="6" rtl="0">
              <a:spcBef>
                <a:spcPts val="0"/>
              </a:spcBef>
              <a:spcAft>
                <a:spcPts val="0"/>
              </a:spcAft>
              <a:buSzPts val="3000"/>
              <a:buFont typeface="DM Sans"/>
              <a:buNone/>
              <a:defRPr sz="3000" b="1">
                <a:latin typeface="DM Sans"/>
                <a:ea typeface="DM Sans"/>
                <a:cs typeface="DM Sans"/>
                <a:sym typeface="DM Sans"/>
              </a:defRPr>
            </a:lvl7pPr>
            <a:lvl8pPr lvl="7" rtl="0">
              <a:spcBef>
                <a:spcPts val="0"/>
              </a:spcBef>
              <a:spcAft>
                <a:spcPts val="0"/>
              </a:spcAft>
              <a:buSzPts val="3000"/>
              <a:buFont typeface="DM Sans"/>
              <a:buNone/>
              <a:defRPr sz="3000" b="1">
                <a:latin typeface="DM Sans"/>
                <a:ea typeface="DM Sans"/>
                <a:cs typeface="DM Sans"/>
                <a:sym typeface="DM Sans"/>
              </a:defRPr>
            </a:lvl8pPr>
            <a:lvl9pPr lvl="8" rtl="0">
              <a:spcBef>
                <a:spcPts val="0"/>
              </a:spcBef>
              <a:spcAft>
                <a:spcPts val="0"/>
              </a:spcAft>
              <a:buSzPts val="3000"/>
              <a:buFont typeface="DM Sans"/>
              <a:buNone/>
              <a:defRPr sz="3000" b="1">
                <a:latin typeface="DM Sans"/>
                <a:ea typeface="DM Sans"/>
                <a:cs typeface="DM Sans"/>
                <a:sym typeface="DM Sans"/>
              </a:defRPr>
            </a:lvl9pPr>
          </a:lstStyle>
          <a:p>
            <a:r>
              <a:t>xx%</a:t>
            </a:r>
          </a:p>
        </p:txBody>
      </p:sp>
      <p:sp>
        <p:nvSpPr>
          <p:cNvPr id="70" name="Google Shape;70;p13"/>
          <p:cNvSpPr txBox="1">
            <a:spLocks noGrp="1"/>
          </p:cNvSpPr>
          <p:nvPr>
            <p:ph type="title" idx="9" hasCustomPrompt="1"/>
          </p:nvPr>
        </p:nvSpPr>
        <p:spPr>
          <a:xfrm>
            <a:off x="3445075" y="1166939"/>
            <a:ext cx="740100" cy="42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Font typeface="DM Sans"/>
              <a:buNone/>
              <a:defRPr sz="3000" b="1">
                <a:latin typeface="DM Sans"/>
                <a:ea typeface="DM Sans"/>
                <a:cs typeface="DM Sans"/>
                <a:sym typeface="DM Sans"/>
              </a:defRPr>
            </a:lvl2pPr>
            <a:lvl3pPr lvl="2" rtl="0">
              <a:spcBef>
                <a:spcPts val="0"/>
              </a:spcBef>
              <a:spcAft>
                <a:spcPts val="0"/>
              </a:spcAft>
              <a:buSzPts val="3000"/>
              <a:buFont typeface="DM Sans"/>
              <a:buNone/>
              <a:defRPr sz="3000" b="1">
                <a:latin typeface="DM Sans"/>
                <a:ea typeface="DM Sans"/>
                <a:cs typeface="DM Sans"/>
                <a:sym typeface="DM Sans"/>
              </a:defRPr>
            </a:lvl3pPr>
            <a:lvl4pPr lvl="3" rtl="0">
              <a:spcBef>
                <a:spcPts val="0"/>
              </a:spcBef>
              <a:spcAft>
                <a:spcPts val="0"/>
              </a:spcAft>
              <a:buSzPts val="3000"/>
              <a:buFont typeface="DM Sans"/>
              <a:buNone/>
              <a:defRPr sz="3000" b="1">
                <a:latin typeface="DM Sans"/>
                <a:ea typeface="DM Sans"/>
                <a:cs typeface="DM Sans"/>
                <a:sym typeface="DM Sans"/>
              </a:defRPr>
            </a:lvl4pPr>
            <a:lvl5pPr lvl="4" rtl="0">
              <a:spcBef>
                <a:spcPts val="0"/>
              </a:spcBef>
              <a:spcAft>
                <a:spcPts val="0"/>
              </a:spcAft>
              <a:buSzPts val="3000"/>
              <a:buFont typeface="DM Sans"/>
              <a:buNone/>
              <a:defRPr sz="3000" b="1">
                <a:latin typeface="DM Sans"/>
                <a:ea typeface="DM Sans"/>
                <a:cs typeface="DM Sans"/>
                <a:sym typeface="DM Sans"/>
              </a:defRPr>
            </a:lvl5pPr>
            <a:lvl6pPr lvl="5" rtl="0">
              <a:spcBef>
                <a:spcPts val="0"/>
              </a:spcBef>
              <a:spcAft>
                <a:spcPts val="0"/>
              </a:spcAft>
              <a:buSzPts val="3000"/>
              <a:buFont typeface="DM Sans"/>
              <a:buNone/>
              <a:defRPr sz="3000" b="1">
                <a:latin typeface="DM Sans"/>
                <a:ea typeface="DM Sans"/>
                <a:cs typeface="DM Sans"/>
                <a:sym typeface="DM Sans"/>
              </a:defRPr>
            </a:lvl6pPr>
            <a:lvl7pPr lvl="6" rtl="0">
              <a:spcBef>
                <a:spcPts val="0"/>
              </a:spcBef>
              <a:spcAft>
                <a:spcPts val="0"/>
              </a:spcAft>
              <a:buSzPts val="3000"/>
              <a:buFont typeface="DM Sans"/>
              <a:buNone/>
              <a:defRPr sz="3000" b="1">
                <a:latin typeface="DM Sans"/>
                <a:ea typeface="DM Sans"/>
                <a:cs typeface="DM Sans"/>
                <a:sym typeface="DM Sans"/>
              </a:defRPr>
            </a:lvl7pPr>
            <a:lvl8pPr lvl="7" rtl="0">
              <a:spcBef>
                <a:spcPts val="0"/>
              </a:spcBef>
              <a:spcAft>
                <a:spcPts val="0"/>
              </a:spcAft>
              <a:buSzPts val="3000"/>
              <a:buFont typeface="DM Sans"/>
              <a:buNone/>
              <a:defRPr sz="3000" b="1">
                <a:latin typeface="DM Sans"/>
                <a:ea typeface="DM Sans"/>
                <a:cs typeface="DM Sans"/>
                <a:sym typeface="DM Sans"/>
              </a:defRPr>
            </a:lvl8pPr>
            <a:lvl9pPr lvl="8" rtl="0">
              <a:spcBef>
                <a:spcPts val="0"/>
              </a:spcBef>
              <a:spcAft>
                <a:spcPts val="0"/>
              </a:spcAft>
              <a:buSzPts val="3000"/>
              <a:buFont typeface="DM Sans"/>
              <a:buNone/>
              <a:defRPr sz="3000" b="1">
                <a:latin typeface="DM Sans"/>
                <a:ea typeface="DM Sans"/>
                <a:cs typeface="DM Sans"/>
                <a:sym typeface="DM Sans"/>
              </a:defRPr>
            </a:lvl9pPr>
          </a:lstStyle>
          <a:p>
            <a:r>
              <a:t>xx%</a:t>
            </a:r>
          </a:p>
        </p:txBody>
      </p:sp>
      <p:sp>
        <p:nvSpPr>
          <p:cNvPr id="71" name="Google Shape;71;p13"/>
          <p:cNvSpPr txBox="1">
            <a:spLocks noGrp="1"/>
          </p:cNvSpPr>
          <p:nvPr>
            <p:ph type="title" idx="13" hasCustomPrompt="1"/>
          </p:nvPr>
        </p:nvSpPr>
        <p:spPr>
          <a:xfrm>
            <a:off x="3445075" y="2003959"/>
            <a:ext cx="740100" cy="42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Font typeface="DM Sans"/>
              <a:buNone/>
              <a:defRPr sz="3000" b="1">
                <a:latin typeface="DM Sans"/>
                <a:ea typeface="DM Sans"/>
                <a:cs typeface="DM Sans"/>
                <a:sym typeface="DM Sans"/>
              </a:defRPr>
            </a:lvl2pPr>
            <a:lvl3pPr lvl="2" rtl="0">
              <a:spcBef>
                <a:spcPts val="0"/>
              </a:spcBef>
              <a:spcAft>
                <a:spcPts val="0"/>
              </a:spcAft>
              <a:buSzPts val="3000"/>
              <a:buFont typeface="DM Sans"/>
              <a:buNone/>
              <a:defRPr sz="3000" b="1">
                <a:latin typeface="DM Sans"/>
                <a:ea typeface="DM Sans"/>
                <a:cs typeface="DM Sans"/>
                <a:sym typeface="DM Sans"/>
              </a:defRPr>
            </a:lvl3pPr>
            <a:lvl4pPr lvl="3" rtl="0">
              <a:spcBef>
                <a:spcPts val="0"/>
              </a:spcBef>
              <a:spcAft>
                <a:spcPts val="0"/>
              </a:spcAft>
              <a:buSzPts val="3000"/>
              <a:buFont typeface="DM Sans"/>
              <a:buNone/>
              <a:defRPr sz="3000" b="1">
                <a:latin typeface="DM Sans"/>
                <a:ea typeface="DM Sans"/>
                <a:cs typeface="DM Sans"/>
                <a:sym typeface="DM Sans"/>
              </a:defRPr>
            </a:lvl4pPr>
            <a:lvl5pPr lvl="4" rtl="0">
              <a:spcBef>
                <a:spcPts val="0"/>
              </a:spcBef>
              <a:spcAft>
                <a:spcPts val="0"/>
              </a:spcAft>
              <a:buSzPts val="3000"/>
              <a:buFont typeface="DM Sans"/>
              <a:buNone/>
              <a:defRPr sz="3000" b="1">
                <a:latin typeface="DM Sans"/>
                <a:ea typeface="DM Sans"/>
                <a:cs typeface="DM Sans"/>
                <a:sym typeface="DM Sans"/>
              </a:defRPr>
            </a:lvl5pPr>
            <a:lvl6pPr lvl="5" rtl="0">
              <a:spcBef>
                <a:spcPts val="0"/>
              </a:spcBef>
              <a:spcAft>
                <a:spcPts val="0"/>
              </a:spcAft>
              <a:buSzPts val="3000"/>
              <a:buFont typeface="DM Sans"/>
              <a:buNone/>
              <a:defRPr sz="3000" b="1">
                <a:latin typeface="DM Sans"/>
                <a:ea typeface="DM Sans"/>
                <a:cs typeface="DM Sans"/>
                <a:sym typeface="DM Sans"/>
              </a:defRPr>
            </a:lvl6pPr>
            <a:lvl7pPr lvl="6" rtl="0">
              <a:spcBef>
                <a:spcPts val="0"/>
              </a:spcBef>
              <a:spcAft>
                <a:spcPts val="0"/>
              </a:spcAft>
              <a:buSzPts val="3000"/>
              <a:buFont typeface="DM Sans"/>
              <a:buNone/>
              <a:defRPr sz="3000" b="1">
                <a:latin typeface="DM Sans"/>
                <a:ea typeface="DM Sans"/>
                <a:cs typeface="DM Sans"/>
                <a:sym typeface="DM Sans"/>
              </a:defRPr>
            </a:lvl7pPr>
            <a:lvl8pPr lvl="7" rtl="0">
              <a:spcBef>
                <a:spcPts val="0"/>
              </a:spcBef>
              <a:spcAft>
                <a:spcPts val="0"/>
              </a:spcAft>
              <a:buSzPts val="3000"/>
              <a:buFont typeface="DM Sans"/>
              <a:buNone/>
              <a:defRPr sz="3000" b="1">
                <a:latin typeface="DM Sans"/>
                <a:ea typeface="DM Sans"/>
                <a:cs typeface="DM Sans"/>
                <a:sym typeface="DM Sans"/>
              </a:defRPr>
            </a:lvl8pPr>
            <a:lvl9pPr lvl="8" rtl="0">
              <a:spcBef>
                <a:spcPts val="0"/>
              </a:spcBef>
              <a:spcAft>
                <a:spcPts val="0"/>
              </a:spcAft>
              <a:buSzPts val="3000"/>
              <a:buFont typeface="DM Sans"/>
              <a:buNone/>
              <a:defRPr sz="3000" b="1">
                <a:latin typeface="DM Sans"/>
                <a:ea typeface="DM Sans"/>
                <a:cs typeface="DM Sans"/>
                <a:sym typeface="DM Sans"/>
              </a:defRPr>
            </a:lvl9pPr>
          </a:lstStyle>
          <a:p>
            <a:r>
              <a:t>xx%</a:t>
            </a:r>
          </a:p>
        </p:txBody>
      </p:sp>
      <p:sp>
        <p:nvSpPr>
          <p:cNvPr id="72" name="Google Shape;72;p13"/>
          <p:cNvSpPr txBox="1">
            <a:spLocks noGrp="1"/>
          </p:cNvSpPr>
          <p:nvPr>
            <p:ph type="title" idx="14" hasCustomPrompt="1"/>
          </p:nvPr>
        </p:nvSpPr>
        <p:spPr>
          <a:xfrm>
            <a:off x="3445075" y="2840979"/>
            <a:ext cx="740100" cy="42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Font typeface="DM Sans"/>
              <a:buNone/>
              <a:defRPr sz="3000" b="1">
                <a:latin typeface="DM Sans"/>
                <a:ea typeface="DM Sans"/>
                <a:cs typeface="DM Sans"/>
                <a:sym typeface="DM Sans"/>
              </a:defRPr>
            </a:lvl2pPr>
            <a:lvl3pPr lvl="2" rtl="0">
              <a:spcBef>
                <a:spcPts val="0"/>
              </a:spcBef>
              <a:spcAft>
                <a:spcPts val="0"/>
              </a:spcAft>
              <a:buSzPts val="3000"/>
              <a:buFont typeface="DM Sans"/>
              <a:buNone/>
              <a:defRPr sz="3000" b="1">
                <a:latin typeface="DM Sans"/>
                <a:ea typeface="DM Sans"/>
                <a:cs typeface="DM Sans"/>
                <a:sym typeface="DM Sans"/>
              </a:defRPr>
            </a:lvl3pPr>
            <a:lvl4pPr lvl="3" rtl="0">
              <a:spcBef>
                <a:spcPts val="0"/>
              </a:spcBef>
              <a:spcAft>
                <a:spcPts val="0"/>
              </a:spcAft>
              <a:buSzPts val="3000"/>
              <a:buFont typeface="DM Sans"/>
              <a:buNone/>
              <a:defRPr sz="3000" b="1">
                <a:latin typeface="DM Sans"/>
                <a:ea typeface="DM Sans"/>
                <a:cs typeface="DM Sans"/>
                <a:sym typeface="DM Sans"/>
              </a:defRPr>
            </a:lvl4pPr>
            <a:lvl5pPr lvl="4" rtl="0">
              <a:spcBef>
                <a:spcPts val="0"/>
              </a:spcBef>
              <a:spcAft>
                <a:spcPts val="0"/>
              </a:spcAft>
              <a:buSzPts val="3000"/>
              <a:buFont typeface="DM Sans"/>
              <a:buNone/>
              <a:defRPr sz="3000" b="1">
                <a:latin typeface="DM Sans"/>
                <a:ea typeface="DM Sans"/>
                <a:cs typeface="DM Sans"/>
                <a:sym typeface="DM Sans"/>
              </a:defRPr>
            </a:lvl5pPr>
            <a:lvl6pPr lvl="5" rtl="0">
              <a:spcBef>
                <a:spcPts val="0"/>
              </a:spcBef>
              <a:spcAft>
                <a:spcPts val="0"/>
              </a:spcAft>
              <a:buSzPts val="3000"/>
              <a:buFont typeface="DM Sans"/>
              <a:buNone/>
              <a:defRPr sz="3000" b="1">
                <a:latin typeface="DM Sans"/>
                <a:ea typeface="DM Sans"/>
                <a:cs typeface="DM Sans"/>
                <a:sym typeface="DM Sans"/>
              </a:defRPr>
            </a:lvl6pPr>
            <a:lvl7pPr lvl="6" rtl="0">
              <a:spcBef>
                <a:spcPts val="0"/>
              </a:spcBef>
              <a:spcAft>
                <a:spcPts val="0"/>
              </a:spcAft>
              <a:buSzPts val="3000"/>
              <a:buFont typeface="DM Sans"/>
              <a:buNone/>
              <a:defRPr sz="3000" b="1">
                <a:latin typeface="DM Sans"/>
                <a:ea typeface="DM Sans"/>
                <a:cs typeface="DM Sans"/>
                <a:sym typeface="DM Sans"/>
              </a:defRPr>
            </a:lvl7pPr>
            <a:lvl8pPr lvl="7" rtl="0">
              <a:spcBef>
                <a:spcPts val="0"/>
              </a:spcBef>
              <a:spcAft>
                <a:spcPts val="0"/>
              </a:spcAft>
              <a:buSzPts val="3000"/>
              <a:buFont typeface="DM Sans"/>
              <a:buNone/>
              <a:defRPr sz="3000" b="1">
                <a:latin typeface="DM Sans"/>
                <a:ea typeface="DM Sans"/>
                <a:cs typeface="DM Sans"/>
                <a:sym typeface="DM Sans"/>
              </a:defRPr>
            </a:lvl8pPr>
            <a:lvl9pPr lvl="8" rtl="0">
              <a:spcBef>
                <a:spcPts val="0"/>
              </a:spcBef>
              <a:spcAft>
                <a:spcPts val="0"/>
              </a:spcAft>
              <a:buSzPts val="3000"/>
              <a:buFont typeface="DM Sans"/>
              <a:buNone/>
              <a:defRPr sz="3000" b="1">
                <a:latin typeface="DM Sans"/>
                <a:ea typeface="DM Sans"/>
                <a:cs typeface="DM Sans"/>
                <a:sym typeface="DM Sans"/>
              </a:defRPr>
            </a:lvl9pPr>
          </a:lstStyle>
          <a:p>
            <a:r>
              <a:t>xx%</a:t>
            </a:r>
          </a:p>
        </p:txBody>
      </p:sp>
      <p:sp>
        <p:nvSpPr>
          <p:cNvPr id="73" name="Google Shape;73;p13"/>
          <p:cNvSpPr txBox="1">
            <a:spLocks noGrp="1"/>
          </p:cNvSpPr>
          <p:nvPr>
            <p:ph type="title" idx="15"/>
          </p:nvPr>
        </p:nvSpPr>
        <p:spPr>
          <a:xfrm>
            <a:off x="715100" y="445025"/>
            <a:ext cx="27054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M Sans"/>
              <a:buNone/>
              <a:defRPr sz="3000" b="1">
                <a:solidFill>
                  <a:schemeClr val="dk1"/>
                </a:solidFill>
                <a:latin typeface="Arial" panose="020B0604020202020204" pitchFamily="34" charset="0"/>
                <a:ea typeface="Arial" panose="020B0604020202020204" pitchFamily="34" charset="0"/>
                <a:cs typeface="Arial" panose="020B0604020202020204" pitchFamily="34" charset="0"/>
                <a:sym typeface="DM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4" name="Google Shape;74;p13"/>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36417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 name="Google Shape;81;p15"/>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2" name="Google Shape;82;p15"/>
          <p:cNvGrpSpPr/>
          <p:nvPr/>
        </p:nvGrpSpPr>
        <p:grpSpPr>
          <a:xfrm rot="6978379">
            <a:off x="8096576" y="2806626"/>
            <a:ext cx="664657" cy="664310"/>
            <a:chOff x="6212418" y="1482331"/>
            <a:chExt cx="627249" cy="626921"/>
          </a:xfrm>
        </p:grpSpPr>
        <p:sp>
          <p:nvSpPr>
            <p:cNvPr id="83" name="Google Shape;83;p15"/>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15"/>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 name="Google Shape;85;p15"/>
          <p:cNvGrpSpPr/>
          <p:nvPr/>
        </p:nvGrpSpPr>
        <p:grpSpPr>
          <a:xfrm rot="-1183323">
            <a:off x="246893" y="1046862"/>
            <a:ext cx="761061" cy="825062"/>
            <a:chOff x="7511392" y="307000"/>
            <a:chExt cx="863570" cy="936192"/>
          </a:xfrm>
        </p:grpSpPr>
        <p:sp>
          <p:nvSpPr>
            <p:cNvPr id="86" name="Google Shape;86;p15"/>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15"/>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71323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3865000" y="2699800"/>
            <a:ext cx="45639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200">
                <a:latin typeface="Arial" panose="020B0604020202020204" pitchFamily="34" charset="0"/>
                <a:cs typeface="Arial" panose="020B06040202020202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7" name="Google Shape;77;p14"/>
          <p:cNvSpPr txBox="1">
            <a:spLocks noGrp="1"/>
          </p:cNvSpPr>
          <p:nvPr>
            <p:ph type="subTitle" idx="1"/>
          </p:nvPr>
        </p:nvSpPr>
        <p:spPr>
          <a:xfrm>
            <a:off x="2201200" y="637775"/>
            <a:ext cx="6227700" cy="1994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500"/>
              <a:buNone/>
              <a:defRPr sz="30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78" name="Google Shape;78;p14"/>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42"/>
        <p:cNvGrpSpPr/>
        <p:nvPr/>
      </p:nvGrpSpPr>
      <p:grpSpPr>
        <a:xfrm>
          <a:off x="0" y="0"/>
          <a:ext cx="0" cy="0"/>
          <a:chOff x="0" y="0"/>
          <a:chExt cx="0" cy="0"/>
        </a:xfrm>
      </p:grpSpPr>
      <p:sp>
        <p:nvSpPr>
          <p:cNvPr id="243" name="Google Shape;243;p28"/>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 name="Google Shape;244;p28"/>
          <p:cNvGrpSpPr/>
          <p:nvPr/>
        </p:nvGrpSpPr>
        <p:grpSpPr>
          <a:xfrm>
            <a:off x="8006140" y="76679"/>
            <a:ext cx="882211" cy="4914919"/>
            <a:chOff x="8006140" y="76679"/>
            <a:chExt cx="882211" cy="4914919"/>
          </a:xfrm>
        </p:grpSpPr>
        <p:grpSp>
          <p:nvGrpSpPr>
            <p:cNvPr id="245" name="Google Shape;245;p28"/>
            <p:cNvGrpSpPr/>
            <p:nvPr/>
          </p:nvGrpSpPr>
          <p:grpSpPr>
            <a:xfrm rot="-6851816" flipH="1">
              <a:off x="8116870" y="4220203"/>
              <a:ext cx="664629" cy="664282"/>
              <a:chOff x="6212418" y="1482331"/>
              <a:chExt cx="627249" cy="626921"/>
            </a:xfrm>
          </p:grpSpPr>
          <p:sp>
            <p:nvSpPr>
              <p:cNvPr id="246" name="Google Shape;246;p28"/>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8"/>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28"/>
            <p:cNvGrpSpPr/>
            <p:nvPr/>
          </p:nvGrpSpPr>
          <p:grpSpPr>
            <a:xfrm flipH="1">
              <a:off x="8006140" y="76679"/>
              <a:ext cx="845522" cy="916625"/>
              <a:chOff x="7511392" y="307000"/>
              <a:chExt cx="863570" cy="936192"/>
            </a:xfrm>
          </p:grpSpPr>
          <p:sp>
            <p:nvSpPr>
              <p:cNvPr id="249" name="Google Shape;249;p28"/>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8"/>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51;p28"/>
            <p:cNvGrpSpPr/>
            <p:nvPr/>
          </p:nvGrpSpPr>
          <p:grpSpPr>
            <a:xfrm rot="-4814457">
              <a:off x="8230739" y="1116990"/>
              <a:ext cx="396310" cy="572684"/>
              <a:chOff x="1943179" y="1609600"/>
              <a:chExt cx="396322" cy="572701"/>
            </a:xfrm>
          </p:grpSpPr>
          <p:sp>
            <p:nvSpPr>
              <p:cNvPr id="252" name="Google Shape;252;p28"/>
              <p:cNvSpPr/>
              <p:nvPr/>
            </p:nvSpPr>
            <p:spPr>
              <a:xfrm>
                <a:off x="1963142" y="1609600"/>
                <a:ext cx="376358" cy="529154"/>
              </a:xfrm>
              <a:custGeom>
                <a:avLst/>
                <a:gdLst/>
                <a:ahLst/>
                <a:cxnLst/>
                <a:rect l="l" t="t" r="r" b="b"/>
                <a:pathLst>
                  <a:path w="6749" h="9489" extrusionOk="0">
                    <a:moveTo>
                      <a:pt x="6312" y="1"/>
                    </a:moveTo>
                    <a:cubicBezTo>
                      <a:pt x="6191" y="1"/>
                      <a:pt x="6072" y="59"/>
                      <a:pt x="5998" y="170"/>
                    </a:cubicBezTo>
                    <a:lnTo>
                      <a:pt x="0" y="9053"/>
                    </a:lnTo>
                    <a:lnTo>
                      <a:pt x="632" y="9488"/>
                    </a:lnTo>
                    <a:lnTo>
                      <a:pt x="6630" y="593"/>
                    </a:lnTo>
                    <a:cubicBezTo>
                      <a:pt x="6749" y="426"/>
                      <a:pt x="6707" y="187"/>
                      <a:pt x="6528" y="68"/>
                    </a:cubicBezTo>
                    <a:cubicBezTo>
                      <a:pt x="6462" y="23"/>
                      <a:pt x="6387" y="1"/>
                      <a:pt x="6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a:off x="1943179" y="2114379"/>
                <a:ext cx="55263" cy="67922"/>
              </a:xfrm>
              <a:custGeom>
                <a:avLst/>
                <a:gdLst/>
                <a:ahLst/>
                <a:cxnLst/>
                <a:rect l="l" t="t" r="r" b="b"/>
                <a:pathLst>
                  <a:path w="991" h="1218" extrusionOk="0">
                    <a:moveTo>
                      <a:pt x="358" y="1"/>
                    </a:moveTo>
                    <a:lnTo>
                      <a:pt x="0" y="1217"/>
                    </a:lnTo>
                    <a:lnTo>
                      <a:pt x="0" y="1217"/>
                    </a:lnTo>
                    <a:lnTo>
                      <a:pt x="990" y="436"/>
                    </a:lnTo>
                    <a:lnTo>
                      <a:pt x="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a:off x="2270962" y="1642278"/>
                <a:ext cx="46620" cy="40653"/>
              </a:xfrm>
              <a:custGeom>
                <a:avLst/>
                <a:gdLst/>
                <a:ahLst/>
                <a:cxnLst/>
                <a:rect l="l" t="t" r="r" b="b"/>
                <a:pathLst>
                  <a:path w="836" h="729" extrusionOk="0">
                    <a:moveTo>
                      <a:pt x="198" y="1"/>
                    </a:moveTo>
                    <a:lnTo>
                      <a:pt x="1" y="293"/>
                    </a:lnTo>
                    <a:lnTo>
                      <a:pt x="633" y="728"/>
                    </a:lnTo>
                    <a:lnTo>
                      <a:pt x="835" y="430"/>
                    </a:lnTo>
                    <a:lnTo>
                      <a:pt x="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2074504" y="1933201"/>
                <a:ext cx="46564" cy="40262"/>
              </a:xfrm>
              <a:custGeom>
                <a:avLst/>
                <a:gdLst/>
                <a:ahLst/>
                <a:cxnLst/>
                <a:rect l="l" t="t" r="r" b="b"/>
                <a:pathLst>
                  <a:path w="835" h="722" extrusionOk="0">
                    <a:moveTo>
                      <a:pt x="203" y="1"/>
                    </a:moveTo>
                    <a:lnTo>
                      <a:pt x="0" y="293"/>
                    </a:lnTo>
                    <a:lnTo>
                      <a:pt x="638" y="722"/>
                    </a:lnTo>
                    <a:lnTo>
                      <a:pt x="835" y="430"/>
                    </a:lnTo>
                    <a:lnTo>
                      <a:pt x="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p:nvPr/>
            </p:nvSpPr>
            <p:spPr>
              <a:xfrm>
                <a:off x="2068481" y="1953833"/>
                <a:ext cx="38645" cy="28607"/>
              </a:xfrm>
              <a:custGeom>
                <a:avLst/>
                <a:gdLst/>
                <a:ahLst/>
                <a:cxnLst/>
                <a:rect l="l" t="t" r="r" b="b"/>
                <a:pathLst>
                  <a:path w="693" h="513" extrusionOk="0">
                    <a:moveTo>
                      <a:pt x="55" y="0"/>
                    </a:moveTo>
                    <a:lnTo>
                      <a:pt x="1" y="84"/>
                    </a:lnTo>
                    <a:lnTo>
                      <a:pt x="639" y="513"/>
                    </a:lnTo>
                    <a:lnTo>
                      <a:pt x="693" y="429"/>
                    </a:lnTo>
                    <a:lnTo>
                      <a:pt x="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8"/>
              <p:cNvSpPr/>
              <p:nvPr/>
            </p:nvSpPr>
            <p:spPr>
              <a:xfrm>
                <a:off x="2088780" y="1923888"/>
                <a:ext cx="38645" cy="28663"/>
              </a:xfrm>
              <a:custGeom>
                <a:avLst/>
                <a:gdLst/>
                <a:ahLst/>
                <a:cxnLst/>
                <a:rect l="l" t="t" r="r" b="b"/>
                <a:pathLst>
                  <a:path w="693" h="514" extrusionOk="0">
                    <a:moveTo>
                      <a:pt x="54" y="1"/>
                    </a:moveTo>
                    <a:lnTo>
                      <a:pt x="1" y="84"/>
                    </a:lnTo>
                    <a:lnTo>
                      <a:pt x="639" y="513"/>
                    </a:lnTo>
                    <a:lnTo>
                      <a:pt x="692" y="430"/>
                    </a:lnTo>
                    <a:lnTo>
                      <a:pt x="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8"/>
              <p:cNvSpPr/>
              <p:nvPr/>
            </p:nvSpPr>
            <p:spPr>
              <a:xfrm>
                <a:off x="2302246" y="1663580"/>
                <a:ext cx="28273" cy="25931"/>
              </a:xfrm>
              <a:custGeom>
                <a:avLst/>
                <a:gdLst/>
                <a:ahLst/>
                <a:cxnLst/>
                <a:rect l="l" t="t" r="r" b="b"/>
                <a:pathLst>
                  <a:path w="507" h="465" extrusionOk="0">
                    <a:moveTo>
                      <a:pt x="197" y="0"/>
                    </a:moveTo>
                    <a:lnTo>
                      <a:pt x="0" y="298"/>
                    </a:lnTo>
                    <a:lnTo>
                      <a:pt x="197" y="430"/>
                    </a:lnTo>
                    <a:cubicBezTo>
                      <a:pt x="230" y="453"/>
                      <a:pt x="267" y="464"/>
                      <a:pt x="303" y="464"/>
                    </a:cubicBezTo>
                    <a:cubicBezTo>
                      <a:pt x="360" y="464"/>
                      <a:pt x="415" y="436"/>
                      <a:pt x="447" y="382"/>
                    </a:cubicBezTo>
                    <a:cubicBezTo>
                      <a:pt x="507" y="298"/>
                      <a:pt x="483" y="185"/>
                      <a:pt x="400" y="132"/>
                    </a:cubicBez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8"/>
              <p:cNvSpPr/>
              <p:nvPr/>
            </p:nvSpPr>
            <p:spPr>
              <a:xfrm>
                <a:off x="2201814" y="1676852"/>
                <a:ext cx="124412" cy="181961"/>
              </a:xfrm>
              <a:custGeom>
                <a:avLst/>
                <a:gdLst/>
                <a:ahLst/>
                <a:cxnLst/>
                <a:rect l="l" t="t" r="r" b="b"/>
                <a:pathLst>
                  <a:path w="2231" h="3263" extrusionOk="0">
                    <a:moveTo>
                      <a:pt x="2129" y="1"/>
                    </a:moveTo>
                    <a:lnTo>
                      <a:pt x="42" y="3095"/>
                    </a:lnTo>
                    <a:cubicBezTo>
                      <a:pt x="1" y="3143"/>
                      <a:pt x="19" y="3226"/>
                      <a:pt x="78" y="3262"/>
                    </a:cubicBezTo>
                    <a:lnTo>
                      <a:pt x="2230" y="66"/>
                    </a:lnTo>
                    <a:lnTo>
                      <a:pt x="21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2208115" y="1754643"/>
                <a:ext cx="68591" cy="96641"/>
              </a:xfrm>
              <a:custGeom>
                <a:avLst/>
                <a:gdLst/>
                <a:ahLst/>
                <a:cxnLst/>
                <a:rect l="l" t="t" r="r" b="b"/>
                <a:pathLst>
                  <a:path w="1230" h="1733" extrusionOk="0">
                    <a:moveTo>
                      <a:pt x="1158" y="1"/>
                    </a:moveTo>
                    <a:lnTo>
                      <a:pt x="1" y="1712"/>
                    </a:lnTo>
                    <a:cubicBezTo>
                      <a:pt x="24" y="1726"/>
                      <a:pt x="50" y="1732"/>
                      <a:pt x="76" y="1732"/>
                    </a:cubicBezTo>
                    <a:cubicBezTo>
                      <a:pt x="118" y="1732"/>
                      <a:pt x="158" y="1715"/>
                      <a:pt x="180" y="1682"/>
                    </a:cubicBezTo>
                    <a:lnTo>
                      <a:pt x="1193" y="186"/>
                    </a:lnTo>
                    <a:cubicBezTo>
                      <a:pt x="1229" y="120"/>
                      <a:pt x="1217" y="37"/>
                      <a:pt x="1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61"/>
        <p:cNvGrpSpPr/>
        <p:nvPr/>
      </p:nvGrpSpPr>
      <p:grpSpPr>
        <a:xfrm>
          <a:off x="0" y="0"/>
          <a:ext cx="0" cy="0"/>
          <a:chOff x="0" y="0"/>
          <a:chExt cx="0" cy="0"/>
        </a:xfrm>
      </p:grpSpPr>
      <p:sp>
        <p:nvSpPr>
          <p:cNvPr id="262" name="Google Shape;262;p29"/>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29"/>
          <p:cNvGrpSpPr/>
          <p:nvPr/>
        </p:nvGrpSpPr>
        <p:grpSpPr>
          <a:xfrm>
            <a:off x="252102" y="146789"/>
            <a:ext cx="905124" cy="4848336"/>
            <a:chOff x="252102" y="146789"/>
            <a:chExt cx="905124" cy="4848336"/>
          </a:xfrm>
        </p:grpSpPr>
        <p:grpSp>
          <p:nvGrpSpPr>
            <p:cNvPr id="264" name="Google Shape;264;p29"/>
            <p:cNvGrpSpPr/>
            <p:nvPr/>
          </p:nvGrpSpPr>
          <p:grpSpPr>
            <a:xfrm>
              <a:off x="292335" y="146789"/>
              <a:ext cx="845519" cy="916623"/>
              <a:chOff x="140098" y="893514"/>
              <a:chExt cx="845519" cy="916623"/>
            </a:xfrm>
          </p:grpSpPr>
          <p:sp>
            <p:nvSpPr>
              <p:cNvPr id="265" name="Google Shape;265;p29"/>
              <p:cNvSpPr/>
              <p:nvPr/>
            </p:nvSpPr>
            <p:spPr>
              <a:xfrm>
                <a:off x="547467" y="1413813"/>
                <a:ext cx="438150" cy="396324"/>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140098" y="893514"/>
                <a:ext cx="770708" cy="863910"/>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29"/>
            <p:cNvGrpSpPr/>
            <p:nvPr/>
          </p:nvGrpSpPr>
          <p:grpSpPr>
            <a:xfrm>
              <a:off x="252102" y="4107775"/>
              <a:ext cx="905124" cy="887350"/>
              <a:chOff x="252102" y="4107775"/>
              <a:chExt cx="905124" cy="887350"/>
            </a:xfrm>
          </p:grpSpPr>
          <p:sp>
            <p:nvSpPr>
              <p:cNvPr id="268" name="Google Shape;268;p29"/>
              <p:cNvSpPr/>
              <p:nvPr/>
            </p:nvSpPr>
            <p:spPr>
              <a:xfrm rot="6978333">
                <a:off x="382771" y="4222537"/>
                <a:ext cx="664659" cy="657826"/>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rot="6978333">
                <a:off x="220720" y="4425421"/>
                <a:ext cx="501697" cy="2416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subTitle" idx="1"/>
          </p:nvPr>
        </p:nvSpPr>
        <p:spPr>
          <a:xfrm>
            <a:off x="790413" y="2607500"/>
            <a:ext cx="2634300" cy="4851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200" b="1">
                <a:solidFill>
                  <a:schemeClr val="dk1"/>
                </a:solidFill>
                <a:latin typeface="Arial" panose="020B0604020202020204" pitchFamily="34" charset="0"/>
                <a:ea typeface="Arial" panose="020B0604020202020204" pitchFamily="34" charset="0"/>
                <a:cs typeface="Arial" panose="020B0604020202020204" pitchFamily="34" charset="0"/>
                <a:sym typeface="DM Sans"/>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6" name="Google Shape;26;p5"/>
          <p:cNvSpPr txBox="1">
            <a:spLocks noGrp="1"/>
          </p:cNvSpPr>
          <p:nvPr>
            <p:ph type="subTitle" idx="2"/>
          </p:nvPr>
        </p:nvSpPr>
        <p:spPr>
          <a:xfrm>
            <a:off x="5719288" y="2607500"/>
            <a:ext cx="2634300" cy="485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200" b="1">
                <a:solidFill>
                  <a:schemeClr val="dk1"/>
                </a:solidFill>
                <a:latin typeface="Arial" panose="020B0604020202020204" pitchFamily="34" charset="0"/>
                <a:ea typeface="Arial" panose="020B0604020202020204" pitchFamily="34" charset="0"/>
                <a:cs typeface="Arial" panose="020B0604020202020204" pitchFamily="34" charset="0"/>
                <a:sym typeface="DM San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7" name="Google Shape;27;p5"/>
          <p:cNvSpPr txBox="1">
            <a:spLocks noGrp="1"/>
          </p:cNvSpPr>
          <p:nvPr>
            <p:ph type="subTitle" idx="3"/>
          </p:nvPr>
        </p:nvSpPr>
        <p:spPr>
          <a:xfrm>
            <a:off x="790413" y="2972556"/>
            <a:ext cx="2634300" cy="107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 name="Google Shape;28;p5"/>
          <p:cNvSpPr txBox="1">
            <a:spLocks noGrp="1"/>
          </p:cNvSpPr>
          <p:nvPr>
            <p:ph type="subTitle" idx="4"/>
          </p:nvPr>
        </p:nvSpPr>
        <p:spPr>
          <a:xfrm>
            <a:off x="5719288" y="2972556"/>
            <a:ext cx="2634300" cy="107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 name="Google Shape;2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5"/>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31;p5"/>
          <p:cNvGrpSpPr/>
          <p:nvPr/>
        </p:nvGrpSpPr>
        <p:grpSpPr>
          <a:xfrm rot="-3054913" flipH="1">
            <a:off x="8030241" y="111354"/>
            <a:ext cx="845531" cy="916636"/>
            <a:chOff x="7511392" y="307000"/>
            <a:chExt cx="863570" cy="936192"/>
          </a:xfrm>
        </p:grpSpPr>
        <p:sp>
          <p:nvSpPr>
            <p:cNvPr id="32" name="Google Shape;32;p5"/>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15607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715100" y="2111850"/>
            <a:ext cx="5141700" cy="854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5000">
                <a:latin typeface="Arial" panose="020B0604020202020204" pitchFamily="34" charset="0"/>
                <a:cs typeface="Arial" panose="020B0604020202020204" pitchFamily="34" charset="0"/>
              </a:defRPr>
            </a:lvl1pPr>
            <a:lvl2pPr lvl="1" rtl="0">
              <a:spcBef>
                <a:spcPts val="0"/>
              </a:spcBef>
              <a:spcAft>
                <a:spcPts val="0"/>
              </a:spcAft>
              <a:buSzPts val="3000"/>
              <a:buFont typeface="Noto Serif Hebrew"/>
              <a:buNone/>
              <a:defRPr sz="3000">
                <a:latin typeface="Noto Serif Hebrew"/>
                <a:ea typeface="Noto Serif Hebrew"/>
                <a:cs typeface="Noto Serif Hebrew"/>
                <a:sym typeface="Noto Serif Hebrew"/>
              </a:defRPr>
            </a:lvl2pPr>
            <a:lvl3pPr lvl="2" rtl="0">
              <a:spcBef>
                <a:spcPts val="0"/>
              </a:spcBef>
              <a:spcAft>
                <a:spcPts val="0"/>
              </a:spcAft>
              <a:buSzPts val="3000"/>
              <a:buFont typeface="Noto Serif Hebrew"/>
              <a:buNone/>
              <a:defRPr sz="3000">
                <a:latin typeface="Noto Serif Hebrew"/>
                <a:ea typeface="Noto Serif Hebrew"/>
                <a:cs typeface="Noto Serif Hebrew"/>
                <a:sym typeface="Noto Serif Hebrew"/>
              </a:defRPr>
            </a:lvl3pPr>
            <a:lvl4pPr lvl="3" rtl="0">
              <a:spcBef>
                <a:spcPts val="0"/>
              </a:spcBef>
              <a:spcAft>
                <a:spcPts val="0"/>
              </a:spcAft>
              <a:buSzPts val="3000"/>
              <a:buFont typeface="Noto Serif Hebrew"/>
              <a:buNone/>
              <a:defRPr sz="3000">
                <a:latin typeface="Noto Serif Hebrew"/>
                <a:ea typeface="Noto Serif Hebrew"/>
                <a:cs typeface="Noto Serif Hebrew"/>
                <a:sym typeface="Noto Serif Hebrew"/>
              </a:defRPr>
            </a:lvl4pPr>
            <a:lvl5pPr lvl="4" rtl="0">
              <a:spcBef>
                <a:spcPts val="0"/>
              </a:spcBef>
              <a:spcAft>
                <a:spcPts val="0"/>
              </a:spcAft>
              <a:buSzPts val="3000"/>
              <a:buFont typeface="Noto Serif Hebrew"/>
              <a:buNone/>
              <a:defRPr sz="3000">
                <a:latin typeface="Noto Serif Hebrew"/>
                <a:ea typeface="Noto Serif Hebrew"/>
                <a:cs typeface="Noto Serif Hebrew"/>
                <a:sym typeface="Noto Serif Hebrew"/>
              </a:defRPr>
            </a:lvl5pPr>
            <a:lvl6pPr lvl="5" rtl="0">
              <a:spcBef>
                <a:spcPts val="0"/>
              </a:spcBef>
              <a:spcAft>
                <a:spcPts val="0"/>
              </a:spcAft>
              <a:buSzPts val="3000"/>
              <a:buFont typeface="Noto Serif Hebrew"/>
              <a:buNone/>
              <a:defRPr sz="3000">
                <a:latin typeface="Noto Serif Hebrew"/>
                <a:ea typeface="Noto Serif Hebrew"/>
                <a:cs typeface="Noto Serif Hebrew"/>
                <a:sym typeface="Noto Serif Hebrew"/>
              </a:defRPr>
            </a:lvl6pPr>
            <a:lvl7pPr lvl="6" rtl="0">
              <a:spcBef>
                <a:spcPts val="0"/>
              </a:spcBef>
              <a:spcAft>
                <a:spcPts val="0"/>
              </a:spcAft>
              <a:buSzPts val="3000"/>
              <a:buFont typeface="Noto Serif Hebrew"/>
              <a:buNone/>
              <a:defRPr sz="3000">
                <a:latin typeface="Noto Serif Hebrew"/>
                <a:ea typeface="Noto Serif Hebrew"/>
                <a:cs typeface="Noto Serif Hebrew"/>
                <a:sym typeface="Noto Serif Hebrew"/>
              </a:defRPr>
            </a:lvl7pPr>
            <a:lvl8pPr lvl="7" rtl="0">
              <a:spcBef>
                <a:spcPts val="0"/>
              </a:spcBef>
              <a:spcAft>
                <a:spcPts val="0"/>
              </a:spcAft>
              <a:buSzPts val="3000"/>
              <a:buFont typeface="Noto Serif Hebrew"/>
              <a:buNone/>
              <a:defRPr sz="3000">
                <a:latin typeface="Noto Serif Hebrew"/>
                <a:ea typeface="Noto Serif Hebrew"/>
                <a:cs typeface="Noto Serif Hebrew"/>
                <a:sym typeface="Noto Serif Hebrew"/>
              </a:defRPr>
            </a:lvl8pPr>
            <a:lvl9pPr lvl="8" rtl="0">
              <a:spcBef>
                <a:spcPts val="0"/>
              </a:spcBef>
              <a:spcAft>
                <a:spcPts val="0"/>
              </a:spcAft>
              <a:buSzPts val="3000"/>
              <a:buFont typeface="Noto Serif Hebrew"/>
              <a:buNone/>
              <a:defRPr sz="3000">
                <a:latin typeface="Noto Serif Hebrew"/>
                <a:ea typeface="Noto Serif Hebrew"/>
                <a:cs typeface="Noto Serif Hebrew"/>
                <a:sym typeface="Noto Serif Hebrew"/>
              </a:defRPr>
            </a:lvl9pPr>
          </a:lstStyle>
          <a:p>
            <a:endParaRPr/>
          </a:p>
        </p:txBody>
      </p:sp>
      <p:sp>
        <p:nvSpPr>
          <p:cNvPr id="51" name="Google Shape;51;p9"/>
          <p:cNvSpPr txBox="1">
            <a:spLocks noGrp="1"/>
          </p:cNvSpPr>
          <p:nvPr>
            <p:ph type="subTitle" idx="1"/>
          </p:nvPr>
        </p:nvSpPr>
        <p:spPr>
          <a:xfrm>
            <a:off x="715209" y="3236985"/>
            <a:ext cx="4262400" cy="11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6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2" name="Google Shape;52;p9"/>
          <p:cNvSpPr/>
          <p:nvPr/>
        </p:nvSpPr>
        <p:spPr>
          <a:xfrm>
            <a:off x="0" y="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1497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15100" y="1315750"/>
            <a:ext cx="4485900" cy="13920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9500">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 name="Google Shape;57;p11"/>
          <p:cNvSpPr txBox="1">
            <a:spLocks noGrp="1"/>
          </p:cNvSpPr>
          <p:nvPr>
            <p:ph type="subTitle" idx="1"/>
          </p:nvPr>
        </p:nvSpPr>
        <p:spPr>
          <a:xfrm>
            <a:off x="715100" y="2707675"/>
            <a:ext cx="41805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8" name="Google Shape;58;p11"/>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2994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2419050" y="2028000"/>
            <a:ext cx="4305900" cy="1628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000">
                <a:latin typeface="Arial" panose="020B0604020202020204" pitchFamily="34" charset="0"/>
                <a:cs typeface="Arial" panose="020B0604020202020204" pitchFamily="34" charset="0"/>
              </a:defRPr>
            </a:lvl1pPr>
            <a:lvl2pPr lvl="1" algn="ctr" rtl="0">
              <a:spcBef>
                <a:spcPts val="0"/>
              </a:spcBef>
              <a:spcAft>
                <a:spcPts val="0"/>
              </a:spcAft>
              <a:buSzPts val="3600"/>
              <a:buFont typeface="DM Sans"/>
              <a:buNone/>
              <a:defRPr sz="3600" b="1">
                <a:latin typeface="DM Sans"/>
                <a:ea typeface="DM Sans"/>
                <a:cs typeface="DM Sans"/>
                <a:sym typeface="DM Sans"/>
              </a:defRPr>
            </a:lvl2pPr>
            <a:lvl3pPr lvl="2" algn="ctr" rtl="0">
              <a:spcBef>
                <a:spcPts val="0"/>
              </a:spcBef>
              <a:spcAft>
                <a:spcPts val="0"/>
              </a:spcAft>
              <a:buSzPts val="3600"/>
              <a:buFont typeface="DM Sans"/>
              <a:buNone/>
              <a:defRPr sz="3600" b="1">
                <a:latin typeface="DM Sans"/>
                <a:ea typeface="DM Sans"/>
                <a:cs typeface="DM Sans"/>
                <a:sym typeface="DM Sans"/>
              </a:defRPr>
            </a:lvl3pPr>
            <a:lvl4pPr lvl="3" algn="ctr" rtl="0">
              <a:spcBef>
                <a:spcPts val="0"/>
              </a:spcBef>
              <a:spcAft>
                <a:spcPts val="0"/>
              </a:spcAft>
              <a:buSzPts val="3600"/>
              <a:buFont typeface="DM Sans"/>
              <a:buNone/>
              <a:defRPr sz="3600" b="1">
                <a:latin typeface="DM Sans"/>
                <a:ea typeface="DM Sans"/>
                <a:cs typeface="DM Sans"/>
                <a:sym typeface="DM Sans"/>
              </a:defRPr>
            </a:lvl4pPr>
            <a:lvl5pPr lvl="4" algn="ctr" rtl="0">
              <a:spcBef>
                <a:spcPts val="0"/>
              </a:spcBef>
              <a:spcAft>
                <a:spcPts val="0"/>
              </a:spcAft>
              <a:buSzPts val="3600"/>
              <a:buFont typeface="DM Sans"/>
              <a:buNone/>
              <a:defRPr sz="3600" b="1">
                <a:latin typeface="DM Sans"/>
                <a:ea typeface="DM Sans"/>
                <a:cs typeface="DM Sans"/>
                <a:sym typeface="DM Sans"/>
              </a:defRPr>
            </a:lvl5pPr>
            <a:lvl6pPr lvl="5" algn="ctr" rtl="0">
              <a:spcBef>
                <a:spcPts val="0"/>
              </a:spcBef>
              <a:spcAft>
                <a:spcPts val="0"/>
              </a:spcAft>
              <a:buSzPts val="3600"/>
              <a:buFont typeface="DM Sans"/>
              <a:buNone/>
              <a:defRPr sz="3600" b="1">
                <a:latin typeface="DM Sans"/>
                <a:ea typeface="DM Sans"/>
                <a:cs typeface="DM Sans"/>
                <a:sym typeface="DM Sans"/>
              </a:defRPr>
            </a:lvl6pPr>
            <a:lvl7pPr lvl="6" algn="ctr" rtl="0">
              <a:spcBef>
                <a:spcPts val="0"/>
              </a:spcBef>
              <a:spcAft>
                <a:spcPts val="0"/>
              </a:spcAft>
              <a:buSzPts val="3600"/>
              <a:buFont typeface="DM Sans"/>
              <a:buNone/>
              <a:defRPr sz="3600" b="1">
                <a:latin typeface="DM Sans"/>
                <a:ea typeface="DM Sans"/>
                <a:cs typeface="DM Sans"/>
                <a:sym typeface="DM Sans"/>
              </a:defRPr>
            </a:lvl7pPr>
            <a:lvl8pPr lvl="7" algn="ctr" rtl="0">
              <a:spcBef>
                <a:spcPts val="0"/>
              </a:spcBef>
              <a:spcAft>
                <a:spcPts val="0"/>
              </a:spcAft>
              <a:buSzPts val="3600"/>
              <a:buFont typeface="DM Sans"/>
              <a:buNone/>
              <a:defRPr sz="3600" b="1">
                <a:latin typeface="DM Sans"/>
                <a:ea typeface="DM Sans"/>
                <a:cs typeface="DM Sans"/>
                <a:sym typeface="DM Sans"/>
              </a:defRPr>
            </a:lvl8pPr>
            <a:lvl9pPr lvl="8" algn="ctr" rtl="0">
              <a:spcBef>
                <a:spcPts val="0"/>
              </a:spcBef>
              <a:spcAft>
                <a:spcPts val="0"/>
              </a:spcAft>
              <a:buSzPts val="3600"/>
              <a:buFont typeface="DM Sans"/>
              <a:buNone/>
              <a:defRPr sz="3600" b="1">
                <a:latin typeface="DM Sans"/>
                <a:ea typeface="DM Sans"/>
                <a:cs typeface="DM Sans"/>
                <a:sym typeface="DM Sans"/>
              </a:defRPr>
            </a:lvl9pPr>
          </a:lstStyle>
          <a:p>
            <a:endParaRPr/>
          </a:p>
        </p:txBody>
      </p:sp>
      <p:sp>
        <p:nvSpPr>
          <p:cNvPr id="14" name="Google Shape;14;p3"/>
          <p:cNvSpPr txBox="1">
            <a:spLocks noGrp="1"/>
          </p:cNvSpPr>
          <p:nvPr>
            <p:ph type="title" idx="2" hasCustomPrompt="1"/>
          </p:nvPr>
        </p:nvSpPr>
        <p:spPr>
          <a:xfrm>
            <a:off x="3927300" y="992200"/>
            <a:ext cx="1289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12000"/>
              <a:buFont typeface="DM Sans"/>
              <a:buNone/>
              <a:defRPr sz="12000" b="1">
                <a:latin typeface="DM Sans"/>
                <a:ea typeface="DM Sans"/>
                <a:cs typeface="DM Sans"/>
                <a:sym typeface="DM Sans"/>
              </a:defRPr>
            </a:lvl2pPr>
            <a:lvl3pPr lvl="2" algn="ctr" rtl="0">
              <a:spcBef>
                <a:spcPts val="0"/>
              </a:spcBef>
              <a:spcAft>
                <a:spcPts val="0"/>
              </a:spcAft>
              <a:buSzPts val="12000"/>
              <a:buFont typeface="DM Sans"/>
              <a:buNone/>
              <a:defRPr sz="12000" b="1">
                <a:latin typeface="DM Sans"/>
                <a:ea typeface="DM Sans"/>
                <a:cs typeface="DM Sans"/>
                <a:sym typeface="DM Sans"/>
              </a:defRPr>
            </a:lvl3pPr>
            <a:lvl4pPr lvl="3" algn="ctr" rtl="0">
              <a:spcBef>
                <a:spcPts val="0"/>
              </a:spcBef>
              <a:spcAft>
                <a:spcPts val="0"/>
              </a:spcAft>
              <a:buSzPts val="12000"/>
              <a:buFont typeface="DM Sans"/>
              <a:buNone/>
              <a:defRPr sz="12000" b="1">
                <a:latin typeface="DM Sans"/>
                <a:ea typeface="DM Sans"/>
                <a:cs typeface="DM Sans"/>
                <a:sym typeface="DM Sans"/>
              </a:defRPr>
            </a:lvl4pPr>
            <a:lvl5pPr lvl="4" algn="ctr" rtl="0">
              <a:spcBef>
                <a:spcPts val="0"/>
              </a:spcBef>
              <a:spcAft>
                <a:spcPts val="0"/>
              </a:spcAft>
              <a:buSzPts val="12000"/>
              <a:buFont typeface="DM Sans"/>
              <a:buNone/>
              <a:defRPr sz="12000" b="1">
                <a:latin typeface="DM Sans"/>
                <a:ea typeface="DM Sans"/>
                <a:cs typeface="DM Sans"/>
                <a:sym typeface="DM Sans"/>
              </a:defRPr>
            </a:lvl5pPr>
            <a:lvl6pPr lvl="5" algn="ctr" rtl="0">
              <a:spcBef>
                <a:spcPts val="0"/>
              </a:spcBef>
              <a:spcAft>
                <a:spcPts val="0"/>
              </a:spcAft>
              <a:buSzPts val="12000"/>
              <a:buFont typeface="DM Sans"/>
              <a:buNone/>
              <a:defRPr sz="12000" b="1">
                <a:latin typeface="DM Sans"/>
                <a:ea typeface="DM Sans"/>
                <a:cs typeface="DM Sans"/>
                <a:sym typeface="DM Sans"/>
              </a:defRPr>
            </a:lvl6pPr>
            <a:lvl7pPr lvl="6" algn="ctr" rtl="0">
              <a:spcBef>
                <a:spcPts val="0"/>
              </a:spcBef>
              <a:spcAft>
                <a:spcPts val="0"/>
              </a:spcAft>
              <a:buSzPts val="12000"/>
              <a:buFont typeface="DM Sans"/>
              <a:buNone/>
              <a:defRPr sz="12000" b="1">
                <a:latin typeface="DM Sans"/>
                <a:ea typeface="DM Sans"/>
                <a:cs typeface="DM Sans"/>
                <a:sym typeface="DM Sans"/>
              </a:defRPr>
            </a:lvl7pPr>
            <a:lvl8pPr lvl="7" algn="ctr" rtl="0">
              <a:spcBef>
                <a:spcPts val="0"/>
              </a:spcBef>
              <a:spcAft>
                <a:spcPts val="0"/>
              </a:spcAft>
              <a:buSzPts val="12000"/>
              <a:buFont typeface="DM Sans"/>
              <a:buNone/>
              <a:defRPr sz="12000" b="1">
                <a:latin typeface="DM Sans"/>
                <a:ea typeface="DM Sans"/>
                <a:cs typeface="DM Sans"/>
                <a:sym typeface="DM Sans"/>
              </a:defRPr>
            </a:lvl8pPr>
            <a:lvl9pPr lvl="8" algn="ctr" rtl="0">
              <a:spcBef>
                <a:spcPts val="0"/>
              </a:spcBef>
              <a:spcAft>
                <a:spcPts val="0"/>
              </a:spcAft>
              <a:buSzPts val="12000"/>
              <a:buFont typeface="DM Sans"/>
              <a:buNone/>
              <a:defRPr sz="12000" b="1">
                <a:latin typeface="DM Sans"/>
                <a:ea typeface="DM Sans"/>
                <a:cs typeface="DM Sans"/>
                <a:sym typeface="DM Sans"/>
              </a:defRPr>
            </a:lvl9pPr>
          </a:lstStyle>
          <a:p>
            <a:r>
              <a:t>xx%</a:t>
            </a:r>
          </a:p>
        </p:txBody>
      </p:sp>
      <p:sp>
        <p:nvSpPr>
          <p:cNvPr id="15" name="Google Shape;15;p3"/>
          <p:cNvSpPr txBox="1">
            <a:spLocks noGrp="1"/>
          </p:cNvSpPr>
          <p:nvPr>
            <p:ph type="subTitle" idx="1"/>
          </p:nvPr>
        </p:nvSpPr>
        <p:spPr>
          <a:xfrm>
            <a:off x="2856450" y="3755325"/>
            <a:ext cx="3431100" cy="61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 name="Google Shape;16;p3"/>
          <p:cNvSpPr/>
          <p:nvPr/>
        </p:nvSpPr>
        <p:spPr>
          <a:xfrm>
            <a:off x="0" y="4608500"/>
            <a:ext cx="9144000" cy="60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3"/>
          <p:cNvGrpSpPr/>
          <p:nvPr/>
        </p:nvGrpSpPr>
        <p:grpSpPr>
          <a:xfrm>
            <a:off x="2685398" y="76689"/>
            <a:ext cx="845522" cy="916625"/>
            <a:chOff x="7511392" y="307000"/>
            <a:chExt cx="863570" cy="936192"/>
          </a:xfrm>
        </p:grpSpPr>
        <p:sp>
          <p:nvSpPr>
            <p:cNvPr id="18" name="Google Shape;18;p3"/>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14657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2061100" y="1507700"/>
            <a:ext cx="6367800" cy="2529300"/>
          </a:xfrm>
          <a:prstGeom prst="rect">
            <a:avLst/>
          </a:prstGeom>
        </p:spPr>
        <p:txBody>
          <a:bodyPr spcFirstLastPara="1" wrap="square" lIns="91425" tIns="91425" rIns="91425" bIns="91425" anchor="ctr" anchorCtr="0">
            <a:noAutofit/>
          </a:bodyPr>
          <a:lstStyle>
            <a:lvl1pPr lvl="0" algn="r">
              <a:spcBef>
                <a:spcPts val="0"/>
              </a:spcBef>
              <a:spcAft>
                <a:spcPts val="0"/>
              </a:spcAft>
              <a:buSzPts val="6000"/>
              <a:buNone/>
              <a:defRPr sz="6000">
                <a:latin typeface="Arial" panose="020B0604020202020204" pitchFamily="34" charset="0"/>
                <a:cs typeface="Arial" panose="020B0604020202020204" pitchFamily="34" charset="0"/>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48" name="Google Shape;48;p8"/>
          <p:cNvSpPr/>
          <p:nvPr/>
        </p:nvSpPr>
        <p:spPr>
          <a:xfrm>
            <a:off x="0" y="0"/>
            <a:ext cx="9144000" cy="6081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48221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1pPr>
            <a:lvl2pPr marL="914400" lvl="1"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00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60" r:id="rId2"/>
    <p:sldLayoutId id="2147483674" r:id="rId3"/>
    <p:sldLayoutId id="2147483675" r:id="rId4"/>
    <p:sldLayoutId id="2147483679" r:id="rId5"/>
    <p:sldLayoutId id="2147483680" r:id="rId6"/>
    <p:sldLayoutId id="2147483681" r:id="rId7"/>
    <p:sldLayoutId id="2147483683" r:id="rId8"/>
    <p:sldLayoutId id="2147483684" r:id="rId9"/>
    <p:sldLayoutId id="2147483686" r:id="rId10"/>
    <p:sldLayoutId id="2147483687" r:id="rId11"/>
    <p:sldLayoutId id="214748368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5.sv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5.sv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8" Type="http://schemas.openxmlformats.org/officeDocument/2006/relationships/slide" Target="slide47.xml"/><Relationship Id="rId13" Type="http://schemas.openxmlformats.org/officeDocument/2006/relationships/slide" Target="slide52.xml"/><Relationship Id="rId3" Type="http://schemas.openxmlformats.org/officeDocument/2006/relationships/image" Target="../media/image19.png"/><Relationship Id="rId7" Type="http://schemas.openxmlformats.org/officeDocument/2006/relationships/slide" Target="slide46.xml"/><Relationship Id="rId12" Type="http://schemas.openxmlformats.org/officeDocument/2006/relationships/slide" Target="slide51.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1.jpeg"/><Relationship Id="rId11" Type="http://schemas.openxmlformats.org/officeDocument/2006/relationships/slide" Target="slide50.xml"/><Relationship Id="rId5" Type="http://schemas.openxmlformats.org/officeDocument/2006/relationships/image" Target="../media/image20.png"/><Relationship Id="rId10" Type="http://schemas.openxmlformats.org/officeDocument/2006/relationships/slide" Target="slide49.xml"/><Relationship Id="rId4" Type="http://schemas.openxmlformats.org/officeDocument/2006/relationships/slide" Target="slide54.xml"/><Relationship Id="rId9" Type="http://schemas.openxmlformats.org/officeDocument/2006/relationships/slide" Target="slide48.xml"/><Relationship Id="rId14" Type="http://schemas.openxmlformats.org/officeDocument/2006/relationships/slide" Target="slide53.xml"/></Relationships>
</file>

<file path=ppt/slides/_rels/slide4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grpSp>
        <p:nvGrpSpPr>
          <p:cNvPr id="543" name="Google Shape;543;p38"/>
          <p:cNvGrpSpPr/>
          <p:nvPr/>
        </p:nvGrpSpPr>
        <p:grpSpPr>
          <a:xfrm>
            <a:off x="8042271" y="394220"/>
            <a:ext cx="664633" cy="664286"/>
            <a:chOff x="6212418" y="1482331"/>
            <a:chExt cx="627249" cy="626921"/>
          </a:xfrm>
        </p:grpSpPr>
        <p:sp>
          <p:nvSpPr>
            <p:cNvPr id="544" name="Google Shape;544;p38"/>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8"/>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38"/>
          <p:cNvGrpSpPr/>
          <p:nvPr/>
        </p:nvGrpSpPr>
        <p:grpSpPr>
          <a:xfrm rot="6978379">
            <a:off x="528360" y="4202691"/>
            <a:ext cx="664657" cy="664310"/>
            <a:chOff x="6212418" y="1482331"/>
            <a:chExt cx="627249" cy="626921"/>
          </a:xfrm>
        </p:grpSpPr>
        <p:sp>
          <p:nvSpPr>
            <p:cNvPr id="547" name="Google Shape;547;p38"/>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8"/>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38"/>
          <p:cNvGrpSpPr/>
          <p:nvPr/>
        </p:nvGrpSpPr>
        <p:grpSpPr>
          <a:xfrm>
            <a:off x="409338" y="358952"/>
            <a:ext cx="1419462" cy="1143011"/>
            <a:chOff x="715099" y="1369529"/>
            <a:chExt cx="1721388" cy="1386135"/>
          </a:xfrm>
        </p:grpSpPr>
        <p:sp>
          <p:nvSpPr>
            <p:cNvPr id="550" name="Google Shape;550;p38"/>
            <p:cNvSpPr/>
            <p:nvPr/>
          </p:nvSpPr>
          <p:spPr>
            <a:xfrm>
              <a:off x="715099" y="1369529"/>
              <a:ext cx="1721388" cy="1386135"/>
            </a:xfrm>
            <a:custGeom>
              <a:avLst/>
              <a:gdLst/>
              <a:ahLst/>
              <a:cxnLst/>
              <a:rect l="l" t="t" r="r" b="b"/>
              <a:pathLst>
                <a:path w="11973" h="9641" extrusionOk="0">
                  <a:moveTo>
                    <a:pt x="9820" y="1"/>
                  </a:moveTo>
                  <a:lnTo>
                    <a:pt x="1" y="3363"/>
                  </a:lnTo>
                  <a:lnTo>
                    <a:pt x="2147" y="9641"/>
                  </a:lnTo>
                  <a:lnTo>
                    <a:pt x="11973" y="6272"/>
                  </a:lnTo>
                  <a:lnTo>
                    <a:pt x="98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8"/>
            <p:cNvSpPr/>
            <p:nvPr/>
          </p:nvSpPr>
          <p:spPr>
            <a:xfrm>
              <a:off x="782098" y="1654920"/>
              <a:ext cx="941279" cy="1051139"/>
            </a:xfrm>
            <a:custGeom>
              <a:avLst/>
              <a:gdLst/>
              <a:ahLst/>
              <a:cxnLst/>
              <a:rect l="l" t="t" r="r" b="b"/>
              <a:pathLst>
                <a:path w="6547" h="7311" extrusionOk="0">
                  <a:moveTo>
                    <a:pt x="4543" y="1"/>
                  </a:moveTo>
                  <a:cubicBezTo>
                    <a:pt x="4543" y="1"/>
                    <a:pt x="1103" y="686"/>
                    <a:pt x="0" y="1211"/>
                  </a:cubicBezTo>
                  <a:lnTo>
                    <a:pt x="2087" y="7310"/>
                  </a:lnTo>
                  <a:cubicBezTo>
                    <a:pt x="2087" y="7310"/>
                    <a:pt x="5378" y="6028"/>
                    <a:pt x="6546" y="5861"/>
                  </a:cubicBezTo>
                  <a:lnTo>
                    <a:pt x="45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8"/>
            <p:cNvSpPr/>
            <p:nvPr/>
          </p:nvSpPr>
          <p:spPr>
            <a:xfrm>
              <a:off x="808552" y="1666853"/>
              <a:ext cx="916550" cy="1004843"/>
            </a:xfrm>
            <a:custGeom>
              <a:avLst/>
              <a:gdLst/>
              <a:ahLst/>
              <a:cxnLst/>
              <a:rect l="l" t="t" r="r" b="b"/>
              <a:pathLst>
                <a:path w="6375" h="6989" extrusionOk="0">
                  <a:moveTo>
                    <a:pt x="4311" y="1"/>
                  </a:moveTo>
                  <a:cubicBezTo>
                    <a:pt x="2160" y="1"/>
                    <a:pt x="1" y="961"/>
                    <a:pt x="1" y="961"/>
                  </a:cubicBezTo>
                  <a:lnTo>
                    <a:pt x="2070" y="6989"/>
                  </a:lnTo>
                  <a:cubicBezTo>
                    <a:pt x="3900" y="6321"/>
                    <a:pt x="6374" y="5778"/>
                    <a:pt x="6374" y="5778"/>
                  </a:cubicBezTo>
                  <a:lnTo>
                    <a:pt x="4389" y="1"/>
                  </a:lnTo>
                  <a:cubicBezTo>
                    <a:pt x="4363" y="1"/>
                    <a:pt x="4337" y="1"/>
                    <a:pt x="4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8"/>
            <p:cNvSpPr/>
            <p:nvPr/>
          </p:nvSpPr>
          <p:spPr>
            <a:xfrm>
              <a:off x="833425" y="1636085"/>
              <a:ext cx="889952" cy="998805"/>
            </a:xfrm>
            <a:custGeom>
              <a:avLst/>
              <a:gdLst/>
              <a:ahLst/>
              <a:cxnLst/>
              <a:rect l="l" t="t" r="r" b="b"/>
              <a:pathLst>
                <a:path w="6190" h="6947" extrusionOk="0">
                  <a:moveTo>
                    <a:pt x="4144" y="1"/>
                  </a:moveTo>
                  <a:cubicBezTo>
                    <a:pt x="4144" y="1"/>
                    <a:pt x="1658" y="186"/>
                    <a:pt x="1" y="937"/>
                  </a:cubicBezTo>
                  <a:lnTo>
                    <a:pt x="2177" y="6946"/>
                  </a:lnTo>
                  <a:cubicBezTo>
                    <a:pt x="2177" y="6946"/>
                    <a:pt x="4998" y="5980"/>
                    <a:pt x="6015" y="5980"/>
                  </a:cubicBezTo>
                  <a:cubicBezTo>
                    <a:pt x="6081" y="5980"/>
                    <a:pt x="6140" y="5984"/>
                    <a:pt x="6189" y="5992"/>
                  </a:cubicBezTo>
                  <a:lnTo>
                    <a:pt x="41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8"/>
            <p:cNvSpPr/>
            <p:nvPr/>
          </p:nvSpPr>
          <p:spPr>
            <a:xfrm>
              <a:off x="891797" y="1619408"/>
              <a:ext cx="831580" cy="970050"/>
            </a:xfrm>
            <a:custGeom>
              <a:avLst/>
              <a:gdLst/>
              <a:ahLst/>
              <a:cxnLst/>
              <a:rect l="l" t="t" r="r" b="b"/>
              <a:pathLst>
                <a:path w="5784" h="6747" extrusionOk="0">
                  <a:moveTo>
                    <a:pt x="2814" y="0"/>
                  </a:moveTo>
                  <a:cubicBezTo>
                    <a:pt x="2176" y="0"/>
                    <a:pt x="1221" y="131"/>
                    <a:pt x="0" y="671"/>
                  </a:cubicBezTo>
                  <a:lnTo>
                    <a:pt x="2081" y="6746"/>
                  </a:lnTo>
                  <a:cubicBezTo>
                    <a:pt x="2081" y="6746"/>
                    <a:pt x="4020" y="6041"/>
                    <a:pt x="5238" y="6041"/>
                  </a:cubicBezTo>
                  <a:cubicBezTo>
                    <a:pt x="5445" y="6041"/>
                    <a:pt x="5631" y="6061"/>
                    <a:pt x="5783" y="6108"/>
                  </a:cubicBezTo>
                  <a:lnTo>
                    <a:pt x="3738" y="117"/>
                  </a:lnTo>
                  <a:cubicBezTo>
                    <a:pt x="3738" y="117"/>
                    <a:pt x="3417" y="0"/>
                    <a:pt x="2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8"/>
            <p:cNvSpPr/>
            <p:nvPr/>
          </p:nvSpPr>
          <p:spPr>
            <a:xfrm>
              <a:off x="1435259" y="1391814"/>
              <a:ext cx="924026" cy="1105917"/>
            </a:xfrm>
            <a:custGeom>
              <a:avLst/>
              <a:gdLst/>
              <a:ahLst/>
              <a:cxnLst/>
              <a:rect l="l" t="t" r="r" b="b"/>
              <a:pathLst>
                <a:path w="6427" h="7692" extrusionOk="0">
                  <a:moveTo>
                    <a:pt x="4340" y="1"/>
                  </a:moveTo>
                  <a:cubicBezTo>
                    <a:pt x="3148" y="257"/>
                    <a:pt x="0" y="1831"/>
                    <a:pt x="0" y="1831"/>
                  </a:cubicBezTo>
                  <a:lnTo>
                    <a:pt x="2003" y="7691"/>
                  </a:lnTo>
                  <a:cubicBezTo>
                    <a:pt x="3035" y="7113"/>
                    <a:pt x="6427" y="6100"/>
                    <a:pt x="6427" y="6100"/>
                  </a:cubicBezTo>
                  <a:lnTo>
                    <a:pt x="43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8"/>
            <p:cNvSpPr/>
            <p:nvPr/>
          </p:nvSpPr>
          <p:spPr>
            <a:xfrm>
              <a:off x="1439429" y="1389226"/>
              <a:ext cx="881325" cy="1108505"/>
            </a:xfrm>
            <a:custGeom>
              <a:avLst/>
              <a:gdLst/>
              <a:ahLst/>
              <a:cxnLst/>
              <a:rect l="l" t="t" r="r" b="b"/>
              <a:pathLst>
                <a:path w="6130" h="7710" extrusionOk="0">
                  <a:moveTo>
                    <a:pt x="4061" y="1"/>
                  </a:moveTo>
                  <a:cubicBezTo>
                    <a:pt x="4061" y="1"/>
                    <a:pt x="1718" y="585"/>
                    <a:pt x="1" y="1932"/>
                  </a:cubicBezTo>
                  <a:lnTo>
                    <a:pt x="1986" y="7709"/>
                  </a:lnTo>
                  <a:cubicBezTo>
                    <a:pt x="1986" y="7709"/>
                    <a:pt x="4270" y="6618"/>
                    <a:pt x="6130" y="6028"/>
                  </a:cubicBezTo>
                  <a:lnTo>
                    <a:pt x="40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8"/>
            <p:cNvSpPr/>
            <p:nvPr/>
          </p:nvSpPr>
          <p:spPr>
            <a:xfrm>
              <a:off x="1429221" y="1377293"/>
              <a:ext cx="835893" cy="1120439"/>
            </a:xfrm>
            <a:custGeom>
              <a:avLst/>
              <a:gdLst/>
              <a:ahLst/>
              <a:cxnLst/>
              <a:rect l="l" t="t" r="r" b="b"/>
              <a:pathLst>
                <a:path w="5814" h="7793" extrusionOk="0">
                  <a:moveTo>
                    <a:pt x="3846" y="0"/>
                  </a:moveTo>
                  <a:cubicBezTo>
                    <a:pt x="2069" y="429"/>
                    <a:pt x="0" y="1801"/>
                    <a:pt x="0" y="1801"/>
                  </a:cubicBezTo>
                  <a:lnTo>
                    <a:pt x="2057" y="7792"/>
                  </a:lnTo>
                  <a:cubicBezTo>
                    <a:pt x="2606" y="7178"/>
                    <a:pt x="5813" y="6081"/>
                    <a:pt x="5813" y="6081"/>
                  </a:cubicBezTo>
                  <a:lnTo>
                    <a:pt x="38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8"/>
            <p:cNvSpPr/>
            <p:nvPr/>
          </p:nvSpPr>
          <p:spPr>
            <a:xfrm>
              <a:off x="1429221" y="1370392"/>
              <a:ext cx="772346" cy="1127340"/>
            </a:xfrm>
            <a:custGeom>
              <a:avLst/>
              <a:gdLst/>
              <a:ahLst/>
              <a:cxnLst/>
              <a:rect l="l" t="t" r="r" b="b"/>
              <a:pathLst>
                <a:path w="5372" h="7841" extrusionOk="0">
                  <a:moveTo>
                    <a:pt x="3291" y="1"/>
                  </a:moveTo>
                  <a:cubicBezTo>
                    <a:pt x="775" y="627"/>
                    <a:pt x="0" y="1849"/>
                    <a:pt x="0" y="1849"/>
                  </a:cubicBezTo>
                  <a:lnTo>
                    <a:pt x="2057" y="7840"/>
                  </a:lnTo>
                  <a:cubicBezTo>
                    <a:pt x="2683" y="6928"/>
                    <a:pt x="5372" y="6070"/>
                    <a:pt x="5372" y="6070"/>
                  </a:cubicBezTo>
                  <a:lnTo>
                    <a:pt x="32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8"/>
            <p:cNvSpPr/>
            <p:nvPr/>
          </p:nvSpPr>
          <p:spPr>
            <a:xfrm>
              <a:off x="967996" y="1713867"/>
              <a:ext cx="433905" cy="74907"/>
            </a:xfrm>
            <a:custGeom>
              <a:avLst/>
              <a:gdLst/>
              <a:ahLst/>
              <a:cxnLst/>
              <a:rect l="l" t="t" r="r" b="b"/>
              <a:pathLst>
                <a:path w="3018" h="521" extrusionOk="0">
                  <a:moveTo>
                    <a:pt x="2367" y="1"/>
                  </a:moveTo>
                  <a:cubicBezTo>
                    <a:pt x="1261" y="1"/>
                    <a:pt x="35" y="469"/>
                    <a:pt x="25" y="479"/>
                  </a:cubicBezTo>
                  <a:cubicBezTo>
                    <a:pt x="7" y="485"/>
                    <a:pt x="1" y="497"/>
                    <a:pt x="7" y="509"/>
                  </a:cubicBezTo>
                  <a:cubicBezTo>
                    <a:pt x="13" y="521"/>
                    <a:pt x="31" y="521"/>
                    <a:pt x="37" y="521"/>
                  </a:cubicBezTo>
                  <a:cubicBezTo>
                    <a:pt x="56" y="516"/>
                    <a:pt x="1269" y="54"/>
                    <a:pt x="2362" y="54"/>
                  </a:cubicBezTo>
                  <a:cubicBezTo>
                    <a:pt x="2579" y="54"/>
                    <a:pt x="2791" y="72"/>
                    <a:pt x="2988" y="116"/>
                  </a:cubicBezTo>
                  <a:lnTo>
                    <a:pt x="3006" y="116"/>
                  </a:lnTo>
                  <a:cubicBezTo>
                    <a:pt x="3006" y="116"/>
                    <a:pt x="3012" y="104"/>
                    <a:pt x="3012" y="80"/>
                  </a:cubicBezTo>
                  <a:cubicBezTo>
                    <a:pt x="3017" y="74"/>
                    <a:pt x="3012" y="62"/>
                    <a:pt x="2994" y="62"/>
                  </a:cubicBezTo>
                  <a:cubicBezTo>
                    <a:pt x="2796" y="19"/>
                    <a:pt x="2584" y="1"/>
                    <a:pt x="2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8"/>
            <p:cNvSpPr/>
            <p:nvPr/>
          </p:nvSpPr>
          <p:spPr>
            <a:xfrm>
              <a:off x="1002358" y="1806745"/>
              <a:ext cx="432180" cy="81377"/>
            </a:xfrm>
            <a:custGeom>
              <a:avLst/>
              <a:gdLst/>
              <a:ahLst/>
              <a:cxnLst/>
              <a:rect l="l" t="t" r="r" b="b"/>
              <a:pathLst>
                <a:path w="3006" h="566" extrusionOk="0">
                  <a:moveTo>
                    <a:pt x="2443" y="0"/>
                  </a:moveTo>
                  <a:cubicBezTo>
                    <a:pt x="1324" y="0"/>
                    <a:pt x="34" y="514"/>
                    <a:pt x="24" y="519"/>
                  </a:cubicBezTo>
                  <a:cubicBezTo>
                    <a:pt x="6" y="525"/>
                    <a:pt x="0" y="543"/>
                    <a:pt x="6" y="549"/>
                  </a:cubicBezTo>
                  <a:cubicBezTo>
                    <a:pt x="15" y="557"/>
                    <a:pt x="23" y="565"/>
                    <a:pt x="29" y="565"/>
                  </a:cubicBezTo>
                  <a:cubicBezTo>
                    <a:pt x="32" y="565"/>
                    <a:pt x="34" y="564"/>
                    <a:pt x="36" y="561"/>
                  </a:cubicBezTo>
                  <a:cubicBezTo>
                    <a:pt x="51" y="555"/>
                    <a:pt x="1325" y="48"/>
                    <a:pt x="2432" y="48"/>
                  </a:cubicBezTo>
                  <a:cubicBezTo>
                    <a:pt x="2618" y="48"/>
                    <a:pt x="2799" y="62"/>
                    <a:pt x="2969" y="96"/>
                  </a:cubicBezTo>
                  <a:lnTo>
                    <a:pt x="2975" y="96"/>
                  </a:lnTo>
                  <a:cubicBezTo>
                    <a:pt x="2981" y="96"/>
                    <a:pt x="2987" y="84"/>
                    <a:pt x="2999" y="72"/>
                  </a:cubicBezTo>
                  <a:cubicBezTo>
                    <a:pt x="3005" y="66"/>
                    <a:pt x="2999" y="48"/>
                    <a:pt x="2981" y="48"/>
                  </a:cubicBezTo>
                  <a:cubicBezTo>
                    <a:pt x="2811" y="15"/>
                    <a:pt x="2629" y="0"/>
                    <a:pt x="2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8"/>
            <p:cNvSpPr/>
            <p:nvPr/>
          </p:nvSpPr>
          <p:spPr>
            <a:xfrm>
              <a:off x="1033988" y="1905517"/>
              <a:ext cx="432180" cy="79076"/>
            </a:xfrm>
            <a:custGeom>
              <a:avLst/>
              <a:gdLst/>
              <a:ahLst/>
              <a:cxnLst/>
              <a:rect l="l" t="t" r="r" b="b"/>
              <a:pathLst>
                <a:path w="3006" h="550" extrusionOk="0">
                  <a:moveTo>
                    <a:pt x="2457" y="0"/>
                  </a:moveTo>
                  <a:cubicBezTo>
                    <a:pt x="2107" y="0"/>
                    <a:pt x="1670" y="60"/>
                    <a:pt x="1151" y="184"/>
                  </a:cubicBezTo>
                  <a:cubicBezTo>
                    <a:pt x="531" y="321"/>
                    <a:pt x="37" y="500"/>
                    <a:pt x="25" y="500"/>
                  </a:cubicBezTo>
                  <a:cubicBezTo>
                    <a:pt x="13" y="511"/>
                    <a:pt x="1" y="523"/>
                    <a:pt x="13" y="529"/>
                  </a:cubicBezTo>
                  <a:cubicBezTo>
                    <a:pt x="17" y="543"/>
                    <a:pt x="25" y="549"/>
                    <a:pt x="34" y="549"/>
                  </a:cubicBezTo>
                  <a:cubicBezTo>
                    <a:pt x="37" y="549"/>
                    <a:pt x="40" y="549"/>
                    <a:pt x="43" y="547"/>
                  </a:cubicBezTo>
                  <a:cubicBezTo>
                    <a:pt x="53" y="542"/>
                    <a:pt x="1478" y="51"/>
                    <a:pt x="2481" y="51"/>
                  </a:cubicBezTo>
                  <a:cubicBezTo>
                    <a:pt x="2664" y="51"/>
                    <a:pt x="2832" y="67"/>
                    <a:pt x="2976" y="106"/>
                  </a:cubicBezTo>
                  <a:lnTo>
                    <a:pt x="2994" y="106"/>
                  </a:lnTo>
                  <a:cubicBezTo>
                    <a:pt x="3000" y="106"/>
                    <a:pt x="3006" y="100"/>
                    <a:pt x="3006" y="94"/>
                  </a:cubicBezTo>
                  <a:cubicBezTo>
                    <a:pt x="3006" y="76"/>
                    <a:pt x="3006" y="64"/>
                    <a:pt x="2994" y="64"/>
                  </a:cubicBezTo>
                  <a:cubicBezTo>
                    <a:pt x="2846" y="22"/>
                    <a:pt x="2667" y="0"/>
                    <a:pt x="2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8"/>
            <p:cNvSpPr/>
            <p:nvPr/>
          </p:nvSpPr>
          <p:spPr>
            <a:xfrm>
              <a:off x="1072663" y="2003859"/>
              <a:ext cx="427867" cy="88709"/>
            </a:xfrm>
            <a:custGeom>
              <a:avLst/>
              <a:gdLst/>
              <a:ahLst/>
              <a:cxnLst/>
              <a:rect l="l" t="t" r="r" b="b"/>
              <a:pathLst>
                <a:path w="2976" h="617" extrusionOk="0">
                  <a:moveTo>
                    <a:pt x="2521" y="0"/>
                  </a:moveTo>
                  <a:cubicBezTo>
                    <a:pt x="1424" y="0"/>
                    <a:pt x="40" y="562"/>
                    <a:pt x="24" y="573"/>
                  </a:cubicBezTo>
                  <a:cubicBezTo>
                    <a:pt x="12" y="579"/>
                    <a:pt x="0" y="591"/>
                    <a:pt x="12" y="603"/>
                  </a:cubicBezTo>
                  <a:cubicBezTo>
                    <a:pt x="16" y="611"/>
                    <a:pt x="21" y="617"/>
                    <a:pt x="30" y="617"/>
                  </a:cubicBezTo>
                  <a:cubicBezTo>
                    <a:pt x="33" y="617"/>
                    <a:pt x="37" y="616"/>
                    <a:pt x="42" y="614"/>
                  </a:cubicBezTo>
                  <a:cubicBezTo>
                    <a:pt x="52" y="609"/>
                    <a:pt x="1449" y="46"/>
                    <a:pt x="2535" y="46"/>
                  </a:cubicBezTo>
                  <a:cubicBezTo>
                    <a:pt x="2678" y="46"/>
                    <a:pt x="2817" y="56"/>
                    <a:pt x="2945" y="78"/>
                  </a:cubicBezTo>
                  <a:lnTo>
                    <a:pt x="2957" y="78"/>
                  </a:lnTo>
                  <a:cubicBezTo>
                    <a:pt x="2963" y="78"/>
                    <a:pt x="2963" y="72"/>
                    <a:pt x="2969" y="54"/>
                  </a:cubicBezTo>
                  <a:cubicBezTo>
                    <a:pt x="2975" y="48"/>
                    <a:pt x="2969" y="36"/>
                    <a:pt x="2957" y="36"/>
                  </a:cubicBezTo>
                  <a:cubicBezTo>
                    <a:pt x="2820" y="11"/>
                    <a:pt x="2673" y="0"/>
                    <a:pt x="2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8"/>
            <p:cNvSpPr/>
            <p:nvPr/>
          </p:nvSpPr>
          <p:spPr>
            <a:xfrm>
              <a:off x="1106019" y="2108382"/>
              <a:ext cx="430455" cy="85402"/>
            </a:xfrm>
            <a:custGeom>
              <a:avLst/>
              <a:gdLst/>
              <a:ahLst/>
              <a:cxnLst/>
              <a:rect l="l" t="t" r="r" b="b"/>
              <a:pathLst>
                <a:path w="2994" h="594" extrusionOk="0">
                  <a:moveTo>
                    <a:pt x="2339" y="0"/>
                  </a:moveTo>
                  <a:cubicBezTo>
                    <a:pt x="1279" y="0"/>
                    <a:pt x="28" y="544"/>
                    <a:pt x="19" y="549"/>
                  </a:cubicBezTo>
                  <a:cubicBezTo>
                    <a:pt x="13" y="561"/>
                    <a:pt x="1" y="573"/>
                    <a:pt x="13" y="579"/>
                  </a:cubicBezTo>
                  <a:cubicBezTo>
                    <a:pt x="17" y="588"/>
                    <a:pt x="21" y="593"/>
                    <a:pt x="30" y="593"/>
                  </a:cubicBezTo>
                  <a:cubicBezTo>
                    <a:pt x="34" y="593"/>
                    <a:pt x="38" y="593"/>
                    <a:pt x="42" y="591"/>
                  </a:cubicBezTo>
                  <a:cubicBezTo>
                    <a:pt x="57" y="576"/>
                    <a:pt x="1294" y="38"/>
                    <a:pt x="2343" y="38"/>
                  </a:cubicBezTo>
                  <a:cubicBezTo>
                    <a:pt x="2565" y="38"/>
                    <a:pt x="2778" y="62"/>
                    <a:pt x="2970" y="120"/>
                  </a:cubicBezTo>
                  <a:lnTo>
                    <a:pt x="2982" y="120"/>
                  </a:lnTo>
                  <a:cubicBezTo>
                    <a:pt x="2994" y="120"/>
                    <a:pt x="2994" y="114"/>
                    <a:pt x="2994" y="114"/>
                  </a:cubicBezTo>
                  <a:cubicBezTo>
                    <a:pt x="2994" y="96"/>
                    <a:pt x="2994" y="84"/>
                    <a:pt x="2976" y="84"/>
                  </a:cubicBezTo>
                  <a:cubicBezTo>
                    <a:pt x="2781" y="25"/>
                    <a:pt x="2565" y="0"/>
                    <a:pt x="2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8"/>
            <p:cNvSpPr/>
            <p:nvPr/>
          </p:nvSpPr>
          <p:spPr>
            <a:xfrm>
              <a:off x="1140380" y="2205861"/>
              <a:ext cx="437212" cy="86121"/>
            </a:xfrm>
            <a:custGeom>
              <a:avLst/>
              <a:gdLst/>
              <a:ahLst/>
              <a:cxnLst/>
              <a:rect l="l" t="t" r="r" b="b"/>
              <a:pathLst>
                <a:path w="3041" h="599" extrusionOk="0">
                  <a:moveTo>
                    <a:pt x="2692" y="1"/>
                  </a:moveTo>
                  <a:cubicBezTo>
                    <a:pt x="1806" y="1"/>
                    <a:pt x="101" y="525"/>
                    <a:pt x="18" y="551"/>
                  </a:cubicBezTo>
                  <a:cubicBezTo>
                    <a:pt x="12" y="557"/>
                    <a:pt x="0" y="563"/>
                    <a:pt x="0" y="581"/>
                  </a:cubicBezTo>
                  <a:cubicBezTo>
                    <a:pt x="12" y="599"/>
                    <a:pt x="18" y="599"/>
                    <a:pt x="30" y="599"/>
                  </a:cubicBezTo>
                  <a:cubicBezTo>
                    <a:pt x="51" y="588"/>
                    <a:pt x="1826" y="47"/>
                    <a:pt x="2707" y="47"/>
                  </a:cubicBezTo>
                  <a:cubicBezTo>
                    <a:pt x="2827" y="47"/>
                    <a:pt x="2931" y="57"/>
                    <a:pt x="3011" y="80"/>
                  </a:cubicBezTo>
                  <a:lnTo>
                    <a:pt x="3029" y="80"/>
                  </a:lnTo>
                  <a:cubicBezTo>
                    <a:pt x="3035" y="80"/>
                    <a:pt x="3041" y="74"/>
                    <a:pt x="3035" y="68"/>
                  </a:cubicBezTo>
                  <a:cubicBezTo>
                    <a:pt x="3035" y="50"/>
                    <a:pt x="3035" y="38"/>
                    <a:pt x="3023" y="38"/>
                  </a:cubicBezTo>
                  <a:cubicBezTo>
                    <a:pt x="2936" y="12"/>
                    <a:pt x="2823" y="1"/>
                    <a:pt x="26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8"/>
            <p:cNvSpPr/>
            <p:nvPr/>
          </p:nvSpPr>
          <p:spPr>
            <a:xfrm>
              <a:off x="1174598" y="2301614"/>
              <a:ext cx="427004" cy="89284"/>
            </a:xfrm>
            <a:custGeom>
              <a:avLst/>
              <a:gdLst/>
              <a:ahLst/>
              <a:cxnLst/>
              <a:rect l="l" t="t" r="r" b="b"/>
              <a:pathLst>
                <a:path w="2970" h="621" extrusionOk="0">
                  <a:moveTo>
                    <a:pt x="2642" y="1"/>
                  </a:moveTo>
                  <a:cubicBezTo>
                    <a:pt x="1764" y="1"/>
                    <a:pt x="97" y="544"/>
                    <a:pt x="18" y="571"/>
                  </a:cubicBezTo>
                  <a:cubicBezTo>
                    <a:pt x="1" y="576"/>
                    <a:pt x="1" y="588"/>
                    <a:pt x="1" y="600"/>
                  </a:cubicBezTo>
                  <a:cubicBezTo>
                    <a:pt x="10" y="614"/>
                    <a:pt x="15" y="620"/>
                    <a:pt x="22" y="620"/>
                  </a:cubicBezTo>
                  <a:cubicBezTo>
                    <a:pt x="25" y="620"/>
                    <a:pt x="27" y="620"/>
                    <a:pt x="30" y="618"/>
                  </a:cubicBezTo>
                  <a:cubicBezTo>
                    <a:pt x="51" y="608"/>
                    <a:pt x="1758" y="48"/>
                    <a:pt x="2634" y="48"/>
                  </a:cubicBezTo>
                  <a:cubicBezTo>
                    <a:pt x="2754" y="48"/>
                    <a:pt x="2858" y="58"/>
                    <a:pt x="2940" y="82"/>
                  </a:cubicBezTo>
                  <a:lnTo>
                    <a:pt x="2952" y="82"/>
                  </a:lnTo>
                  <a:cubicBezTo>
                    <a:pt x="2964" y="82"/>
                    <a:pt x="2964" y="70"/>
                    <a:pt x="2970" y="64"/>
                  </a:cubicBezTo>
                  <a:cubicBezTo>
                    <a:pt x="2970" y="52"/>
                    <a:pt x="2970" y="34"/>
                    <a:pt x="2952" y="34"/>
                  </a:cubicBezTo>
                  <a:cubicBezTo>
                    <a:pt x="2867" y="11"/>
                    <a:pt x="2762" y="1"/>
                    <a:pt x="2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8"/>
            <p:cNvSpPr/>
            <p:nvPr/>
          </p:nvSpPr>
          <p:spPr>
            <a:xfrm>
              <a:off x="1210542" y="2400818"/>
              <a:ext cx="425423" cy="95898"/>
            </a:xfrm>
            <a:custGeom>
              <a:avLst/>
              <a:gdLst/>
              <a:ahLst/>
              <a:cxnLst/>
              <a:rect l="l" t="t" r="r" b="b"/>
              <a:pathLst>
                <a:path w="2959" h="667" extrusionOk="0">
                  <a:moveTo>
                    <a:pt x="2585" y="1"/>
                  </a:moveTo>
                  <a:cubicBezTo>
                    <a:pt x="1556" y="1"/>
                    <a:pt x="40" y="609"/>
                    <a:pt x="19" y="620"/>
                  </a:cubicBezTo>
                  <a:cubicBezTo>
                    <a:pt x="7" y="626"/>
                    <a:pt x="1" y="638"/>
                    <a:pt x="7" y="650"/>
                  </a:cubicBezTo>
                  <a:cubicBezTo>
                    <a:pt x="11" y="658"/>
                    <a:pt x="21" y="666"/>
                    <a:pt x="29" y="666"/>
                  </a:cubicBezTo>
                  <a:cubicBezTo>
                    <a:pt x="32" y="666"/>
                    <a:pt x="35" y="665"/>
                    <a:pt x="37" y="662"/>
                  </a:cubicBezTo>
                  <a:cubicBezTo>
                    <a:pt x="58" y="656"/>
                    <a:pt x="1567" y="50"/>
                    <a:pt x="2590" y="50"/>
                  </a:cubicBezTo>
                  <a:cubicBezTo>
                    <a:pt x="2711" y="50"/>
                    <a:pt x="2824" y="58"/>
                    <a:pt x="2928" y="77"/>
                  </a:cubicBezTo>
                  <a:lnTo>
                    <a:pt x="2934" y="77"/>
                  </a:lnTo>
                  <a:cubicBezTo>
                    <a:pt x="2940" y="77"/>
                    <a:pt x="2952" y="65"/>
                    <a:pt x="2952" y="53"/>
                  </a:cubicBezTo>
                  <a:cubicBezTo>
                    <a:pt x="2958" y="47"/>
                    <a:pt x="2952" y="30"/>
                    <a:pt x="2934" y="30"/>
                  </a:cubicBezTo>
                  <a:cubicBezTo>
                    <a:pt x="2827" y="10"/>
                    <a:pt x="2710" y="1"/>
                    <a:pt x="2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8"/>
            <p:cNvSpPr/>
            <p:nvPr/>
          </p:nvSpPr>
          <p:spPr>
            <a:xfrm>
              <a:off x="1502114" y="1473190"/>
              <a:ext cx="378984" cy="220551"/>
            </a:xfrm>
            <a:custGeom>
              <a:avLst/>
              <a:gdLst/>
              <a:ahLst/>
              <a:cxnLst/>
              <a:rect l="l" t="t" r="r" b="b"/>
              <a:pathLst>
                <a:path w="2636" h="1534" extrusionOk="0">
                  <a:moveTo>
                    <a:pt x="2605" y="1"/>
                  </a:moveTo>
                  <a:cubicBezTo>
                    <a:pt x="2593" y="7"/>
                    <a:pt x="793" y="549"/>
                    <a:pt x="6" y="1497"/>
                  </a:cubicBezTo>
                  <a:cubicBezTo>
                    <a:pt x="0" y="1503"/>
                    <a:pt x="0" y="1521"/>
                    <a:pt x="6" y="1527"/>
                  </a:cubicBezTo>
                  <a:cubicBezTo>
                    <a:pt x="12" y="1533"/>
                    <a:pt x="18" y="1533"/>
                    <a:pt x="30" y="1533"/>
                  </a:cubicBezTo>
                  <a:cubicBezTo>
                    <a:pt x="36" y="1533"/>
                    <a:pt x="36" y="1533"/>
                    <a:pt x="36" y="1527"/>
                  </a:cubicBezTo>
                  <a:cubicBezTo>
                    <a:pt x="817" y="585"/>
                    <a:pt x="2605" y="49"/>
                    <a:pt x="2623" y="43"/>
                  </a:cubicBezTo>
                  <a:cubicBezTo>
                    <a:pt x="2635" y="37"/>
                    <a:pt x="2635" y="31"/>
                    <a:pt x="2635" y="13"/>
                  </a:cubicBezTo>
                  <a:cubicBezTo>
                    <a:pt x="2629" y="1"/>
                    <a:pt x="2623" y="1"/>
                    <a:pt x="2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8"/>
            <p:cNvSpPr/>
            <p:nvPr/>
          </p:nvSpPr>
          <p:spPr>
            <a:xfrm>
              <a:off x="1532881" y="1571819"/>
              <a:ext cx="382435" cy="211924"/>
            </a:xfrm>
            <a:custGeom>
              <a:avLst/>
              <a:gdLst/>
              <a:ahLst/>
              <a:cxnLst/>
              <a:rect l="l" t="t" r="r" b="b"/>
              <a:pathLst>
                <a:path w="2660" h="1474" extrusionOk="0">
                  <a:moveTo>
                    <a:pt x="2630" y="1"/>
                  </a:moveTo>
                  <a:cubicBezTo>
                    <a:pt x="2606" y="1"/>
                    <a:pt x="806" y="519"/>
                    <a:pt x="7" y="1437"/>
                  </a:cubicBezTo>
                  <a:cubicBezTo>
                    <a:pt x="1" y="1443"/>
                    <a:pt x="1" y="1455"/>
                    <a:pt x="7" y="1467"/>
                  </a:cubicBezTo>
                  <a:cubicBezTo>
                    <a:pt x="13" y="1473"/>
                    <a:pt x="25" y="1473"/>
                    <a:pt x="30" y="1473"/>
                  </a:cubicBezTo>
                  <a:lnTo>
                    <a:pt x="42" y="1473"/>
                  </a:lnTo>
                  <a:cubicBezTo>
                    <a:pt x="835" y="567"/>
                    <a:pt x="2630" y="48"/>
                    <a:pt x="2648" y="42"/>
                  </a:cubicBezTo>
                  <a:cubicBezTo>
                    <a:pt x="2660" y="36"/>
                    <a:pt x="2660" y="30"/>
                    <a:pt x="2660" y="12"/>
                  </a:cubicBezTo>
                  <a:cubicBezTo>
                    <a:pt x="2654" y="1"/>
                    <a:pt x="2648" y="1"/>
                    <a:pt x="2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8"/>
            <p:cNvSpPr/>
            <p:nvPr/>
          </p:nvSpPr>
          <p:spPr>
            <a:xfrm>
              <a:off x="1565518" y="1667572"/>
              <a:ext cx="382435" cy="217244"/>
            </a:xfrm>
            <a:custGeom>
              <a:avLst/>
              <a:gdLst/>
              <a:ahLst/>
              <a:cxnLst/>
              <a:rect l="l" t="t" r="r" b="b"/>
              <a:pathLst>
                <a:path w="2660" h="1511" extrusionOk="0">
                  <a:moveTo>
                    <a:pt x="2629" y="0"/>
                  </a:moveTo>
                  <a:cubicBezTo>
                    <a:pt x="2626" y="0"/>
                    <a:pt x="2622" y="1"/>
                    <a:pt x="2618" y="2"/>
                  </a:cubicBezTo>
                  <a:cubicBezTo>
                    <a:pt x="2618" y="8"/>
                    <a:pt x="2111" y="181"/>
                    <a:pt x="1538" y="443"/>
                  </a:cubicBezTo>
                  <a:cubicBezTo>
                    <a:pt x="769" y="801"/>
                    <a:pt x="257" y="1153"/>
                    <a:pt x="12" y="1481"/>
                  </a:cubicBezTo>
                  <a:cubicBezTo>
                    <a:pt x="0" y="1487"/>
                    <a:pt x="12" y="1499"/>
                    <a:pt x="18" y="1511"/>
                  </a:cubicBezTo>
                  <a:lnTo>
                    <a:pt x="42" y="1511"/>
                  </a:lnTo>
                  <a:cubicBezTo>
                    <a:pt x="48" y="1511"/>
                    <a:pt x="48" y="1499"/>
                    <a:pt x="42" y="1499"/>
                  </a:cubicBezTo>
                  <a:cubicBezTo>
                    <a:pt x="608" y="748"/>
                    <a:pt x="2474" y="98"/>
                    <a:pt x="2623" y="50"/>
                  </a:cubicBezTo>
                  <a:lnTo>
                    <a:pt x="2635" y="50"/>
                  </a:lnTo>
                  <a:cubicBezTo>
                    <a:pt x="2647" y="38"/>
                    <a:pt x="2659" y="32"/>
                    <a:pt x="2647" y="20"/>
                  </a:cubicBezTo>
                  <a:cubicBezTo>
                    <a:pt x="2643" y="7"/>
                    <a:pt x="2638"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8"/>
            <p:cNvSpPr/>
            <p:nvPr/>
          </p:nvSpPr>
          <p:spPr>
            <a:xfrm>
              <a:off x="1598873" y="1775833"/>
              <a:ext cx="385885" cy="203298"/>
            </a:xfrm>
            <a:custGeom>
              <a:avLst/>
              <a:gdLst/>
              <a:ahLst/>
              <a:cxnLst/>
              <a:rect l="l" t="t" r="r" b="b"/>
              <a:pathLst>
                <a:path w="2684" h="1414" extrusionOk="0">
                  <a:moveTo>
                    <a:pt x="2654" y="0"/>
                  </a:moveTo>
                  <a:cubicBezTo>
                    <a:pt x="2636" y="0"/>
                    <a:pt x="770" y="531"/>
                    <a:pt x="13" y="1372"/>
                  </a:cubicBezTo>
                  <a:cubicBezTo>
                    <a:pt x="1" y="1384"/>
                    <a:pt x="1" y="1396"/>
                    <a:pt x="13" y="1402"/>
                  </a:cubicBezTo>
                  <a:cubicBezTo>
                    <a:pt x="19" y="1413"/>
                    <a:pt x="25" y="1413"/>
                    <a:pt x="31" y="1413"/>
                  </a:cubicBezTo>
                  <a:lnTo>
                    <a:pt x="48" y="1413"/>
                  </a:lnTo>
                  <a:cubicBezTo>
                    <a:pt x="800" y="579"/>
                    <a:pt x="2648" y="54"/>
                    <a:pt x="2672" y="48"/>
                  </a:cubicBezTo>
                  <a:cubicBezTo>
                    <a:pt x="2678" y="42"/>
                    <a:pt x="2684" y="30"/>
                    <a:pt x="2684" y="18"/>
                  </a:cubicBezTo>
                  <a:cubicBezTo>
                    <a:pt x="2678" y="0"/>
                    <a:pt x="2672" y="0"/>
                    <a:pt x="26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8"/>
            <p:cNvSpPr/>
            <p:nvPr/>
          </p:nvSpPr>
          <p:spPr>
            <a:xfrm>
              <a:off x="1635823" y="1877050"/>
              <a:ext cx="381572" cy="211781"/>
            </a:xfrm>
            <a:custGeom>
              <a:avLst/>
              <a:gdLst/>
              <a:ahLst/>
              <a:cxnLst/>
              <a:rect l="l" t="t" r="r" b="b"/>
              <a:pathLst>
                <a:path w="2654" h="1473" extrusionOk="0">
                  <a:moveTo>
                    <a:pt x="2629" y="0"/>
                  </a:moveTo>
                  <a:cubicBezTo>
                    <a:pt x="2605" y="6"/>
                    <a:pt x="680" y="501"/>
                    <a:pt x="6" y="1443"/>
                  </a:cubicBezTo>
                  <a:cubicBezTo>
                    <a:pt x="0" y="1455"/>
                    <a:pt x="6" y="1467"/>
                    <a:pt x="12" y="1473"/>
                  </a:cubicBezTo>
                  <a:lnTo>
                    <a:pt x="36" y="1473"/>
                  </a:lnTo>
                  <a:cubicBezTo>
                    <a:pt x="42" y="1473"/>
                    <a:pt x="54" y="1473"/>
                    <a:pt x="36" y="1461"/>
                  </a:cubicBezTo>
                  <a:cubicBezTo>
                    <a:pt x="698" y="531"/>
                    <a:pt x="2617" y="42"/>
                    <a:pt x="2635" y="36"/>
                  </a:cubicBezTo>
                  <a:cubicBezTo>
                    <a:pt x="2647" y="36"/>
                    <a:pt x="2653" y="30"/>
                    <a:pt x="2653" y="12"/>
                  </a:cubicBezTo>
                  <a:cubicBezTo>
                    <a:pt x="2653" y="6"/>
                    <a:pt x="2647"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8"/>
            <p:cNvSpPr/>
            <p:nvPr/>
          </p:nvSpPr>
          <p:spPr>
            <a:xfrm>
              <a:off x="1660552" y="1975535"/>
              <a:ext cx="392786" cy="211062"/>
            </a:xfrm>
            <a:custGeom>
              <a:avLst/>
              <a:gdLst/>
              <a:ahLst/>
              <a:cxnLst/>
              <a:rect l="l" t="t" r="r" b="b"/>
              <a:pathLst>
                <a:path w="2732" h="1468" extrusionOk="0">
                  <a:moveTo>
                    <a:pt x="2696" y="1"/>
                  </a:moveTo>
                  <a:cubicBezTo>
                    <a:pt x="2600" y="36"/>
                    <a:pt x="424" y="865"/>
                    <a:pt x="7" y="1437"/>
                  </a:cubicBezTo>
                  <a:cubicBezTo>
                    <a:pt x="1" y="1443"/>
                    <a:pt x="7" y="1461"/>
                    <a:pt x="13" y="1467"/>
                  </a:cubicBezTo>
                  <a:lnTo>
                    <a:pt x="43" y="1467"/>
                  </a:lnTo>
                  <a:cubicBezTo>
                    <a:pt x="454" y="901"/>
                    <a:pt x="2690" y="54"/>
                    <a:pt x="2714" y="42"/>
                  </a:cubicBezTo>
                  <a:cubicBezTo>
                    <a:pt x="2726" y="36"/>
                    <a:pt x="2732" y="24"/>
                    <a:pt x="2726" y="13"/>
                  </a:cubicBezTo>
                  <a:cubicBezTo>
                    <a:pt x="2720" y="1"/>
                    <a:pt x="2714" y="1"/>
                    <a:pt x="2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8"/>
            <p:cNvSpPr/>
            <p:nvPr/>
          </p:nvSpPr>
          <p:spPr>
            <a:xfrm>
              <a:off x="1700090" y="2073733"/>
              <a:ext cx="386748" cy="202867"/>
            </a:xfrm>
            <a:custGeom>
              <a:avLst/>
              <a:gdLst/>
              <a:ahLst/>
              <a:cxnLst/>
              <a:rect l="l" t="t" r="r" b="b"/>
              <a:pathLst>
                <a:path w="2690" h="1411" extrusionOk="0">
                  <a:moveTo>
                    <a:pt x="2660" y="1"/>
                  </a:moveTo>
                  <a:cubicBezTo>
                    <a:pt x="2657" y="1"/>
                    <a:pt x="2655" y="2"/>
                    <a:pt x="2653" y="3"/>
                  </a:cubicBezTo>
                  <a:cubicBezTo>
                    <a:pt x="2564" y="39"/>
                    <a:pt x="435" y="802"/>
                    <a:pt x="6" y="1380"/>
                  </a:cubicBezTo>
                  <a:cubicBezTo>
                    <a:pt x="0" y="1386"/>
                    <a:pt x="6" y="1404"/>
                    <a:pt x="12" y="1410"/>
                  </a:cubicBezTo>
                  <a:lnTo>
                    <a:pt x="42" y="1410"/>
                  </a:lnTo>
                  <a:cubicBezTo>
                    <a:pt x="465" y="838"/>
                    <a:pt x="2647" y="57"/>
                    <a:pt x="2665" y="45"/>
                  </a:cubicBezTo>
                  <a:cubicBezTo>
                    <a:pt x="2683" y="39"/>
                    <a:pt x="2689" y="33"/>
                    <a:pt x="2683" y="15"/>
                  </a:cubicBezTo>
                  <a:cubicBezTo>
                    <a:pt x="2679" y="6"/>
                    <a:pt x="2668" y="1"/>
                    <a:pt x="2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p:cNvSpPr/>
            <p:nvPr/>
          </p:nvSpPr>
          <p:spPr>
            <a:xfrm>
              <a:off x="1735170" y="2180413"/>
              <a:ext cx="388473" cy="194671"/>
            </a:xfrm>
            <a:custGeom>
              <a:avLst/>
              <a:gdLst/>
              <a:ahLst/>
              <a:cxnLst/>
              <a:rect l="l" t="t" r="r" b="b"/>
              <a:pathLst>
                <a:path w="2702" h="1354" extrusionOk="0">
                  <a:moveTo>
                    <a:pt x="2672" y="1"/>
                  </a:moveTo>
                  <a:cubicBezTo>
                    <a:pt x="2654" y="6"/>
                    <a:pt x="680" y="567"/>
                    <a:pt x="7" y="1318"/>
                  </a:cubicBezTo>
                  <a:cubicBezTo>
                    <a:pt x="1" y="1324"/>
                    <a:pt x="1" y="1342"/>
                    <a:pt x="7" y="1348"/>
                  </a:cubicBezTo>
                  <a:cubicBezTo>
                    <a:pt x="13" y="1354"/>
                    <a:pt x="25" y="1354"/>
                    <a:pt x="30" y="1354"/>
                  </a:cubicBezTo>
                  <a:cubicBezTo>
                    <a:pt x="30" y="1354"/>
                    <a:pt x="36" y="1354"/>
                    <a:pt x="36" y="1348"/>
                  </a:cubicBezTo>
                  <a:cubicBezTo>
                    <a:pt x="710" y="609"/>
                    <a:pt x="2660" y="48"/>
                    <a:pt x="2684" y="42"/>
                  </a:cubicBezTo>
                  <a:cubicBezTo>
                    <a:pt x="2701" y="36"/>
                    <a:pt x="2701" y="30"/>
                    <a:pt x="2701" y="12"/>
                  </a:cubicBezTo>
                  <a:cubicBezTo>
                    <a:pt x="2690" y="1"/>
                    <a:pt x="2684" y="1"/>
                    <a:pt x="2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p:nvPr/>
          </p:nvSpPr>
          <p:spPr>
            <a:xfrm>
              <a:off x="1467752" y="1547808"/>
              <a:ext cx="128676" cy="289850"/>
            </a:xfrm>
            <a:custGeom>
              <a:avLst/>
              <a:gdLst/>
              <a:ahLst/>
              <a:cxnLst/>
              <a:rect l="l" t="t" r="r" b="b"/>
              <a:pathLst>
                <a:path w="895" h="2016" extrusionOk="0">
                  <a:moveTo>
                    <a:pt x="328" y="1"/>
                  </a:moveTo>
                  <a:cubicBezTo>
                    <a:pt x="209" y="96"/>
                    <a:pt x="102" y="197"/>
                    <a:pt x="1" y="293"/>
                  </a:cubicBezTo>
                  <a:lnTo>
                    <a:pt x="585" y="2016"/>
                  </a:lnTo>
                  <a:lnTo>
                    <a:pt x="627" y="1521"/>
                  </a:lnTo>
                  <a:lnTo>
                    <a:pt x="895" y="1664"/>
                  </a:lnTo>
                  <a:lnTo>
                    <a:pt x="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38"/>
          <p:cNvGrpSpPr/>
          <p:nvPr/>
        </p:nvGrpSpPr>
        <p:grpSpPr>
          <a:xfrm>
            <a:off x="7024914" y="3384892"/>
            <a:ext cx="1776548" cy="1392554"/>
            <a:chOff x="6113525" y="2551037"/>
            <a:chExt cx="2840246" cy="2226338"/>
          </a:xfrm>
        </p:grpSpPr>
        <p:sp>
          <p:nvSpPr>
            <p:cNvPr id="581" name="Google Shape;581;p38"/>
            <p:cNvSpPr/>
            <p:nvPr/>
          </p:nvSpPr>
          <p:spPr>
            <a:xfrm>
              <a:off x="6113525" y="4608500"/>
              <a:ext cx="2787691" cy="168875"/>
            </a:xfrm>
            <a:custGeom>
              <a:avLst/>
              <a:gdLst/>
              <a:ahLst/>
              <a:cxnLst/>
              <a:rect l="l" t="t" r="r" b="b"/>
              <a:pathLst>
                <a:path w="17929" h="925" extrusionOk="0">
                  <a:moveTo>
                    <a:pt x="8961" y="1"/>
                  </a:moveTo>
                  <a:cubicBezTo>
                    <a:pt x="4013" y="1"/>
                    <a:pt x="1" y="209"/>
                    <a:pt x="1" y="466"/>
                  </a:cubicBezTo>
                  <a:cubicBezTo>
                    <a:pt x="1" y="722"/>
                    <a:pt x="4013" y="925"/>
                    <a:pt x="8961" y="925"/>
                  </a:cubicBezTo>
                  <a:cubicBezTo>
                    <a:pt x="13916" y="925"/>
                    <a:pt x="17928" y="722"/>
                    <a:pt x="17928" y="466"/>
                  </a:cubicBezTo>
                  <a:cubicBezTo>
                    <a:pt x="17928" y="209"/>
                    <a:pt x="13916" y="1"/>
                    <a:pt x="896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2" name="Google Shape;582;p38"/>
            <p:cNvGrpSpPr/>
            <p:nvPr/>
          </p:nvGrpSpPr>
          <p:grpSpPr>
            <a:xfrm>
              <a:off x="6211851" y="2551037"/>
              <a:ext cx="2741920" cy="2134502"/>
              <a:chOff x="6328726" y="268400"/>
              <a:chExt cx="1863097" cy="1450168"/>
            </a:xfrm>
          </p:grpSpPr>
          <p:sp>
            <p:nvSpPr>
              <p:cNvPr id="583" name="Google Shape;583;p38"/>
              <p:cNvSpPr/>
              <p:nvPr/>
            </p:nvSpPr>
            <p:spPr>
              <a:xfrm>
                <a:off x="7246326" y="450597"/>
                <a:ext cx="869827" cy="133412"/>
              </a:xfrm>
              <a:custGeom>
                <a:avLst/>
                <a:gdLst/>
                <a:ahLst/>
                <a:cxnLst/>
                <a:rect l="l" t="t" r="r" b="b"/>
                <a:pathLst>
                  <a:path w="11162" h="1712" extrusionOk="0">
                    <a:moveTo>
                      <a:pt x="3126" y="1"/>
                    </a:moveTo>
                    <a:cubicBezTo>
                      <a:pt x="2077" y="1"/>
                      <a:pt x="1062" y="103"/>
                      <a:pt x="0" y="262"/>
                    </a:cubicBezTo>
                    <a:lnTo>
                      <a:pt x="167" y="1711"/>
                    </a:lnTo>
                    <a:cubicBezTo>
                      <a:pt x="167" y="1711"/>
                      <a:pt x="1049" y="1086"/>
                      <a:pt x="3184" y="1086"/>
                    </a:cubicBezTo>
                    <a:cubicBezTo>
                      <a:pt x="3507" y="1086"/>
                      <a:pt x="3858" y="1100"/>
                      <a:pt x="4239" y="1133"/>
                    </a:cubicBezTo>
                    <a:cubicBezTo>
                      <a:pt x="5184" y="1217"/>
                      <a:pt x="6318" y="1285"/>
                      <a:pt x="7379" y="1285"/>
                    </a:cubicBezTo>
                    <a:cubicBezTo>
                      <a:pt x="9403" y="1285"/>
                      <a:pt x="11162" y="1038"/>
                      <a:pt x="10833" y="185"/>
                    </a:cubicBezTo>
                    <a:cubicBezTo>
                      <a:pt x="10809" y="124"/>
                      <a:pt x="10754" y="90"/>
                      <a:pt x="10698" y="90"/>
                    </a:cubicBezTo>
                    <a:cubicBezTo>
                      <a:pt x="10655" y="90"/>
                      <a:pt x="10611" y="111"/>
                      <a:pt x="10583" y="155"/>
                    </a:cubicBezTo>
                    <a:cubicBezTo>
                      <a:pt x="10404" y="425"/>
                      <a:pt x="9965" y="857"/>
                      <a:pt x="8984" y="857"/>
                    </a:cubicBezTo>
                    <a:cubicBezTo>
                      <a:pt x="8622" y="857"/>
                      <a:pt x="8186" y="798"/>
                      <a:pt x="7661" y="650"/>
                    </a:cubicBezTo>
                    <a:cubicBezTo>
                      <a:pt x="5966" y="181"/>
                      <a:pt x="4516" y="1"/>
                      <a:pt x="3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6414836" y="471014"/>
                <a:ext cx="844578" cy="222093"/>
              </a:xfrm>
              <a:custGeom>
                <a:avLst/>
                <a:gdLst/>
                <a:ahLst/>
                <a:cxnLst/>
                <a:rect l="l" t="t" r="r" b="b"/>
                <a:pathLst>
                  <a:path w="10838" h="2850" extrusionOk="0">
                    <a:moveTo>
                      <a:pt x="10688" y="0"/>
                    </a:moveTo>
                    <a:cubicBezTo>
                      <a:pt x="8196" y="149"/>
                      <a:pt x="6014" y="537"/>
                      <a:pt x="3277" y="1968"/>
                    </a:cubicBezTo>
                    <a:cubicBezTo>
                      <a:pt x="2509" y="2368"/>
                      <a:pt x="1914" y="2505"/>
                      <a:pt x="1459" y="2505"/>
                    </a:cubicBezTo>
                    <a:cubicBezTo>
                      <a:pt x="859" y="2505"/>
                      <a:pt x="503" y="2267"/>
                      <a:pt x="320" y="2087"/>
                    </a:cubicBezTo>
                    <a:cubicBezTo>
                      <a:pt x="292" y="2059"/>
                      <a:pt x="257" y="2046"/>
                      <a:pt x="223" y="2046"/>
                    </a:cubicBezTo>
                    <a:cubicBezTo>
                      <a:pt x="155" y="2046"/>
                      <a:pt x="90" y="2095"/>
                      <a:pt x="82" y="2170"/>
                    </a:cubicBezTo>
                    <a:cubicBezTo>
                      <a:pt x="1" y="2663"/>
                      <a:pt x="490" y="2850"/>
                      <a:pt x="1272" y="2850"/>
                    </a:cubicBezTo>
                    <a:cubicBezTo>
                      <a:pt x="2678" y="2850"/>
                      <a:pt x="5032" y="2246"/>
                      <a:pt x="6729" y="1729"/>
                    </a:cubicBezTo>
                    <a:cubicBezTo>
                      <a:pt x="7925" y="1367"/>
                      <a:pt x="8850" y="1264"/>
                      <a:pt x="9516" y="1264"/>
                    </a:cubicBezTo>
                    <a:cubicBezTo>
                      <a:pt x="10407" y="1264"/>
                      <a:pt x="10837" y="1449"/>
                      <a:pt x="10837" y="1449"/>
                    </a:cubicBezTo>
                    <a:lnTo>
                      <a:pt x="106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7204011" y="473741"/>
                <a:ext cx="17300" cy="99513"/>
              </a:xfrm>
              <a:custGeom>
                <a:avLst/>
                <a:gdLst/>
                <a:ahLst/>
                <a:cxnLst/>
                <a:rect l="l" t="t" r="r" b="b"/>
                <a:pathLst>
                  <a:path w="222" h="1277" extrusionOk="0">
                    <a:moveTo>
                      <a:pt x="62" y="0"/>
                    </a:moveTo>
                    <a:cubicBezTo>
                      <a:pt x="53" y="0"/>
                      <a:pt x="45" y="2"/>
                      <a:pt x="36" y="7"/>
                    </a:cubicBezTo>
                    <a:lnTo>
                      <a:pt x="1" y="1259"/>
                    </a:lnTo>
                    <a:lnTo>
                      <a:pt x="173" y="1277"/>
                    </a:lnTo>
                    <a:lnTo>
                      <a:pt x="221" y="174"/>
                    </a:lnTo>
                    <a:cubicBezTo>
                      <a:pt x="221" y="174"/>
                      <a:pt x="139" y="0"/>
                      <a:pt x="6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7286303" y="462909"/>
                <a:ext cx="26028" cy="102942"/>
              </a:xfrm>
              <a:custGeom>
                <a:avLst/>
                <a:gdLst/>
                <a:ahLst/>
                <a:cxnLst/>
                <a:rect l="l" t="t" r="r" b="b"/>
                <a:pathLst>
                  <a:path w="334" h="1321" extrusionOk="0">
                    <a:moveTo>
                      <a:pt x="192" y="0"/>
                    </a:moveTo>
                    <a:cubicBezTo>
                      <a:pt x="105" y="0"/>
                      <a:pt x="0" y="212"/>
                      <a:pt x="6" y="218"/>
                    </a:cubicBezTo>
                    <a:lnTo>
                      <a:pt x="143" y="1321"/>
                    </a:lnTo>
                    <a:lnTo>
                      <a:pt x="334" y="1255"/>
                    </a:lnTo>
                    <a:lnTo>
                      <a:pt x="209" y="3"/>
                    </a:lnTo>
                    <a:cubicBezTo>
                      <a:pt x="203" y="1"/>
                      <a:pt x="198" y="0"/>
                      <a:pt x="19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7168710" y="436180"/>
                <a:ext cx="167778" cy="1184342"/>
              </a:xfrm>
              <a:custGeom>
                <a:avLst/>
                <a:gdLst/>
                <a:ahLst/>
                <a:cxnLst/>
                <a:rect l="l" t="t" r="r" b="b"/>
                <a:pathLst>
                  <a:path w="2153" h="15198" extrusionOk="0">
                    <a:moveTo>
                      <a:pt x="1139" y="0"/>
                    </a:moveTo>
                    <a:cubicBezTo>
                      <a:pt x="877" y="0"/>
                      <a:pt x="668" y="203"/>
                      <a:pt x="650" y="465"/>
                    </a:cubicBezTo>
                    <a:lnTo>
                      <a:pt x="644" y="644"/>
                    </a:lnTo>
                    <a:lnTo>
                      <a:pt x="638" y="871"/>
                    </a:lnTo>
                    <a:lnTo>
                      <a:pt x="591" y="1926"/>
                    </a:lnTo>
                    <a:lnTo>
                      <a:pt x="203" y="10392"/>
                    </a:lnTo>
                    <a:lnTo>
                      <a:pt x="197" y="10499"/>
                    </a:lnTo>
                    <a:lnTo>
                      <a:pt x="191" y="10666"/>
                    </a:lnTo>
                    <a:lnTo>
                      <a:pt x="179" y="10982"/>
                    </a:lnTo>
                    <a:lnTo>
                      <a:pt x="167" y="11143"/>
                    </a:lnTo>
                    <a:lnTo>
                      <a:pt x="161" y="11256"/>
                    </a:lnTo>
                    <a:lnTo>
                      <a:pt x="30" y="14094"/>
                    </a:lnTo>
                    <a:cubicBezTo>
                      <a:pt x="0" y="14696"/>
                      <a:pt x="477" y="15197"/>
                      <a:pt x="1080" y="15197"/>
                    </a:cubicBezTo>
                    <a:cubicBezTo>
                      <a:pt x="1676" y="15197"/>
                      <a:pt x="2153" y="14696"/>
                      <a:pt x="2141" y="14100"/>
                    </a:cubicBezTo>
                    <a:lnTo>
                      <a:pt x="2039" y="11244"/>
                    </a:lnTo>
                    <a:lnTo>
                      <a:pt x="2033" y="11137"/>
                    </a:lnTo>
                    <a:lnTo>
                      <a:pt x="2022" y="10970"/>
                    </a:lnTo>
                    <a:lnTo>
                      <a:pt x="2010" y="10660"/>
                    </a:lnTo>
                    <a:lnTo>
                      <a:pt x="2004" y="10493"/>
                    </a:lnTo>
                    <a:lnTo>
                      <a:pt x="1992" y="10380"/>
                    </a:lnTo>
                    <a:lnTo>
                      <a:pt x="1676" y="1908"/>
                    </a:lnTo>
                    <a:lnTo>
                      <a:pt x="1634" y="841"/>
                    </a:lnTo>
                    <a:lnTo>
                      <a:pt x="1628" y="632"/>
                    </a:lnTo>
                    <a:lnTo>
                      <a:pt x="1622" y="465"/>
                    </a:lnTo>
                    <a:cubicBezTo>
                      <a:pt x="1616" y="334"/>
                      <a:pt x="1562" y="215"/>
                      <a:pt x="1473" y="137"/>
                    </a:cubicBezTo>
                    <a:cubicBezTo>
                      <a:pt x="1384" y="54"/>
                      <a:pt x="1270" y="0"/>
                      <a:pt x="1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7191932" y="268400"/>
                <a:ext cx="129671" cy="118138"/>
              </a:xfrm>
              <a:custGeom>
                <a:avLst/>
                <a:gdLst/>
                <a:ahLst/>
                <a:cxnLst/>
                <a:rect l="l" t="t" r="r" b="b"/>
                <a:pathLst>
                  <a:path w="1664" h="1516" extrusionOk="0">
                    <a:moveTo>
                      <a:pt x="829" y="1"/>
                    </a:moveTo>
                    <a:cubicBezTo>
                      <a:pt x="829" y="1"/>
                      <a:pt x="1" y="1515"/>
                      <a:pt x="829" y="1515"/>
                    </a:cubicBezTo>
                    <a:cubicBezTo>
                      <a:pt x="1664" y="1515"/>
                      <a:pt x="829" y="1"/>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7214220" y="297701"/>
                <a:ext cx="85097" cy="76759"/>
              </a:xfrm>
              <a:custGeom>
                <a:avLst/>
                <a:gdLst/>
                <a:ahLst/>
                <a:cxnLst/>
                <a:rect l="l" t="t" r="r" b="b"/>
                <a:pathLst>
                  <a:path w="1092" h="985" extrusionOk="0">
                    <a:moveTo>
                      <a:pt x="543" y="1"/>
                    </a:moveTo>
                    <a:cubicBezTo>
                      <a:pt x="543" y="1"/>
                      <a:pt x="1" y="984"/>
                      <a:pt x="543" y="984"/>
                    </a:cubicBezTo>
                    <a:cubicBezTo>
                      <a:pt x="1092" y="984"/>
                      <a:pt x="543" y="1"/>
                      <a:pt x="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7217493" y="436647"/>
                <a:ext cx="78161" cy="79954"/>
              </a:xfrm>
              <a:custGeom>
                <a:avLst/>
                <a:gdLst/>
                <a:ahLst/>
                <a:cxnLst/>
                <a:rect l="l" t="t" r="r" b="b"/>
                <a:pathLst>
                  <a:path w="1003" h="1026" extrusionOk="0">
                    <a:moveTo>
                      <a:pt x="507" y="0"/>
                    </a:moveTo>
                    <a:cubicBezTo>
                      <a:pt x="245" y="0"/>
                      <a:pt x="36" y="203"/>
                      <a:pt x="18" y="465"/>
                    </a:cubicBezTo>
                    <a:lnTo>
                      <a:pt x="0" y="877"/>
                    </a:lnTo>
                    <a:cubicBezTo>
                      <a:pt x="138" y="972"/>
                      <a:pt x="305" y="1026"/>
                      <a:pt x="483" y="1026"/>
                    </a:cubicBezTo>
                    <a:cubicBezTo>
                      <a:pt x="686" y="1026"/>
                      <a:pt x="865" y="960"/>
                      <a:pt x="1002" y="847"/>
                    </a:cubicBezTo>
                    <a:lnTo>
                      <a:pt x="990" y="465"/>
                    </a:lnTo>
                    <a:cubicBezTo>
                      <a:pt x="984" y="340"/>
                      <a:pt x="931" y="221"/>
                      <a:pt x="841" y="137"/>
                    </a:cubicBezTo>
                    <a:cubicBezTo>
                      <a:pt x="752" y="54"/>
                      <a:pt x="638" y="0"/>
                      <a:pt x="507"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7182815" y="370175"/>
                <a:ext cx="144244" cy="132165"/>
              </a:xfrm>
              <a:custGeom>
                <a:avLst/>
                <a:gdLst/>
                <a:ahLst/>
                <a:cxnLst/>
                <a:rect l="l" t="t" r="r" b="b"/>
                <a:pathLst>
                  <a:path w="1851" h="1696" extrusionOk="0">
                    <a:moveTo>
                      <a:pt x="923" y="1"/>
                    </a:moveTo>
                    <a:cubicBezTo>
                      <a:pt x="413" y="1"/>
                      <a:pt x="1" y="460"/>
                      <a:pt x="94" y="990"/>
                    </a:cubicBezTo>
                    <a:cubicBezTo>
                      <a:pt x="153" y="1342"/>
                      <a:pt x="434" y="1622"/>
                      <a:pt x="785" y="1682"/>
                    </a:cubicBezTo>
                    <a:cubicBezTo>
                      <a:pt x="836" y="1691"/>
                      <a:pt x="886" y="1695"/>
                      <a:pt x="935" y="1695"/>
                    </a:cubicBezTo>
                    <a:cubicBezTo>
                      <a:pt x="1441" y="1695"/>
                      <a:pt x="1850" y="1237"/>
                      <a:pt x="1763" y="710"/>
                    </a:cubicBezTo>
                    <a:cubicBezTo>
                      <a:pt x="1709" y="358"/>
                      <a:pt x="1429" y="72"/>
                      <a:pt x="1066" y="13"/>
                    </a:cubicBezTo>
                    <a:cubicBezTo>
                      <a:pt x="1018" y="5"/>
                      <a:pt x="970" y="1"/>
                      <a:pt x="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7217025" y="398541"/>
                <a:ext cx="75823" cy="75823"/>
              </a:xfrm>
              <a:custGeom>
                <a:avLst/>
                <a:gdLst/>
                <a:ahLst/>
                <a:cxnLst/>
                <a:rect l="l" t="t" r="r" b="b"/>
                <a:pathLst>
                  <a:path w="973" h="973" extrusionOk="0">
                    <a:moveTo>
                      <a:pt x="489" y="0"/>
                    </a:moveTo>
                    <a:cubicBezTo>
                      <a:pt x="221" y="0"/>
                      <a:pt x="1" y="215"/>
                      <a:pt x="1" y="483"/>
                    </a:cubicBezTo>
                    <a:cubicBezTo>
                      <a:pt x="1" y="751"/>
                      <a:pt x="221" y="972"/>
                      <a:pt x="489" y="972"/>
                    </a:cubicBezTo>
                    <a:cubicBezTo>
                      <a:pt x="758" y="972"/>
                      <a:pt x="972" y="751"/>
                      <a:pt x="972" y="483"/>
                    </a:cubicBezTo>
                    <a:cubicBezTo>
                      <a:pt x="972" y="215"/>
                      <a:pt x="758"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7919934" y="538344"/>
                <a:ext cx="66550" cy="66550"/>
              </a:xfrm>
              <a:custGeom>
                <a:avLst/>
                <a:gdLst/>
                <a:ahLst/>
                <a:cxnLst/>
                <a:rect l="l" t="t" r="r" b="b"/>
                <a:pathLst>
                  <a:path w="854" h="854" extrusionOk="0">
                    <a:moveTo>
                      <a:pt x="424" y="102"/>
                    </a:moveTo>
                    <a:cubicBezTo>
                      <a:pt x="603" y="102"/>
                      <a:pt x="752" y="251"/>
                      <a:pt x="752" y="430"/>
                    </a:cubicBezTo>
                    <a:cubicBezTo>
                      <a:pt x="752" y="603"/>
                      <a:pt x="603" y="752"/>
                      <a:pt x="424" y="752"/>
                    </a:cubicBezTo>
                    <a:cubicBezTo>
                      <a:pt x="245" y="752"/>
                      <a:pt x="96" y="603"/>
                      <a:pt x="96" y="430"/>
                    </a:cubicBezTo>
                    <a:cubicBezTo>
                      <a:pt x="96" y="251"/>
                      <a:pt x="245" y="102"/>
                      <a:pt x="424" y="102"/>
                    </a:cubicBezTo>
                    <a:close/>
                    <a:moveTo>
                      <a:pt x="424" y="1"/>
                    </a:moveTo>
                    <a:cubicBezTo>
                      <a:pt x="186" y="1"/>
                      <a:pt x="1" y="198"/>
                      <a:pt x="1" y="430"/>
                    </a:cubicBezTo>
                    <a:cubicBezTo>
                      <a:pt x="1" y="669"/>
                      <a:pt x="198" y="853"/>
                      <a:pt x="424" y="853"/>
                    </a:cubicBezTo>
                    <a:cubicBezTo>
                      <a:pt x="657" y="853"/>
                      <a:pt x="853" y="669"/>
                      <a:pt x="847" y="430"/>
                    </a:cubicBezTo>
                    <a:cubicBezTo>
                      <a:pt x="847" y="186"/>
                      <a:pt x="657" y="1"/>
                      <a:pt x="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7758780" y="593517"/>
                <a:ext cx="183597" cy="563805"/>
              </a:xfrm>
              <a:custGeom>
                <a:avLst/>
                <a:gdLst/>
                <a:ahLst/>
                <a:cxnLst/>
                <a:rect l="l" t="t" r="r" b="b"/>
                <a:pathLst>
                  <a:path w="2356" h="7235" extrusionOk="0">
                    <a:moveTo>
                      <a:pt x="2303" y="1"/>
                    </a:moveTo>
                    <a:cubicBezTo>
                      <a:pt x="2286" y="1"/>
                      <a:pt x="2264" y="12"/>
                      <a:pt x="2254" y="32"/>
                    </a:cubicBezTo>
                    <a:lnTo>
                      <a:pt x="6" y="7175"/>
                    </a:lnTo>
                    <a:cubicBezTo>
                      <a:pt x="0" y="7192"/>
                      <a:pt x="12" y="7222"/>
                      <a:pt x="36" y="7234"/>
                    </a:cubicBezTo>
                    <a:lnTo>
                      <a:pt x="48" y="7234"/>
                    </a:lnTo>
                    <a:cubicBezTo>
                      <a:pt x="72" y="7234"/>
                      <a:pt x="90" y="7216"/>
                      <a:pt x="96" y="7204"/>
                    </a:cubicBezTo>
                    <a:lnTo>
                      <a:pt x="2343" y="62"/>
                    </a:lnTo>
                    <a:cubicBezTo>
                      <a:pt x="2355" y="38"/>
                      <a:pt x="2337" y="8"/>
                      <a:pt x="2313" y="2"/>
                    </a:cubicBezTo>
                    <a:cubicBezTo>
                      <a:pt x="2310" y="1"/>
                      <a:pt x="2307" y="1"/>
                      <a:pt x="2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7961782" y="595388"/>
                <a:ext cx="183597" cy="563338"/>
              </a:xfrm>
              <a:custGeom>
                <a:avLst/>
                <a:gdLst/>
                <a:ahLst/>
                <a:cxnLst/>
                <a:rect l="l" t="t" r="r" b="b"/>
                <a:pathLst>
                  <a:path w="2356" h="7229" extrusionOk="0">
                    <a:moveTo>
                      <a:pt x="49" y="1"/>
                    </a:moveTo>
                    <a:cubicBezTo>
                      <a:pt x="45" y="1"/>
                      <a:pt x="40" y="1"/>
                      <a:pt x="36" y="2"/>
                    </a:cubicBezTo>
                    <a:cubicBezTo>
                      <a:pt x="18" y="8"/>
                      <a:pt x="0" y="38"/>
                      <a:pt x="6" y="62"/>
                    </a:cubicBezTo>
                    <a:lnTo>
                      <a:pt x="2260" y="7198"/>
                    </a:lnTo>
                    <a:cubicBezTo>
                      <a:pt x="2266" y="7216"/>
                      <a:pt x="2278" y="7228"/>
                      <a:pt x="2302" y="7228"/>
                    </a:cubicBezTo>
                    <a:lnTo>
                      <a:pt x="2320" y="7228"/>
                    </a:lnTo>
                    <a:cubicBezTo>
                      <a:pt x="2344" y="7222"/>
                      <a:pt x="2355" y="7192"/>
                      <a:pt x="2349" y="7168"/>
                    </a:cubicBezTo>
                    <a:lnTo>
                      <a:pt x="96" y="32"/>
                    </a:lnTo>
                    <a:cubicBezTo>
                      <a:pt x="91" y="12"/>
                      <a:pt x="70"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7949703" y="597803"/>
                <a:ext cx="7013" cy="559519"/>
              </a:xfrm>
              <a:custGeom>
                <a:avLst/>
                <a:gdLst/>
                <a:ahLst/>
                <a:cxnLst/>
                <a:rect l="l" t="t" r="r" b="b"/>
                <a:pathLst>
                  <a:path w="90" h="7180" extrusionOk="0">
                    <a:moveTo>
                      <a:pt x="42" y="1"/>
                    </a:moveTo>
                    <a:cubicBezTo>
                      <a:pt x="24" y="1"/>
                      <a:pt x="0" y="25"/>
                      <a:pt x="0" y="43"/>
                    </a:cubicBezTo>
                    <a:lnTo>
                      <a:pt x="0" y="7131"/>
                    </a:lnTo>
                    <a:cubicBezTo>
                      <a:pt x="0" y="7155"/>
                      <a:pt x="18" y="7179"/>
                      <a:pt x="42" y="7179"/>
                    </a:cubicBezTo>
                    <a:cubicBezTo>
                      <a:pt x="66" y="7179"/>
                      <a:pt x="90" y="7155"/>
                      <a:pt x="90" y="7131"/>
                    </a:cubicBezTo>
                    <a:lnTo>
                      <a:pt x="90" y="43"/>
                    </a:lnTo>
                    <a:cubicBezTo>
                      <a:pt x="90" y="19"/>
                      <a:pt x="6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7714595" y="1132626"/>
                <a:ext cx="477228" cy="196144"/>
              </a:xfrm>
              <a:custGeom>
                <a:avLst/>
                <a:gdLst/>
                <a:ahLst/>
                <a:cxnLst/>
                <a:rect l="l" t="t" r="r" b="b"/>
                <a:pathLst>
                  <a:path w="6124" h="2517" extrusionOk="0">
                    <a:moveTo>
                      <a:pt x="1" y="0"/>
                    </a:moveTo>
                    <a:cubicBezTo>
                      <a:pt x="281" y="1437"/>
                      <a:pt x="1539" y="2516"/>
                      <a:pt x="3059" y="2516"/>
                    </a:cubicBezTo>
                    <a:cubicBezTo>
                      <a:pt x="4579" y="2516"/>
                      <a:pt x="5849" y="1437"/>
                      <a:pt x="6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7714595" y="1132626"/>
                <a:ext cx="477228" cy="196144"/>
              </a:xfrm>
              <a:custGeom>
                <a:avLst/>
                <a:gdLst/>
                <a:ahLst/>
                <a:cxnLst/>
                <a:rect l="l" t="t" r="r" b="b"/>
                <a:pathLst>
                  <a:path w="6124" h="2517" extrusionOk="0">
                    <a:moveTo>
                      <a:pt x="5295" y="0"/>
                    </a:moveTo>
                    <a:cubicBezTo>
                      <a:pt x="4484" y="823"/>
                      <a:pt x="3626" y="1097"/>
                      <a:pt x="2841" y="1097"/>
                    </a:cubicBezTo>
                    <a:cubicBezTo>
                      <a:pt x="1273" y="1097"/>
                      <a:pt x="1" y="0"/>
                      <a:pt x="1" y="0"/>
                    </a:cubicBezTo>
                    <a:lnTo>
                      <a:pt x="1" y="0"/>
                    </a:lnTo>
                    <a:cubicBezTo>
                      <a:pt x="281" y="1437"/>
                      <a:pt x="1539" y="2516"/>
                      <a:pt x="3059" y="2516"/>
                    </a:cubicBezTo>
                    <a:cubicBezTo>
                      <a:pt x="4579" y="2516"/>
                      <a:pt x="5849" y="1437"/>
                      <a:pt x="6124"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6534533" y="678225"/>
                <a:ext cx="66083" cy="66472"/>
              </a:xfrm>
              <a:custGeom>
                <a:avLst/>
                <a:gdLst/>
                <a:ahLst/>
                <a:cxnLst/>
                <a:rect l="l" t="t" r="r" b="b"/>
                <a:pathLst>
                  <a:path w="848" h="853" extrusionOk="0">
                    <a:moveTo>
                      <a:pt x="424" y="96"/>
                    </a:moveTo>
                    <a:cubicBezTo>
                      <a:pt x="603" y="96"/>
                      <a:pt x="752" y="245"/>
                      <a:pt x="752" y="424"/>
                    </a:cubicBezTo>
                    <a:cubicBezTo>
                      <a:pt x="752" y="597"/>
                      <a:pt x="603" y="746"/>
                      <a:pt x="424" y="746"/>
                    </a:cubicBezTo>
                    <a:cubicBezTo>
                      <a:pt x="245" y="746"/>
                      <a:pt x="96" y="597"/>
                      <a:pt x="96" y="424"/>
                    </a:cubicBezTo>
                    <a:cubicBezTo>
                      <a:pt x="96" y="245"/>
                      <a:pt x="245" y="96"/>
                      <a:pt x="424" y="96"/>
                    </a:cubicBezTo>
                    <a:close/>
                    <a:moveTo>
                      <a:pt x="424" y="0"/>
                    </a:moveTo>
                    <a:cubicBezTo>
                      <a:pt x="185" y="0"/>
                      <a:pt x="0" y="197"/>
                      <a:pt x="0" y="430"/>
                    </a:cubicBezTo>
                    <a:cubicBezTo>
                      <a:pt x="0" y="668"/>
                      <a:pt x="191" y="853"/>
                      <a:pt x="424" y="853"/>
                    </a:cubicBezTo>
                    <a:cubicBezTo>
                      <a:pt x="656" y="853"/>
                      <a:pt x="847" y="662"/>
                      <a:pt x="847" y="430"/>
                    </a:cubicBezTo>
                    <a:cubicBezTo>
                      <a:pt x="847" y="191"/>
                      <a:pt x="65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6372833" y="732931"/>
                <a:ext cx="183597" cy="563728"/>
              </a:xfrm>
              <a:custGeom>
                <a:avLst/>
                <a:gdLst/>
                <a:ahLst/>
                <a:cxnLst/>
                <a:rect l="l" t="t" r="r" b="b"/>
                <a:pathLst>
                  <a:path w="2356" h="7234" extrusionOk="0">
                    <a:moveTo>
                      <a:pt x="2307" y="0"/>
                    </a:moveTo>
                    <a:cubicBezTo>
                      <a:pt x="2287" y="0"/>
                      <a:pt x="2265" y="12"/>
                      <a:pt x="2260" y="32"/>
                    </a:cubicBezTo>
                    <a:lnTo>
                      <a:pt x="7" y="7174"/>
                    </a:lnTo>
                    <a:cubicBezTo>
                      <a:pt x="1" y="7192"/>
                      <a:pt x="13" y="7222"/>
                      <a:pt x="36" y="7234"/>
                    </a:cubicBezTo>
                    <a:lnTo>
                      <a:pt x="54" y="7234"/>
                    </a:lnTo>
                    <a:cubicBezTo>
                      <a:pt x="78" y="7234"/>
                      <a:pt x="90" y="7222"/>
                      <a:pt x="96" y="7204"/>
                    </a:cubicBezTo>
                    <a:lnTo>
                      <a:pt x="2350" y="61"/>
                    </a:lnTo>
                    <a:cubicBezTo>
                      <a:pt x="2356" y="38"/>
                      <a:pt x="2344" y="8"/>
                      <a:pt x="2320" y="2"/>
                    </a:cubicBezTo>
                    <a:cubicBezTo>
                      <a:pt x="2316" y="1"/>
                      <a:pt x="2312" y="0"/>
                      <a:pt x="2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6576380" y="735269"/>
                <a:ext cx="183519" cy="563728"/>
              </a:xfrm>
              <a:custGeom>
                <a:avLst/>
                <a:gdLst/>
                <a:ahLst/>
                <a:cxnLst/>
                <a:rect l="l" t="t" r="r" b="b"/>
                <a:pathLst>
                  <a:path w="2355" h="7234" extrusionOk="0">
                    <a:moveTo>
                      <a:pt x="48" y="0"/>
                    </a:moveTo>
                    <a:cubicBezTo>
                      <a:pt x="44" y="0"/>
                      <a:pt x="40" y="1"/>
                      <a:pt x="36" y="2"/>
                    </a:cubicBezTo>
                    <a:cubicBezTo>
                      <a:pt x="12" y="8"/>
                      <a:pt x="0" y="37"/>
                      <a:pt x="6" y="61"/>
                    </a:cubicBezTo>
                    <a:lnTo>
                      <a:pt x="2254" y="7204"/>
                    </a:lnTo>
                    <a:cubicBezTo>
                      <a:pt x="2266" y="7216"/>
                      <a:pt x="2277" y="7234"/>
                      <a:pt x="2301" y="7234"/>
                    </a:cubicBezTo>
                    <a:lnTo>
                      <a:pt x="2313" y="7234"/>
                    </a:lnTo>
                    <a:cubicBezTo>
                      <a:pt x="2337" y="7222"/>
                      <a:pt x="2355" y="7192"/>
                      <a:pt x="2343" y="7174"/>
                    </a:cubicBezTo>
                    <a:lnTo>
                      <a:pt x="95" y="31"/>
                    </a:lnTo>
                    <a:cubicBezTo>
                      <a:pt x="90" y="12"/>
                      <a:pt x="69"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6563834" y="737217"/>
                <a:ext cx="7013" cy="559442"/>
              </a:xfrm>
              <a:custGeom>
                <a:avLst/>
                <a:gdLst/>
                <a:ahLst/>
                <a:cxnLst/>
                <a:rect l="l" t="t" r="r" b="b"/>
                <a:pathLst>
                  <a:path w="90" h="7179" extrusionOk="0">
                    <a:moveTo>
                      <a:pt x="48" y="1"/>
                    </a:moveTo>
                    <a:cubicBezTo>
                      <a:pt x="24" y="1"/>
                      <a:pt x="0" y="24"/>
                      <a:pt x="0" y="42"/>
                    </a:cubicBezTo>
                    <a:lnTo>
                      <a:pt x="0" y="7131"/>
                    </a:lnTo>
                    <a:cubicBezTo>
                      <a:pt x="0" y="7155"/>
                      <a:pt x="24" y="7179"/>
                      <a:pt x="48" y="7179"/>
                    </a:cubicBezTo>
                    <a:cubicBezTo>
                      <a:pt x="72" y="7179"/>
                      <a:pt x="89" y="7161"/>
                      <a:pt x="89" y="7131"/>
                    </a:cubicBezTo>
                    <a:lnTo>
                      <a:pt x="89" y="42"/>
                    </a:lnTo>
                    <a:cubicBezTo>
                      <a:pt x="89" y="18"/>
                      <a:pt x="66"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6328726" y="1272429"/>
                <a:ext cx="477696" cy="196611"/>
              </a:xfrm>
              <a:custGeom>
                <a:avLst/>
                <a:gdLst/>
                <a:ahLst/>
                <a:cxnLst/>
                <a:rect l="l" t="t" r="r" b="b"/>
                <a:pathLst>
                  <a:path w="6130" h="2523" extrusionOk="0">
                    <a:moveTo>
                      <a:pt x="0" y="1"/>
                    </a:moveTo>
                    <a:cubicBezTo>
                      <a:pt x="281" y="1443"/>
                      <a:pt x="1544" y="2523"/>
                      <a:pt x="3065" y="2523"/>
                    </a:cubicBezTo>
                    <a:cubicBezTo>
                      <a:pt x="4585" y="2523"/>
                      <a:pt x="5849" y="1443"/>
                      <a:pt x="6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6328726" y="1272429"/>
                <a:ext cx="477696" cy="196611"/>
              </a:xfrm>
              <a:custGeom>
                <a:avLst/>
                <a:gdLst/>
                <a:ahLst/>
                <a:cxnLst/>
                <a:rect l="l" t="t" r="r" b="b"/>
                <a:pathLst>
                  <a:path w="6130" h="2523" extrusionOk="0">
                    <a:moveTo>
                      <a:pt x="5300" y="1"/>
                    </a:moveTo>
                    <a:cubicBezTo>
                      <a:pt x="4488" y="823"/>
                      <a:pt x="3628" y="1098"/>
                      <a:pt x="2843" y="1098"/>
                    </a:cubicBezTo>
                    <a:cubicBezTo>
                      <a:pt x="1272" y="1098"/>
                      <a:pt x="1" y="1"/>
                      <a:pt x="0" y="1"/>
                    </a:cubicBezTo>
                    <a:lnTo>
                      <a:pt x="0" y="1"/>
                    </a:lnTo>
                    <a:cubicBezTo>
                      <a:pt x="281" y="1443"/>
                      <a:pt x="1544" y="2523"/>
                      <a:pt x="3065" y="2523"/>
                    </a:cubicBezTo>
                    <a:cubicBezTo>
                      <a:pt x="4585" y="2523"/>
                      <a:pt x="5849" y="1443"/>
                      <a:pt x="6129"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8"/>
              <p:cNvSpPr/>
              <p:nvPr/>
            </p:nvSpPr>
            <p:spPr>
              <a:xfrm>
                <a:off x="7181256" y="1267364"/>
                <a:ext cx="144088" cy="24703"/>
              </a:xfrm>
              <a:custGeom>
                <a:avLst/>
                <a:gdLst/>
                <a:ahLst/>
                <a:cxnLst/>
                <a:rect l="l" t="t" r="r" b="b"/>
                <a:pathLst>
                  <a:path w="1849" h="317" extrusionOk="0">
                    <a:moveTo>
                      <a:pt x="18" y="0"/>
                    </a:moveTo>
                    <a:lnTo>
                      <a:pt x="0" y="316"/>
                    </a:lnTo>
                    <a:lnTo>
                      <a:pt x="1849" y="316"/>
                    </a:lnTo>
                    <a:lnTo>
                      <a:pt x="18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a:off x="7183127" y="1245933"/>
                <a:ext cx="141283" cy="8962"/>
              </a:xfrm>
              <a:custGeom>
                <a:avLst/>
                <a:gdLst/>
                <a:ahLst/>
                <a:cxnLst/>
                <a:rect l="l" t="t" r="r" b="b"/>
                <a:pathLst>
                  <a:path w="1813" h="115" extrusionOk="0">
                    <a:moveTo>
                      <a:pt x="6" y="1"/>
                    </a:moveTo>
                    <a:lnTo>
                      <a:pt x="0" y="114"/>
                    </a:lnTo>
                    <a:lnTo>
                      <a:pt x="1813" y="114"/>
                    </a:lnTo>
                    <a:lnTo>
                      <a:pt x="18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p:nvPr/>
            </p:nvSpPr>
            <p:spPr>
              <a:xfrm>
                <a:off x="7180789" y="1304536"/>
                <a:ext cx="145491" cy="8416"/>
              </a:xfrm>
              <a:custGeom>
                <a:avLst/>
                <a:gdLst/>
                <a:ahLst/>
                <a:cxnLst/>
                <a:rect l="l" t="t" r="r" b="b"/>
                <a:pathLst>
                  <a:path w="1867" h="108" extrusionOk="0">
                    <a:moveTo>
                      <a:pt x="0" y="0"/>
                    </a:moveTo>
                    <a:lnTo>
                      <a:pt x="0" y="107"/>
                    </a:lnTo>
                    <a:lnTo>
                      <a:pt x="1867" y="107"/>
                    </a:lnTo>
                    <a:lnTo>
                      <a:pt x="18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8"/>
              <p:cNvSpPr/>
              <p:nvPr/>
            </p:nvSpPr>
            <p:spPr>
              <a:xfrm>
                <a:off x="6751952" y="1534035"/>
                <a:ext cx="1009161" cy="127334"/>
              </a:xfrm>
              <a:custGeom>
                <a:avLst/>
                <a:gdLst/>
                <a:ahLst/>
                <a:cxnLst/>
                <a:rect l="l" t="t" r="r" b="b"/>
                <a:pathLst>
                  <a:path w="12950" h="1634" extrusionOk="0">
                    <a:moveTo>
                      <a:pt x="1634" y="0"/>
                    </a:moveTo>
                    <a:cubicBezTo>
                      <a:pt x="1181" y="0"/>
                      <a:pt x="776" y="179"/>
                      <a:pt x="478" y="477"/>
                    </a:cubicBezTo>
                    <a:cubicBezTo>
                      <a:pt x="239" y="716"/>
                      <a:pt x="78" y="1020"/>
                      <a:pt x="24" y="1371"/>
                    </a:cubicBezTo>
                    <a:cubicBezTo>
                      <a:pt x="13" y="1461"/>
                      <a:pt x="1" y="1538"/>
                      <a:pt x="1" y="1634"/>
                    </a:cubicBezTo>
                    <a:lnTo>
                      <a:pt x="12950" y="1634"/>
                    </a:lnTo>
                    <a:cubicBezTo>
                      <a:pt x="12950" y="1544"/>
                      <a:pt x="12938" y="1455"/>
                      <a:pt x="12932" y="1371"/>
                    </a:cubicBezTo>
                    <a:cubicBezTo>
                      <a:pt x="12813" y="596"/>
                      <a:pt x="12133" y="0"/>
                      <a:pt x="11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8"/>
              <p:cNvSpPr/>
              <p:nvPr/>
            </p:nvSpPr>
            <p:spPr>
              <a:xfrm>
                <a:off x="6700364" y="1660356"/>
                <a:ext cx="1110467" cy="58212"/>
              </a:xfrm>
              <a:custGeom>
                <a:avLst/>
                <a:gdLst/>
                <a:ahLst/>
                <a:cxnLst/>
                <a:rect l="l" t="t" r="r" b="b"/>
                <a:pathLst>
                  <a:path w="14250" h="747" extrusionOk="0">
                    <a:moveTo>
                      <a:pt x="376" y="1"/>
                    </a:moveTo>
                    <a:cubicBezTo>
                      <a:pt x="168" y="1"/>
                      <a:pt x="1" y="168"/>
                      <a:pt x="1" y="376"/>
                    </a:cubicBezTo>
                    <a:cubicBezTo>
                      <a:pt x="1" y="585"/>
                      <a:pt x="168" y="746"/>
                      <a:pt x="376" y="746"/>
                    </a:cubicBezTo>
                    <a:lnTo>
                      <a:pt x="13880" y="746"/>
                    </a:lnTo>
                    <a:cubicBezTo>
                      <a:pt x="14089" y="746"/>
                      <a:pt x="14250" y="585"/>
                      <a:pt x="14250" y="376"/>
                    </a:cubicBezTo>
                    <a:cubicBezTo>
                      <a:pt x="14250" y="168"/>
                      <a:pt x="14089" y="1"/>
                      <a:pt x="13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8"/>
              <p:cNvSpPr/>
              <p:nvPr/>
            </p:nvSpPr>
            <p:spPr>
              <a:xfrm>
                <a:off x="6752887" y="1640874"/>
                <a:ext cx="1008694" cy="20495"/>
              </a:xfrm>
              <a:custGeom>
                <a:avLst/>
                <a:gdLst/>
                <a:ahLst/>
                <a:cxnLst/>
                <a:rect l="l" t="t" r="r" b="b"/>
                <a:pathLst>
                  <a:path w="12944" h="263" extrusionOk="0">
                    <a:moveTo>
                      <a:pt x="12" y="0"/>
                    </a:moveTo>
                    <a:lnTo>
                      <a:pt x="1" y="263"/>
                    </a:lnTo>
                    <a:lnTo>
                      <a:pt x="12944" y="263"/>
                    </a:lnTo>
                    <a:cubicBezTo>
                      <a:pt x="12944" y="167"/>
                      <a:pt x="12932" y="84"/>
                      <a:pt x="12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 name="TextBox 72"/>
          <p:cNvSpPr txBox="1"/>
          <p:nvPr/>
        </p:nvSpPr>
        <p:spPr>
          <a:xfrm>
            <a:off x="0" y="1570341"/>
            <a:ext cx="9144000" cy="1694951"/>
          </a:xfrm>
          <a:prstGeom prst="rect">
            <a:avLst/>
          </a:prstGeom>
          <a:noFill/>
        </p:spPr>
        <p:txBody>
          <a:bodyPr wrap="square" rtlCol="0">
            <a:spAutoFit/>
          </a:bodyPr>
          <a:lstStyle/>
          <a:p>
            <a:pPr algn="ctr">
              <a:lnSpc>
                <a:spcPct val="150000"/>
              </a:lnSpc>
            </a:pPr>
            <a:r>
              <a:rPr lang="en-US" sz="3700" b="1">
                <a:solidFill>
                  <a:srgbClr val="434343"/>
                </a:solidFill>
              </a:rPr>
              <a:t>CHÀO MỪNG CÁC EM </a:t>
            </a:r>
          </a:p>
          <a:p>
            <a:pPr algn="ctr">
              <a:lnSpc>
                <a:spcPct val="150000"/>
              </a:lnSpc>
            </a:pPr>
            <a:r>
              <a:rPr lang="en-US" sz="3700" b="1">
                <a:solidFill>
                  <a:srgbClr val="434343"/>
                </a:solidFill>
              </a:rPr>
              <a:t>ĐẾN BUỔI HỌC NÀY!</a:t>
            </a:r>
          </a:p>
        </p:txBody>
      </p:sp>
    </p:spTree>
    <p:extLst>
      <p:ext uri="{BB962C8B-B14F-4D97-AF65-F5344CB8AC3E}">
        <p14:creationId xmlns:p14="http://schemas.microsoft.com/office/powerpoint/2010/main" val="3025938036"/>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1175258"/>
          </a:xfrm>
          <a:prstGeom prst="rect">
            <a:avLst/>
          </a:prstGeom>
          <a:noFill/>
        </p:spPr>
        <p:txBody>
          <a:bodyPr wrap="square" rtlCol="0">
            <a:spAutoFit/>
          </a:bodyPr>
          <a:lstStyle/>
          <a:p>
            <a:pPr algn="ctr">
              <a:lnSpc>
                <a:spcPct val="150000"/>
              </a:lnSpc>
            </a:pPr>
            <a:r>
              <a:rPr lang="en-US" sz="2500" b="1">
                <a:solidFill>
                  <a:srgbClr val="C00000"/>
                </a:solidFill>
              </a:rPr>
              <a:t>a. Tìm hiểu dấu hiệu vi phạm pháp luật </a:t>
            </a:r>
          </a:p>
          <a:p>
            <a:pPr algn="ctr">
              <a:lnSpc>
                <a:spcPct val="150000"/>
              </a:lnSpc>
            </a:pPr>
            <a:r>
              <a:rPr lang="en-US" sz="2500" b="1">
                <a:solidFill>
                  <a:srgbClr val="C00000"/>
                </a:solidFill>
              </a:rPr>
              <a:t>và phân loại vi phạm pháp luật</a:t>
            </a:r>
          </a:p>
        </p:txBody>
      </p:sp>
      <p:sp>
        <p:nvSpPr>
          <p:cNvPr id="7" name="Rounded Rectangle 6"/>
          <p:cNvSpPr/>
          <p:nvPr/>
        </p:nvSpPr>
        <p:spPr>
          <a:xfrm>
            <a:off x="3368419" y="1365285"/>
            <a:ext cx="2407157" cy="551189"/>
          </a:xfrm>
          <a:prstGeom prst="roundRect">
            <a:avLst>
              <a:gd name="adj" fmla="val 14455"/>
            </a:avLst>
          </a:prstGeom>
          <a:solidFill>
            <a:schemeClr val="tx2">
              <a:lumMod val="75000"/>
            </a:schemeClr>
          </a:solidFill>
          <a:ln w="28575">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40863DE-8349-D18B-29DA-3A8BF018B844}"/>
              </a:ext>
            </a:extLst>
          </p:cNvPr>
          <p:cNvGrpSpPr/>
          <p:nvPr/>
        </p:nvGrpSpPr>
        <p:grpSpPr>
          <a:xfrm>
            <a:off x="501844" y="2038131"/>
            <a:ext cx="8140307" cy="468480"/>
            <a:chOff x="1188734" y="579330"/>
            <a:chExt cx="8140307" cy="468480"/>
          </a:xfrm>
        </p:grpSpPr>
        <p:sp>
          <p:nvSpPr>
            <p:cNvPr id="9" name="Freeform 4">
              <a:extLst>
                <a:ext uri="{FF2B5EF4-FFF2-40B4-BE49-F238E27FC236}">
                  <a16:creationId xmlns:a16="http://schemas.microsoft.com/office/drawing/2014/main" id="{407390DA-EE65-DA1D-C39E-152F1CFADCC7}"/>
                </a:ext>
              </a:extLst>
            </p:cNvPr>
            <p:cNvSpPr/>
            <p:nvPr/>
          </p:nvSpPr>
          <p:spPr>
            <a:xfrm>
              <a:off x="1188734" y="579330"/>
              <a:ext cx="581025" cy="46848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DC43038-46C3-9F58-E08A-F4D8E522DB97}"/>
                </a:ext>
              </a:extLst>
            </p:cNvPr>
            <p:cNvSpPr txBox="1"/>
            <p:nvPr/>
          </p:nvSpPr>
          <p:spPr>
            <a:xfrm>
              <a:off x="1828801" y="647700"/>
              <a:ext cx="7500240" cy="400110"/>
            </a:xfrm>
            <a:prstGeom prst="rect">
              <a:avLst/>
            </a:prstGeom>
            <a:noFill/>
          </p:spPr>
          <p:txBody>
            <a:bodyPr wrap="square">
              <a:spAutoFit/>
            </a:bodyPr>
            <a:lstStyle/>
            <a:p>
              <a:r>
                <a:rPr lang="en-US" sz="2000" i="1">
                  <a:latin typeface="Arial" panose="020B0604020202020204" pitchFamily="34" charset="0"/>
                  <a:cs typeface="Arial" panose="020B0604020202020204" pitchFamily="34" charset="0"/>
                </a:rPr>
                <a:t>Đọc thông tin trong SGK tr. 44 và thực hiện nhiệm vụ theo nhóm:</a:t>
              </a:r>
            </a:p>
          </p:txBody>
        </p:sp>
      </p:grpSp>
      <p:sp>
        <p:nvSpPr>
          <p:cNvPr id="14" name="Google Shape;3209;p151"/>
          <p:cNvSpPr/>
          <p:nvPr/>
        </p:nvSpPr>
        <p:spPr>
          <a:xfrm>
            <a:off x="647101" y="2738064"/>
            <a:ext cx="7849795" cy="1615572"/>
          </a:xfrm>
          <a:prstGeom prst="roundRect">
            <a:avLst>
              <a:gd name="adj" fmla="val 10321"/>
            </a:avLst>
          </a:prstGeom>
          <a:solidFill>
            <a:srgbClr val="FFF3E7"/>
          </a:solidFill>
          <a:ln w="9525">
            <a:solidFill>
              <a:srgbClr val="000000"/>
            </a:solidFill>
          </a:ln>
        </p:spPr>
        <p:txBody>
          <a:bodyPr spcFirstLastPara="1" wrap="square" lIns="91425" tIns="91425" rIns="91425" bIns="91425" anchor="ctr" anchorCtr="0">
            <a:noAutofit/>
          </a:bodyPr>
          <a:lstStyle/>
          <a:p>
            <a:pPr lvl="0" algn="just">
              <a:lnSpc>
                <a:spcPct val="150000"/>
              </a:lnSpc>
            </a:pPr>
            <a:r>
              <a:rPr lang="vi-VN" sz="2000"/>
              <a:t>Em hãy dựa vào nội dung về dấu hiệu của các loại vi phạm pháp luật để xác định dấu hiệu vi phạm pháp luật và phân loại vi phạm pháp luật của mỗi chủ thể trong các trường hợp 1, 2, 3, 4. </a:t>
            </a:r>
          </a:p>
        </p:txBody>
      </p:sp>
    </p:spTree>
    <p:extLst>
      <p:ext uri="{BB962C8B-B14F-4D97-AF65-F5344CB8AC3E}">
        <p14:creationId xmlns:p14="http://schemas.microsoft.com/office/powerpoint/2010/main" val="589413747"/>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out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266141"/>
            <a:ext cx="5303520" cy="524256"/>
            <a:chOff x="0" y="266141"/>
            <a:chExt cx="5303520" cy="524256"/>
          </a:xfrm>
        </p:grpSpPr>
        <p:sp>
          <p:nvSpPr>
            <p:cNvPr id="8" name="Pentagon 7"/>
            <p:cNvSpPr/>
            <p:nvPr/>
          </p:nvSpPr>
          <p:spPr>
            <a:xfrm>
              <a:off x="0" y="266141"/>
              <a:ext cx="1877568" cy="524256"/>
            </a:xfrm>
            <a:prstGeom prst="homePlat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rPr>
                <a:t>Nhóm 1</a:t>
              </a:r>
            </a:p>
          </p:txBody>
        </p:sp>
        <p:sp>
          <p:nvSpPr>
            <p:cNvPr id="9" name="TextBox 8"/>
            <p:cNvSpPr txBox="1"/>
            <p:nvPr/>
          </p:nvSpPr>
          <p:spPr>
            <a:xfrm>
              <a:off x="1987295" y="312825"/>
              <a:ext cx="3316225" cy="430887"/>
            </a:xfrm>
            <a:prstGeom prst="rect">
              <a:avLst/>
            </a:prstGeom>
            <a:noFill/>
          </p:spPr>
          <p:txBody>
            <a:bodyPr wrap="square" rtlCol="0">
              <a:spAutoFit/>
            </a:bodyPr>
            <a:lstStyle/>
            <a:p>
              <a:pPr algn="just"/>
              <a:r>
                <a:rPr lang="vi-VN" sz="2200" b="1"/>
                <a:t>Tìm hiểu trường hợp 1:</a:t>
              </a:r>
            </a:p>
          </p:txBody>
        </p:sp>
      </p:grpSp>
      <p:sp>
        <p:nvSpPr>
          <p:cNvPr id="10" name="TextBox 9"/>
          <p:cNvSpPr txBox="1"/>
          <p:nvPr/>
        </p:nvSpPr>
        <p:spPr>
          <a:xfrm>
            <a:off x="171506" y="933517"/>
            <a:ext cx="6420364" cy="3485570"/>
          </a:xfrm>
          <a:prstGeom prst="rect">
            <a:avLst/>
          </a:prstGeom>
          <a:noFill/>
        </p:spPr>
        <p:txBody>
          <a:bodyPr wrap="square" rtlCol="0">
            <a:spAutoFit/>
          </a:bodyPr>
          <a:lstStyle/>
          <a:p>
            <a:pPr algn="just">
              <a:lnSpc>
                <a:spcPct val="150000"/>
              </a:lnSpc>
            </a:pPr>
            <a:r>
              <a:rPr lang="vi-VN" sz="2100"/>
              <a:t>Anh M (19 tuổi) không đội mũ bảo hiểm điều khiển xe máy vượt đèn đỏ, lạng lách, đánh võng, tạt đầu các phương tiện khác, gây nguy hiểm, bức xúc cho nhiều người tham gia giao thông. Sau khi nhận được phản ánh của người dân, công an thành phố H đã rà soát, trích xuất camera giám sát, triệu tập anh M tới cơ quan công an để làm rõ hành vi vi phạm.</a:t>
            </a:r>
          </a:p>
        </p:txBody>
      </p:sp>
      <p:pic>
        <p:nvPicPr>
          <p:cNvPr id="2050" name="Picture 2" descr="https://royalhelmet.com.vn/storage/2024/10/khong-doi-mu-bao-hiem-phat-bao-nhieu-1.jpg"/>
          <p:cNvPicPr>
            <a:picLocks noChangeAspect="1" noChangeArrowheads="1"/>
          </p:cNvPicPr>
          <p:nvPr/>
        </p:nvPicPr>
        <p:blipFill rotWithShape="1">
          <a:blip r:embed="rId2">
            <a:extLst>
              <a:ext uri="{28A0092B-C50C-407E-A947-70E740481C1C}">
                <a14:useLocalDpi xmlns:a14="http://schemas.microsoft.com/office/drawing/2010/main" val="0"/>
              </a:ext>
            </a:extLst>
          </a:blip>
          <a:srcRect l="29824" r="28266"/>
          <a:stretch/>
        </p:blipFill>
        <p:spPr bwMode="auto">
          <a:xfrm>
            <a:off x="6782937" y="1064526"/>
            <a:ext cx="2048356" cy="3258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633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500" fill="hold"/>
                                        <p:tgtEl>
                                          <p:spTgt spid="2050"/>
                                        </p:tgtEl>
                                        <p:attrNameLst>
                                          <p:attrName>ppt_w</p:attrName>
                                        </p:attrNameLst>
                                      </p:cBhvr>
                                      <p:tavLst>
                                        <p:tav tm="0">
                                          <p:val>
                                            <p:fltVal val="0"/>
                                          </p:val>
                                        </p:tav>
                                        <p:tav tm="100000">
                                          <p:val>
                                            <p:strVal val="#ppt_w"/>
                                          </p:val>
                                        </p:tav>
                                      </p:tavLst>
                                    </p:anim>
                                    <p:anim calcmode="lin" valueType="num">
                                      <p:cBhvr>
                                        <p:cTn id="17" dur="500" fill="hold"/>
                                        <p:tgtEl>
                                          <p:spTgt spid="2050"/>
                                        </p:tgtEl>
                                        <p:attrNameLst>
                                          <p:attrName>ppt_h</p:attrName>
                                        </p:attrNameLst>
                                      </p:cBhvr>
                                      <p:tavLst>
                                        <p:tav tm="0">
                                          <p:val>
                                            <p:fltVal val="0"/>
                                          </p:val>
                                        </p:tav>
                                        <p:tav tm="100000">
                                          <p:val>
                                            <p:strVal val="#ppt_h"/>
                                          </p:val>
                                        </p:tav>
                                      </p:tavLst>
                                    </p:anim>
                                    <p:animEffect transition="in" filter="fade">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266141"/>
            <a:ext cx="5303520" cy="524256"/>
            <a:chOff x="0" y="266141"/>
            <a:chExt cx="5303520" cy="524256"/>
          </a:xfrm>
        </p:grpSpPr>
        <p:sp>
          <p:nvSpPr>
            <p:cNvPr id="8" name="Pentagon 7"/>
            <p:cNvSpPr/>
            <p:nvPr/>
          </p:nvSpPr>
          <p:spPr>
            <a:xfrm>
              <a:off x="0" y="266141"/>
              <a:ext cx="1877568" cy="524256"/>
            </a:xfrm>
            <a:prstGeom prst="homePlat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rPr>
                <a:t>Nhóm 2</a:t>
              </a:r>
            </a:p>
          </p:txBody>
        </p:sp>
        <p:sp>
          <p:nvSpPr>
            <p:cNvPr id="9" name="TextBox 8"/>
            <p:cNvSpPr txBox="1"/>
            <p:nvPr/>
          </p:nvSpPr>
          <p:spPr>
            <a:xfrm>
              <a:off x="1987295" y="312825"/>
              <a:ext cx="3316225" cy="430887"/>
            </a:xfrm>
            <a:prstGeom prst="rect">
              <a:avLst/>
            </a:prstGeom>
            <a:noFill/>
          </p:spPr>
          <p:txBody>
            <a:bodyPr wrap="square" rtlCol="0">
              <a:spAutoFit/>
            </a:bodyPr>
            <a:lstStyle/>
            <a:p>
              <a:pPr algn="just"/>
              <a:r>
                <a:rPr lang="vi-VN" sz="2200" b="1"/>
                <a:t>Tìm hiểu trường hợp </a:t>
              </a:r>
              <a:r>
                <a:rPr lang="en-US" sz="2200" b="1"/>
                <a:t>2</a:t>
              </a:r>
              <a:r>
                <a:rPr lang="vi-VN" sz="2200" b="1"/>
                <a:t>:</a:t>
              </a:r>
            </a:p>
          </p:txBody>
        </p:sp>
      </p:grpSp>
      <p:sp>
        <p:nvSpPr>
          <p:cNvPr id="10" name="TextBox 9"/>
          <p:cNvSpPr txBox="1"/>
          <p:nvPr/>
        </p:nvSpPr>
        <p:spPr>
          <a:xfrm>
            <a:off x="171506" y="933517"/>
            <a:ext cx="4400494" cy="3485570"/>
          </a:xfrm>
          <a:prstGeom prst="rect">
            <a:avLst/>
          </a:prstGeom>
          <a:noFill/>
        </p:spPr>
        <p:txBody>
          <a:bodyPr wrap="square" rtlCol="0">
            <a:spAutoFit/>
          </a:bodyPr>
          <a:lstStyle/>
          <a:p>
            <a:pPr algn="just">
              <a:lnSpc>
                <a:spcPct val="150000"/>
              </a:lnSpc>
            </a:pPr>
            <a:r>
              <a:rPr lang="vi-VN" sz="2100"/>
              <a:t>Ông A cho bà B vay 500 triệu đồng. Trong giấy tờ vay nợ ghi rõ thoả thuận thời hạn trả nợ là 6 tháng. Đến hạn, ông A đến đòi tiền thì bà B không chịu trả. Ông A đã làm đơn khởi kiện gửi Toà án đề nghị xem xét giải quyết.</a:t>
            </a:r>
          </a:p>
        </p:txBody>
      </p:sp>
      <p:pic>
        <p:nvPicPr>
          <p:cNvPr id="10242" name="Picture 2" descr="https://cdn.thuvienphapluat.vn/uploads/tintuc/2024/07/23/bien-che-toa-an.jpeg"/>
          <p:cNvPicPr>
            <a:picLocks noChangeAspect="1" noChangeArrowheads="1"/>
          </p:cNvPicPr>
          <p:nvPr/>
        </p:nvPicPr>
        <p:blipFill rotWithShape="1">
          <a:blip r:embed="rId2">
            <a:extLst>
              <a:ext uri="{28A0092B-C50C-407E-A947-70E740481C1C}">
                <a14:useLocalDpi xmlns:a14="http://schemas.microsoft.com/office/drawing/2010/main" val="0"/>
              </a:ext>
            </a:extLst>
          </a:blip>
          <a:srcRect l="9248" r="13465"/>
          <a:stretch/>
        </p:blipFill>
        <p:spPr bwMode="auto">
          <a:xfrm>
            <a:off x="4858602" y="933516"/>
            <a:ext cx="3916908" cy="3378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4712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0242"/>
                                        </p:tgtEl>
                                        <p:attrNameLst>
                                          <p:attrName>style.visibility</p:attrName>
                                        </p:attrNameLst>
                                      </p:cBhvr>
                                      <p:to>
                                        <p:strVal val="visible"/>
                                      </p:to>
                                    </p:set>
                                    <p:anim calcmode="lin" valueType="num">
                                      <p:cBhvr>
                                        <p:cTn id="16" dur="500" fill="hold"/>
                                        <p:tgtEl>
                                          <p:spTgt spid="10242"/>
                                        </p:tgtEl>
                                        <p:attrNameLst>
                                          <p:attrName>ppt_w</p:attrName>
                                        </p:attrNameLst>
                                      </p:cBhvr>
                                      <p:tavLst>
                                        <p:tav tm="0">
                                          <p:val>
                                            <p:fltVal val="0"/>
                                          </p:val>
                                        </p:tav>
                                        <p:tav tm="100000">
                                          <p:val>
                                            <p:strVal val="#ppt_w"/>
                                          </p:val>
                                        </p:tav>
                                      </p:tavLst>
                                    </p:anim>
                                    <p:anim calcmode="lin" valueType="num">
                                      <p:cBhvr>
                                        <p:cTn id="17" dur="500" fill="hold"/>
                                        <p:tgtEl>
                                          <p:spTgt spid="10242"/>
                                        </p:tgtEl>
                                        <p:attrNameLst>
                                          <p:attrName>ppt_h</p:attrName>
                                        </p:attrNameLst>
                                      </p:cBhvr>
                                      <p:tavLst>
                                        <p:tav tm="0">
                                          <p:val>
                                            <p:fltVal val="0"/>
                                          </p:val>
                                        </p:tav>
                                        <p:tav tm="100000">
                                          <p:val>
                                            <p:strVal val="#ppt_h"/>
                                          </p:val>
                                        </p:tav>
                                      </p:tavLst>
                                    </p:anim>
                                    <p:animEffect transition="in" filter="fade">
                                      <p:cBhvr>
                                        <p:cTn id="18"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266141"/>
            <a:ext cx="5303520" cy="524256"/>
            <a:chOff x="0" y="266141"/>
            <a:chExt cx="5303520" cy="524256"/>
          </a:xfrm>
        </p:grpSpPr>
        <p:sp>
          <p:nvSpPr>
            <p:cNvPr id="8" name="Pentagon 7"/>
            <p:cNvSpPr/>
            <p:nvPr/>
          </p:nvSpPr>
          <p:spPr>
            <a:xfrm>
              <a:off x="0" y="266141"/>
              <a:ext cx="1877568" cy="524256"/>
            </a:xfrm>
            <a:prstGeom prst="homePlat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rPr>
                <a:t>Nhóm 3</a:t>
              </a:r>
            </a:p>
          </p:txBody>
        </p:sp>
        <p:sp>
          <p:nvSpPr>
            <p:cNvPr id="9" name="TextBox 8"/>
            <p:cNvSpPr txBox="1"/>
            <p:nvPr/>
          </p:nvSpPr>
          <p:spPr>
            <a:xfrm>
              <a:off x="1987295" y="312825"/>
              <a:ext cx="3316225" cy="430887"/>
            </a:xfrm>
            <a:prstGeom prst="rect">
              <a:avLst/>
            </a:prstGeom>
            <a:noFill/>
          </p:spPr>
          <p:txBody>
            <a:bodyPr wrap="square" rtlCol="0">
              <a:spAutoFit/>
            </a:bodyPr>
            <a:lstStyle/>
            <a:p>
              <a:pPr algn="just"/>
              <a:r>
                <a:rPr lang="vi-VN" sz="2200" b="1"/>
                <a:t>Tìm hiểu trường hợp </a:t>
              </a:r>
              <a:r>
                <a:rPr lang="en-US" sz="2200" b="1"/>
                <a:t>3</a:t>
              </a:r>
              <a:r>
                <a:rPr lang="vi-VN" sz="2200" b="1"/>
                <a:t>:</a:t>
              </a:r>
            </a:p>
          </p:txBody>
        </p:sp>
      </p:grpSp>
      <p:sp>
        <p:nvSpPr>
          <p:cNvPr id="10" name="TextBox 9"/>
          <p:cNvSpPr txBox="1"/>
          <p:nvPr/>
        </p:nvSpPr>
        <p:spPr>
          <a:xfrm>
            <a:off x="171506" y="933517"/>
            <a:ext cx="4345903" cy="3485570"/>
          </a:xfrm>
          <a:prstGeom prst="rect">
            <a:avLst/>
          </a:prstGeom>
          <a:noFill/>
        </p:spPr>
        <p:txBody>
          <a:bodyPr wrap="square" rtlCol="0">
            <a:spAutoFit/>
          </a:bodyPr>
          <a:lstStyle/>
          <a:p>
            <a:pPr algn="just">
              <a:lnSpc>
                <a:spcPct val="150000"/>
              </a:lnSpc>
            </a:pPr>
            <a:r>
              <a:rPr lang="vi-VN" sz="2100"/>
              <a:t>Công ty Y quy định giờ bắt đầu làm việc của nhân viên là 8h00 hằng ngày từ thứ Hai đến thứ Sáu. Tuần vừa rồi, anh P – nhân viên trong công ty nhiều lần đi muộn không rõ lí do và không hoàn thành các công việc được giao.</a:t>
            </a:r>
          </a:p>
        </p:txBody>
      </p:sp>
      <p:pic>
        <p:nvPicPr>
          <p:cNvPr id="11266" name="Picture 2" descr="https://talentbold.com/Upload/news/20200702/141725538_nhung-ly-do-nhan-vien-thuong-di-lam-muon-2.jpg"/>
          <p:cNvPicPr>
            <a:picLocks noChangeAspect="1" noChangeArrowheads="1"/>
          </p:cNvPicPr>
          <p:nvPr/>
        </p:nvPicPr>
        <p:blipFill rotWithShape="1">
          <a:blip r:embed="rId2">
            <a:extLst>
              <a:ext uri="{28A0092B-C50C-407E-A947-70E740481C1C}">
                <a14:useLocalDpi xmlns:a14="http://schemas.microsoft.com/office/drawing/2010/main" val="0"/>
              </a:ext>
            </a:extLst>
          </a:blip>
          <a:srcRect l="3416" r="21111"/>
          <a:stretch/>
        </p:blipFill>
        <p:spPr bwMode="auto">
          <a:xfrm>
            <a:off x="4776716" y="1026251"/>
            <a:ext cx="3985146" cy="3300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4302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1266"/>
                                        </p:tgtEl>
                                        <p:attrNameLst>
                                          <p:attrName>style.visibility</p:attrName>
                                        </p:attrNameLst>
                                      </p:cBhvr>
                                      <p:to>
                                        <p:strVal val="visible"/>
                                      </p:to>
                                    </p:set>
                                    <p:anim calcmode="lin" valueType="num">
                                      <p:cBhvr>
                                        <p:cTn id="16" dur="500" fill="hold"/>
                                        <p:tgtEl>
                                          <p:spTgt spid="11266"/>
                                        </p:tgtEl>
                                        <p:attrNameLst>
                                          <p:attrName>ppt_w</p:attrName>
                                        </p:attrNameLst>
                                      </p:cBhvr>
                                      <p:tavLst>
                                        <p:tav tm="0">
                                          <p:val>
                                            <p:fltVal val="0"/>
                                          </p:val>
                                        </p:tav>
                                        <p:tav tm="100000">
                                          <p:val>
                                            <p:strVal val="#ppt_w"/>
                                          </p:val>
                                        </p:tav>
                                      </p:tavLst>
                                    </p:anim>
                                    <p:anim calcmode="lin" valueType="num">
                                      <p:cBhvr>
                                        <p:cTn id="17" dur="500" fill="hold"/>
                                        <p:tgtEl>
                                          <p:spTgt spid="11266"/>
                                        </p:tgtEl>
                                        <p:attrNameLst>
                                          <p:attrName>ppt_h</p:attrName>
                                        </p:attrNameLst>
                                      </p:cBhvr>
                                      <p:tavLst>
                                        <p:tav tm="0">
                                          <p:val>
                                            <p:fltVal val="0"/>
                                          </p:val>
                                        </p:tav>
                                        <p:tav tm="100000">
                                          <p:val>
                                            <p:strVal val="#ppt_h"/>
                                          </p:val>
                                        </p:tav>
                                      </p:tavLst>
                                    </p:anim>
                                    <p:animEffect transition="in" filter="fade">
                                      <p:cBhvr>
                                        <p:cTn id="18"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511800"/>
            <a:ext cx="5303520" cy="524256"/>
            <a:chOff x="0" y="266141"/>
            <a:chExt cx="5303520" cy="524256"/>
          </a:xfrm>
        </p:grpSpPr>
        <p:sp>
          <p:nvSpPr>
            <p:cNvPr id="8" name="Pentagon 7"/>
            <p:cNvSpPr/>
            <p:nvPr/>
          </p:nvSpPr>
          <p:spPr>
            <a:xfrm>
              <a:off x="0" y="266141"/>
              <a:ext cx="1877568" cy="524256"/>
            </a:xfrm>
            <a:prstGeom prst="homePlat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rPr>
                <a:t>Nhóm 4</a:t>
              </a:r>
            </a:p>
          </p:txBody>
        </p:sp>
        <p:sp>
          <p:nvSpPr>
            <p:cNvPr id="9" name="TextBox 8"/>
            <p:cNvSpPr txBox="1"/>
            <p:nvPr/>
          </p:nvSpPr>
          <p:spPr>
            <a:xfrm>
              <a:off x="1987295" y="312825"/>
              <a:ext cx="3316225" cy="430887"/>
            </a:xfrm>
            <a:prstGeom prst="rect">
              <a:avLst/>
            </a:prstGeom>
            <a:noFill/>
          </p:spPr>
          <p:txBody>
            <a:bodyPr wrap="square" rtlCol="0">
              <a:spAutoFit/>
            </a:bodyPr>
            <a:lstStyle/>
            <a:p>
              <a:pPr algn="just"/>
              <a:r>
                <a:rPr lang="vi-VN" sz="2200" b="1"/>
                <a:t>Tìm hiểu trường hợp </a:t>
              </a:r>
              <a:r>
                <a:rPr lang="en-US" sz="2200" b="1"/>
                <a:t>4</a:t>
              </a:r>
              <a:r>
                <a:rPr lang="vi-VN" sz="2200" b="1"/>
                <a:t>:</a:t>
              </a:r>
            </a:p>
          </p:txBody>
        </p:sp>
      </p:grpSp>
      <p:sp>
        <p:nvSpPr>
          <p:cNvPr id="10" name="TextBox 9"/>
          <p:cNvSpPr txBox="1"/>
          <p:nvPr/>
        </p:nvSpPr>
        <p:spPr>
          <a:xfrm>
            <a:off x="471757" y="1317015"/>
            <a:ext cx="5132013" cy="3000821"/>
          </a:xfrm>
          <a:prstGeom prst="rect">
            <a:avLst/>
          </a:prstGeom>
          <a:noFill/>
        </p:spPr>
        <p:txBody>
          <a:bodyPr wrap="square" rtlCol="0">
            <a:spAutoFit/>
          </a:bodyPr>
          <a:lstStyle/>
          <a:p>
            <a:pPr algn="just">
              <a:lnSpc>
                <a:spcPct val="150000"/>
              </a:lnSpc>
            </a:pPr>
            <a:r>
              <a:rPr lang="vi-VN" sz="2100"/>
              <a:t>Anh T (26 tuổi) và anh Q (27 tuổi) đang trên đường vận chuyển 1 kg ma tuý tổng hợp từ biên giới vào lãnh thổ Việt Nam bán lại cho các đối tượng nghiện hút để kiếm lời thì bị cơ quan công an phát hiện và bắt giữ.</a:t>
            </a:r>
          </a:p>
        </p:txBody>
      </p:sp>
      <p:pic>
        <p:nvPicPr>
          <p:cNvPr id="12290" name="Picture 2" descr="https://png.pngtree.com/element_our/20190603/ourlarge/pngtree-police-illustration-of-arresting-prisoners-image_14479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6404" y="312825"/>
            <a:ext cx="2670006" cy="400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395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2290"/>
                                        </p:tgtEl>
                                        <p:attrNameLst>
                                          <p:attrName>style.visibility</p:attrName>
                                        </p:attrNameLst>
                                      </p:cBhvr>
                                      <p:to>
                                        <p:strVal val="visible"/>
                                      </p:to>
                                    </p:set>
                                    <p:anim calcmode="lin" valueType="num">
                                      <p:cBhvr>
                                        <p:cTn id="16" dur="500" fill="hold"/>
                                        <p:tgtEl>
                                          <p:spTgt spid="12290"/>
                                        </p:tgtEl>
                                        <p:attrNameLst>
                                          <p:attrName>ppt_w</p:attrName>
                                        </p:attrNameLst>
                                      </p:cBhvr>
                                      <p:tavLst>
                                        <p:tav tm="0">
                                          <p:val>
                                            <p:fltVal val="0"/>
                                          </p:val>
                                        </p:tav>
                                        <p:tav tm="100000">
                                          <p:val>
                                            <p:strVal val="#ppt_w"/>
                                          </p:val>
                                        </p:tav>
                                      </p:tavLst>
                                    </p:anim>
                                    <p:anim calcmode="lin" valueType="num">
                                      <p:cBhvr>
                                        <p:cTn id="17" dur="500" fill="hold"/>
                                        <p:tgtEl>
                                          <p:spTgt spid="12290"/>
                                        </p:tgtEl>
                                        <p:attrNameLst>
                                          <p:attrName>ppt_h</p:attrName>
                                        </p:attrNameLst>
                                      </p:cBhvr>
                                      <p:tavLst>
                                        <p:tav tm="0">
                                          <p:val>
                                            <p:fltVal val="0"/>
                                          </p:val>
                                        </p:tav>
                                        <p:tav tm="100000">
                                          <p:val>
                                            <p:strVal val="#ppt_h"/>
                                          </p:val>
                                        </p:tav>
                                      </p:tavLst>
                                    </p:anim>
                                    <p:animEffect transition="in" filter="fade">
                                      <p:cBhvr>
                                        <p:cTn id="18"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16669" y="107623"/>
            <a:ext cx="6710656" cy="496996"/>
            <a:chOff x="605200" y="2456835"/>
            <a:chExt cx="6710656" cy="496996"/>
          </a:xfrm>
        </p:grpSpPr>
        <p:sp>
          <p:nvSpPr>
            <p:cNvPr id="13" name="TextBox 12"/>
            <p:cNvSpPr txBox="1"/>
            <p:nvPr/>
          </p:nvSpPr>
          <p:spPr>
            <a:xfrm>
              <a:off x="605200" y="2456835"/>
              <a:ext cx="6710656" cy="496996"/>
            </a:xfrm>
            <a:prstGeom prst="rect">
              <a:avLst/>
            </a:prstGeom>
            <a:noFill/>
          </p:spPr>
          <p:txBody>
            <a:bodyPr wrap="square" rtlCol="0">
              <a:spAutoFit/>
            </a:bodyPr>
            <a:lstStyle/>
            <a:p>
              <a:pPr lvl="1" algn="just">
                <a:lnSpc>
                  <a:spcPct val="150000"/>
                </a:lnSpc>
              </a:pPr>
              <a:r>
                <a:rPr lang="en-US" sz="2000" b="1">
                  <a:solidFill>
                    <a:srgbClr val="C00000"/>
                  </a:solidFill>
                </a:rPr>
                <a:t>    </a:t>
              </a:r>
              <a:r>
                <a:rPr lang="vi-VN" sz="2000" b="1">
                  <a:solidFill>
                    <a:srgbClr val="C00000"/>
                  </a:solidFill>
                </a:rPr>
                <a:t>Trường hợp 1 - Hành vi của anh M có các dấu hiệu:</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348927" y="878927"/>
            <a:ext cx="5806213" cy="3485570"/>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100"/>
              <a:t>Hành vi trái pháp luật, vi phạm quy định của pháp luật về quản lí nhà nước, cụ là vi phạm quy định của Luật Giao thông đường bộ: </a:t>
            </a:r>
          </a:p>
          <a:p>
            <a:pPr marL="342900" indent="-342900" algn="just">
              <a:lnSpc>
                <a:spcPct val="150000"/>
              </a:lnSpc>
              <a:buFont typeface="Arial" panose="020B0604020202020204" pitchFamily="34" charset="0"/>
              <a:buChar char="•"/>
            </a:pPr>
            <a:r>
              <a:rPr lang="en-US" sz="2100"/>
              <a:t>K</a:t>
            </a:r>
            <a:r>
              <a:rPr lang="vi-VN" sz="2100"/>
              <a:t>hông đội mũ bảo hiểm</a:t>
            </a:r>
            <a:r>
              <a:rPr lang="en-US" sz="2100"/>
              <a:t>.</a:t>
            </a:r>
            <a:endParaRPr lang="vi-VN" sz="2100"/>
          </a:p>
          <a:p>
            <a:pPr marL="342900" indent="-342900" algn="just">
              <a:lnSpc>
                <a:spcPct val="150000"/>
              </a:lnSpc>
              <a:buFont typeface="Arial" panose="020B0604020202020204" pitchFamily="34" charset="0"/>
              <a:buChar char="•"/>
            </a:pPr>
            <a:r>
              <a:rPr lang="en-US" sz="2100"/>
              <a:t>Đ</a:t>
            </a:r>
            <a:r>
              <a:rPr lang="vi-VN" sz="2100"/>
              <a:t>iều khiển xe máy vượt đèn đỏ</a:t>
            </a:r>
            <a:r>
              <a:rPr lang="en-US" sz="2100"/>
              <a:t>.</a:t>
            </a:r>
            <a:endParaRPr lang="vi-VN" sz="2100"/>
          </a:p>
          <a:p>
            <a:pPr marL="342900" indent="-342900" algn="just">
              <a:lnSpc>
                <a:spcPct val="150000"/>
              </a:lnSpc>
              <a:buFont typeface="Arial" panose="020B0604020202020204" pitchFamily="34" charset="0"/>
              <a:buChar char="•"/>
            </a:pPr>
            <a:r>
              <a:rPr lang="en-US" sz="2100"/>
              <a:t>L</a:t>
            </a:r>
            <a:r>
              <a:rPr lang="vi-VN" sz="2100"/>
              <a:t>ạng lách, đánh võng, tạt đầu các phương tiện khác. </a:t>
            </a:r>
          </a:p>
        </p:txBody>
      </p:sp>
      <p:pic>
        <p:nvPicPr>
          <p:cNvPr id="1026" name="Picture 2" descr="https://cdn.thuvienphapluat.vn/uploads/tintuc/2024/01/29/vuot-den-do.jpg"/>
          <p:cNvPicPr>
            <a:picLocks noChangeAspect="1" noChangeArrowheads="1"/>
          </p:cNvPicPr>
          <p:nvPr/>
        </p:nvPicPr>
        <p:blipFill rotWithShape="1">
          <a:blip r:embed="rId3">
            <a:extLst>
              <a:ext uri="{28A0092B-C50C-407E-A947-70E740481C1C}">
                <a14:useLocalDpi xmlns:a14="http://schemas.microsoft.com/office/drawing/2010/main" val="0"/>
              </a:ext>
            </a:extLst>
          </a:blip>
          <a:srcRect l="33758" r="18793"/>
          <a:stretch/>
        </p:blipFill>
        <p:spPr bwMode="auto">
          <a:xfrm>
            <a:off x="6378222" y="878927"/>
            <a:ext cx="2427111" cy="341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8880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16669" y="107623"/>
            <a:ext cx="6710656" cy="496996"/>
            <a:chOff x="605200" y="2456835"/>
            <a:chExt cx="6710656" cy="496996"/>
          </a:xfrm>
        </p:grpSpPr>
        <p:sp>
          <p:nvSpPr>
            <p:cNvPr id="13" name="TextBox 12"/>
            <p:cNvSpPr txBox="1"/>
            <p:nvPr/>
          </p:nvSpPr>
          <p:spPr>
            <a:xfrm>
              <a:off x="605200" y="2456835"/>
              <a:ext cx="6710656" cy="496996"/>
            </a:xfrm>
            <a:prstGeom prst="rect">
              <a:avLst/>
            </a:prstGeom>
            <a:noFill/>
          </p:spPr>
          <p:txBody>
            <a:bodyPr wrap="square" rtlCol="0">
              <a:spAutoFit/>
            </a:bodyPr>
            <a:lstStyle/>
            <a:p>
              <a:pPr lvl="1" algn="just">
                <a:lnSpc>
                  <a:spcPct val="150000"/>
                </a:lnSpc>
              </a:pPr>
              <a:r>
                <a:rPr lang="en-US" sz="2000" b="1">
                  <a:solidFill>
                    <a:srgbClr val="C00000"/>
                  </a:solidFill>
                </a:rPr>
                <a:t>    </a:t>
              </a:r>
              <a:r>
                <a:rPr lang="vi-VN" sz="2000" b="1">
                  <a:solidFill>
                    <a:srgbClr val="C00000"/>
                  </a:solidFill>
                </a:rPr>
                <a:t>Trường hợp 1 - Hành vi của anh M có các dấu hiệu:</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210425" y="773996"/>
            <a:ext cx="6520575" cy="1061829"/>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a:t>C</a:t>
            </a:r>
            <a:r>
              <a:rPr lang="vi-VN" sz="2100" b="1"/>
              <a:t>ó lỗi: </a:t>
            </a:r>
            <a:r>
              <a:rPr lang="vi-VN" sz="2100"/>
              <a:t>cố ý điều khiển xe máy vượt đèn đỏ, lạng lách, đánh võng, tạt đầu phương tiện khác.</a:t>
            </a:r>
          </a:p>
        </p:txBody>
      </p:sp>
      <p:sp>
        <p:nvSpPr>
          <p:cNvPr id="6" name="TextBox 5"/>
          <p:cNvSpPr txBox="1"/>
          <p:nvPr/>
        </p:nvSpPr>
        <p:spPr>
          <a:xfrm>
            <a:off x="210425" y="1835825"/>
            <a:ext cx="6520575" cy="1546577"/>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a:t>D</a:t>
            </a:r>
            <a:r>
              <a:rPr lang="vi-VN" sz="2100" b="1"/>
              <a:t>o chủ thể có năng lực trách nhiệm hành chính thực hiện: </a:t>
            </a:r>
            <a:r>
              <a:rPr lang="en-US" sz="2100"/>
              <a:t>đủ </a:t>
            </a:r>
            <a:r>
              <a:rPr lang="vi-VN" sz="2100"/>
              <a:t>19 tuổi, có thể nhận thức</a:t>
            </a:r>
            <a:r>
              <a:rPr lang="en-US" sz="2100"/>
              <a:t>, </a:t>
            </a:r>
            <a:r>
              <a:rPr lang="vi-VN" sz="2100"/>
              <a:t>điều khiển </a:t>
            </a:r>
            <a:r>
              <a:rPr lang="en-US" sz="2100"/>
              <a:t>và </a:t>
            </a:r>
            <a:r>
              <a:rPr lang="vi-VN" sz="2100"/>
              <a:t>tự quyết định cách xử sự của mình.</a:t>
            </a:r>
          </a:p>
        </p:txBody>
      </p:sp>
      <p:sp>
        <p:nvSpPr>
          <p:cNvPr id="7" name="TextBox 6"/>
          <p:cNvSpPr txBox="1"/>
          <p:nvPr/>
        </p:nvSpPr>
        <p:spPr>
          <a:xfrm>
            <a:off x="210425" y="3382402"/>
            <a:ext cx="6520575" cy="1061829"/>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a:t>G</a:t>
            </a:r>
            <a:r>
              <a:rPr lang="vi-VN" sz="2100" b="1"/>
              <a:t>ây nguy hiểm cho xã hội: </a:t>
            </a:r>
            <a:r>
              <a:rPr lang="vi-VN" sz="2100"/>
              <a:t>có thể gây tai nạn cho người </a:t>
            </a:r>
            <a:r>
              <a:rPr lang="en-US" sz="2100"/>
              <a:t>khác</a:t>
            </a:r>
            <a:r>
              <a:rPr lang="vi-VN" sz="2100"/>
              <a:t>, gây thiệt hại về người và tài sản.</a:t>
            </a:r>
          </a:p>
        </p:txBody>
      </p:sp>
      <p:sp>
        <p:nvSpPr>
          <p:cNvPr id="2" name="Right Brace 1"/>
          <p:cNvSpPr/>
          <p:nvPr/>
        </p:nvSpPr>
        <p:spPr>
          <a:xfrm>
            <a:off x="6815818" y="951039"/>
            <a:ext cx="300251" cy="3316148"/>
          </a:xfrm>
          <a:prstGeom prst="rightBrace">
            <a:avLst>
              <a:gd name="adj1" fmla="val 52746"/>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Google Shape;3209;p151"/>
          <p:cNvSpPr/>
          <p:nvPr/>
        </p:nvSpPr>
        <p:spPr>
          <a:xfrm>
            <a:off x="7200887" y="2070595"/>
            <a:ext cx="1638899" cy="1077036"/>
          </a:xfrm>
          <a:prstGeom prst="roundRect">
            <a:avLst>
              <a:gd name="adj" fmla="val 10321"/>
            </a:avLst>
          </a:prstGeom>
          <a:solidFill>
            <a:srgbClr val="FFF3E7"/>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a:t>Vi phạm hành chính.</a:t>
            </a:r>
            <a:endParaRPr lang="vi-VN" sz="2000"/>
          </a:p>
        </p:txBody>
      </p:sp>
    </p:spTree>
    <p:extLst>
      <p:ext uri="{BB962C8B-B14F-4D97-AF65-F5344CB8AC3E}">
        <p14:creationId xmlns:p14="http://schemas.microsoft.com/office/powerpoint/2010/main" val="7596136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outHorizontal)">
                                      <p:cBhvr>
                                        <p:cTn id="22" dur="500"/>
                                        <p:tgtEl>
                                          <p:spTgt spid="2"/>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out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7" grpId="0"/>
      <p:bldP spid="2"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16669" y="107623"/>
            <a:ext cx="6561375" cy="553998"/>
            <a:chOff x="605200" y="2456835"/>
            <a:chExt cx="6561375" cy="553998"/>
          </a:xfrm>
        </p:grpSpPr>
        <p:sp>
          <p:nvSpPr>
            <p:cNvPr id="13" name="TextBox 12"/>
            <p:cNvSpPr txBox="1"/>
            <p:nvPr/>
          </p:nvSpPr>
          <p:spPr>
            <a:xfrm>
              <a:off x="605200" y="2456835"/>
              <a:ext cx="6561375" cy="553998"/>
            </a:xfrm>
            <a:prstGeom prst="rect">
              <a:avLst/>
            </a:prstGeom>
            <a:noFill/>
          </p:spPr>
          <p:txBody>
            <a:bodyPr wrap="square" rtlCol="0">
              <a:spAutoFit/>
            </a:bodyPr>
            <a:lstStyle/>
            <a:p>
              <a:pPr lvl="1" algn="just">
                <a:lnSpc>
                  <a:spcPct val="150000"/>
                </a:lnSpc>
              </a:pPr>
              <a:r>
                <a:rPr lang="en-US" sz="2000" b="1">
                  <a:solidFill>
                    <a:srgbClr val="C00000"/>
                  </a:solidFill>
                </a:rPr>
                <a:t>    </a:t>
              </a:r>
              <a:r>
                <a:rPr lang="vi-VN" sz="2000" b="1">
                  <a:solidFill>
                    <a:srgbClr val="C00000"/>
                  </a:solidFill>
                </a:rPr>
                <a:t>Trường hợp 2 - Hành vi của bà B có các dấu hiệu:</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348927" y="878927"/>
            <a:ext cx="5366073" cy="3000821"/>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100"/>
              <a:t>Hành vi trái pháp luật, xâm phạm quan hệ tài sản (quyền sở hữu của ông A) được pháp luật bảo vệ và được quy định cụ thể trong Bộ luật Dân sự năm 2015: bà B vay tiền của ông A nhưng không trả nợ dù đã đến thời hạn phải trả.</a:t>
            </a:r>
          </a:p>
        </p:txBody>
      </p:sp>
      <p:pic>
        <p:nvPicPr>
          <p:cNvPr id="2050" name="Picture 2" descr="https://nxbctqg.org.vn/img_data/images/227037569674_Dan-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332" y="980121"/>
            <a:ext cx="2041770" cy="309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9759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16669" y="107623"/>
            <a:ext cx="6561375" cy="553998"/>
            <a:chOff x="605200" y="2456835"/>
            <a:chExt cx="6561375" cy="553998"/>
          </a:xfrm>
        </p:grpSpPr>
        <p:sp>
          <p:nvSpPr>
            <p:cNvPr id="13" name="TextBox 12"/>
            <p:cNvSpPr txBox="1"/>
            <p:nvPr/>
          </p:nvSpPr>
          <p:spPr>
            <a:xfrm>
              <a:off x="605200" y="2456835"/>
              <a:ext cx="6561375" cy="553998"/>
            </a:xfrm>
            <a:prstGeom prst="rect">
              <a:avLst/>
            </a:prstGeom>
            <a:noFill/>
          </p:spPr>
          <p:txBody>
            <a:bodyPr wrap="square" rtlCol="0">
              <a:spAutoFit/>
            </a:bodyPr>
            <a:lstStyle/>
            <a:p>
              <a:pPr lvl="1" algn="just">
                <a:lnSpc>
                  <a:spcPct val="150000"/>
                </a:lnSpc>
              </a:pPr>
              <a:r>
                <a:rPr lang="en-US" sz="2000" b="1">
                  <a:solidFill>
                    <a:srgbClr val="C00000"/>
                  </a:solidFill>
                </a:rPr>
                <a:t>    </a:t>
              </a:r>
              <a:r>
                <a:rPr lang="vi-VN" sz="2000" b="1">
                  <a:solidFill>
                    <a:srgbClr val="C00000"/>
                  </a:solidFill>
                </a:rPr>
                <a:t>Trường hợp 2 - Hành vi của bà B có các dấu hiệu:</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210425" y="773996"/>
            <a:ext cx="6520575" cy="1061829"/>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a:t>C</a:t>
            </a:r>
            <a:r>
              <a:rPr lang="vi-VN" sz="2100" b="1"/>
              <a:t>ó lỗi: </a:t>
            </a:r>
            <a:r>
              <a:rPr lang="vi-VN" sz="2100"/>
              <a:t>bà B cố ý không trả nợ dù ông A đã đến đòi tiền.</a:t>
            </a:r>
          </a:p>
        </p:txBody>
      </p:sp>
      <p:sp>
        <p:nvSpPr>
          <p:cNvPr id="8" name="TextBox 7"/>
          <p:cNvSpPr txBox="1"/>
          <p:nvPr/>
        </p:nvSpPr>
        <p:spPr>
          <a:xfrm>
            <a:off x="210425" y="1835825"/>
            <a:ext cx="6520575" cy="2031325"/>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a:t>D</a:t>
            </a:r>
            <a:r>
              <a:rPr lang="vi-VN" sz="2100" b="1"/>
              <a:t>o chủ thể có năng lực trách nhiệm hành chính thực hiện: </a:t>
            </a:r>
            <a:r>
              <a:rPr lang="vi-VN" sz="2100"/>
              <a:t>bà B đủ tuổi (trên 18 tuổi) để có thể nhận thức và điều khiển được hành vi của mình, tự quyết định cách xử sự của mình.</a:t>
            </a:r>
          </a:p>
        </p:txBody>
      </p:sp>
      <p:sp>
        <p:nvSpPr>
          <p:cNvPr id="9" name="TextBox 8"/>
          <p:cNvSpPr txBox="1"/>
          <p:nvPr/>
        </p:nvSpPr>
        <p:spPr>
          <a:xfrm>
            <a:off x="210425" y="3867150"/>
            <a:ext cx="6520575" cy="517193"/>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a:t>Gây thiệt hại về tiền bạc cho ông A.</a:t>
            </a:r>
            <a:endParaRPr lang="vi-VN" sz="2100"/>
          </a:p>
        </p:txBody>
      </p:sp>
      <p:sp>
        <p:nvSpPr>
          <p:cNvPr id="10" name="Right Brace 9"/>
          <p:cNvSpPr/>
          <p:nvPr/>
        </p:nvSpPr>
        <p:spPr>
          <a:xfrm>
            <a:off x="6815818" y="951039"/>
            <a:ext cx="300251" cy="3316148"/>
          </a:xfrm>
          <a:prstGeom prst="rightBrace">
            <a:avLst>
              <a:gd name="adj1" fmla="val 52746"/>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Google Shape;3209;p151"/>
          <p:cNvSpPr/>
          <p:nvPr/>
        </p:nvSpPr>
        <p:spPr>
          <a:xfrm>
            <a:off x="7200887" y="2070595"/>
            <a:ext cx="1638899" cy="1077036"/>
          </a:xfrm>
          <a:prstGeom prst="roundRect">
            <a:avLst>
              <a:gd name="adj" fmla="val 10321"/>
            </a:avLst>
          </a:prstGeom>
          <a:solidFill>
            <a:srgbClr val="FFF3E7"/>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a:t>Vi phạm dân sự.</a:t>
            </a:r>
            <a:endParaRPr lang="vi-VN" sz="2000"/>
          </a:p>
        </p:txBody>
      </p:sp>
    </p:spTree>
    <p:extLst>
      <p:ext uri="{BB962C8B-B14F-4D97-AF65-F5344CB8AC3E}">
        <p14:creationId xmlns:p14="http://schemas.microsoft.com/office/powerpoint/2010/main" val="36122053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Horizontal)">
                                      <p:cBhvr>
                                        <p:cTn id="22" dur="500"/>
                                        <p:tgtEl>
                                          <p:spTgt spid="10"/>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out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16669" y="107623"/>
            <a:ext cx="6644631" cy="553998"/>
            <a:chOff x="605200" y="2456835"/>
            <a:chExt cx="6644631" cy="553998"/>
          </a:xfrm>
        </p:grpSpPr>
        <p:sp>
          <p:nvSpPr>
            <p:cNvPr id="13" name="TextBox 12"/>
            <p:cNvSpPr txBox="1"/>
            <p:nvPr/>
          </p:nvSpPr>
          <p:spPr>
            <a:xfrm>
              <a:off x="605200" y="2456835"/>
              <a:ext cx="6644631" cy="553998"/>
            </a:xfrm>
            <a:prstGeom prst="rect">
              <a:avLst/>
            </a:prstGeom>
            <a:noFill/>
          </p:spPr>
          <p:txBody>
            <a:bodyPr wrap="square" rtlCol="0">
              <a:spAutoFit/>
            </a:bodyPr>
            <a:lstStyle/>
            <a:p>
              <a:pPr lvl="1" algn="just">
                <a:lnSpc>
                  <a:spcPct val="150000"/>
                </a:lnSpc>
              </a:pPr>
              <a:r>
                <a:rPr lang="en-US" sz="2000" b="1">
                  <a:solidFill>
                    <a:srgbClr val="C00000"/>
                  </a:solidFill>
                </a:rPr>
                <a:t>    </a:t>
              </a:r>
              <a:r>
                <a:rPr lang="vi-VN" sz="2000" b="1">
                  <a:solidFill>
                    <a:srgbClr val="C00000"/>
                  </a:solidFill>
                </a:rPr>
                <a:t>Trường hợp 3 - Hành vi của anh P có các dấu hiệu:</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348927" y="878927"/>
            <a:ext cx="4083373" cy="3485570"/>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100"/>
              <a:t>Hành vi vi phạm quy định của công ty: anh P nhiều lần đi làm muộn hơn so với thời gian công ty quy định mà không có lí do chính đáng và không hoàn thành công việc được công ty giao.</a:t>
            </a:r>
          </a:p>
        </p:txBody>
      </p:sp>
      <p:pic>
        <p:nvPicPr>
          <p:cNvPr id="3074" name="Picture 2" descr="https://png.pngtree.com/thumb_back/fh260/background/20220523/pngtree-late-to-work-flat-color-vector-illustration-image_13974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1205984"/>
            <a:ext cx="3898900" cy="2594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4113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additive="base">
                                        <p:cTn id="16" dur="500" fill="hold"/>
                                        <p:tgtEl>
                                          <p:spTgt spid="3074"/>
                                        </p:tgtEl>
                                        <p:attrNameLst>
                                          <p:attrName>ppt_x</p:attrName>
                                        </p:attrNameLst>
                                      </p:cBhvr>
                                      <p:tavLst>
                                        <p:tav tm="0">
                                          <p:val>
                                            <p:strVal val="#ppt_x"/>
                                          </p:val>
                                        </p:tav>
                                        <p:tav tm="100000">
                                          <p:val>
                                            <p:strVal val="#ppt_x"/>
                                          </p:val>
                                        </p:tav>
                                      </p:tavLst>
                                    </p:anim>
                                    <p:anim calcmode="lin" valueType="num">
                                      <p:cBhvr additive="base">
                                        <p:cTn id="17"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97666"/>
            <a:ext cx="9144000" cy="630942"/>
          </a:xfrm>
          <a:prstGeom prst="rect">
            <a:avLst/>
          </a:prstGeom>
          <a:noFill/>
        </p:spPr>
        <p:txBody>
          <a:bodyPr wrap="square" rtlCol="0">
            <a:spAutoFit/>
          </a:bodyPr>
          <a:lstStyle/>
          <a:p>
            <a:pPr algn="ctr"/>
            <a:r>
              <a:rPr lang="en-US" sz="3500" b="1">
                <a:solidFill>
                  <a:srgbClr val="434343"/>
                </a:solidFill>
              </a:rPr>
              <a:t>KHỞI ĐỘNG</a:t>
            </a:r>
          </a:p>
        </p:txBody>
      </p:sp>
      <p:sp>
        <p:nvSpPr>
          <p:cNvPr id="5" name="TextBox 4"/>
          <p:cNvSpPr txBox="1"/>
          <p:nvPr/>
        </p:nvSpPr>
        <p:spPr>
          <a:xfrm>
            <a:off x="0" y="828608"/>
            <a:ext cx="9143998" cy="958660"/>
          </a:xfrm>
          <a:prstGeom prst="rect">
            <a:avLst/>
          </a:prstGeom>
          <a:noFill/>
        </p:spPr>
        <p:txBody>
          <a:bodyPr wrap="square" rtlCol="0">
            <a:spAutoFit/>
          </a:bodyPr>
          <a:lstStyle/>
          <a:p>
            <a:pPr algn="ctr">
              <a:lnSpc>
                <a:spcPct val="150000"/>
              </a:lnSpc>
            </a:pPr>
            <a:r>
              <a:rPr lang="en-US" sz="2000"/>
              <a:t>Hãy kể một số hành vi vi phạm pháp luật mà em biết </a:t>
            </a:r>
          </a:p>
          <a:p>
            <a:pPr algn="ctr">
              <a:lnSpc>
                <a:spcPct val="150000"/>
              </a:lnSpc>
            </a:pPr>
            <a:r>
              <a:rPr lang="en-US" sz="2000"/>
              <a:t>và nêu hậu quả của hành vi đó.</a:t>
            </a:r>
            <a:endParaRPr lang="vi-VN" sz="2000"/>
          </a:p>
        </p:txBody>
      </p:sp>
      <p:graphicFrame>
        <p:nvGraphicFramePr>
          <p:cNvPr id="6" name="Table 5"/>
          <p:cNvGraphicFramePr>
            <a:graphicFrameLocks noGrp="1"/>
          </p:cNvGraphicFramePr>
          <p:nvPr>
            <p:extLst>
              <p:ext uri="{D42A27DB-BD31-4B8C-83A1-F6EECF244321}">
                <p14:modId xmlns:p14="http://schemas.microsoft.com/office/powerpoint/2010/main" val="4048380893"/>
              </p:ext>
            </p:extLst>
          </p:nvPr>
        </p:nvGraphicFramePr>
        <p:xfrm>
          <a:off x="245659" y="1897040"/>
          <a:ext cx="8652680" cy="2538482"/>
        </p:xfrm>
        <a:graphic>
          <a:graphicData uri="http://schemas.openxmlformats.org/drawingml/2006/table">
            <a:tbl>
              <a:tblPr firstRow="1" firstCol="1" bandRow="1">
                <a:tableStyleId>{11F0968E-4D6A-4944-B507-FFABE08E3E8F}</a:tableStyleId>
              </a:tblPr>
              <a:tblGrid>
                <a:gridCol w="2129049">
                  <a:extLst>
                    <a:ext uri="{9D8B030D-6E8A-4147-A177-3AD203B41FA5}">
                      <a16:colId xmlns:a16="http://schemas.microsoft.com/office/drawing/2014/main" val="1580255415"/>
                    </a:ext>
                  </a:extLst>
                </a:gridCol>
                <a:gridCol w="6523631">
                  <a:extLst>
                    <a:ext uri="{9D8B030D-6E8A-4147-A177-3AD203B41FA5}">
                      <a16:colId xmlns:a16="http://schemas.microsoft.com/office/drawing/2014/main" val="2340657720"/>
                    </a:ext>
                  </a:extLst>
                </a:gridCol>
              </a:tblGrid>
              <a:tr h="992448">
                <a:tc>
                  <a:txBody>
                    <a:bodyPr/>
                    <a:lstStyle/>
                    <a:p>
                      <a:pPr marL="0" marR="0" algn="ctr">
                        <a:lnSpc>
                          <a:spcPct val="150000"/>
                        </a:lnSpc>
                        <a:spcBef>
                          <a:spcPts val="100"/>
                        </a:spcBef>
                        <a:spcAft>
                          <a:spcPts val="100"/>
                        </a:spcAft>
                      </a:pPr>
                      <a:r>
                        <a:rPr lang="en-US" sz="2000" b="1">
                          <a:effectLst/>
                        </a:rPr>
                        <a:t>Hành vi vi phạm pháp luật</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lnSpc>
                          <a:spcPct val="150000"/>
                        </a:lnSpc>
                        <a:spcBef>
                          <a:spcPts val="100"/>
                        </a:spcBef>
                        <a:spcAft>
                          <a:spcPts val="100"/>
                        </a:spcAft>
                      </a:pPr>
                      <a:r>
                        <a:rPr lang="en-US" sz="2000" b="1">
                          <a:effectLst/>
                        </a:rPr>
                        <a:t>Hậu quả</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6898822"/>
                  </a:ext>
                </a:extLst>
              </a:tr>
              <a:tr h="1546034">
                <a:tc>
                  <a:txBody>
                    <a:bodyPr/>
                    <a:lstStyle/>
                    <a:p>
                      <a:pPr marL="0" marR="0" algn="ctr">
                        <a:lnSpc>
                          <a:spcPct val="150000"/>
                        </a:lnSpc>
                        <a:spcBef>
                          <a:spcPts val="100"/>
                        </a:spcBef>
                        <a:spcAft>
                          <a:spcPts val="100"/>
                        </a:spcAft>
                      </a:pPr>
                      <a:r>
                        <a:rPr lang="en-US" sz="2000">
                          <a:effectLst/>
                        </a:rPr>
                        <a:t>Hành vi trộm cắp tài sản.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2000">
                          <a:effectLst/>
                        </a:rPr>
                        <a:t>• Thiệt hại về giá trị tài sản bị chiếm đoạt bất hợp pháp.</a:t>
                      </a:r>
                    </a:p>
                    <a:p>
                      <a:pPr marL="0" marR="0" algn="just">
                        <a:lnSpc>
                          <a:spcPct val="150000"/>
                        </a:lnSpc>
                        <a:spcBef>
                          <a:spcPts val="100"/>
                        </a:spcBef>
                        <a:spcAft>
                          <a:spcPts val="100"/>
                        </a:spcAft>
                      </a:pPr>
                      <a:r>
                        <a:rPr lang="en-US" sz="2000">
                          <a:effectLst/>
                        </a:rPr>
                        <a:t>• Phạt hành chính từ 2.000.000 đồng -</a:t>
                      </a:r>
                      <a:r>
                        <a:rPr lang="en-US" sz="2000" baseline="0">
                          <a:effectLst/>
                        </a:rPr>
                        <a:t> </a:t>
                      </a:r>
                      <a:r>
                        <a:rPr lang="en-US" sz="2000">
                          <a:effectLst/>
                        </a:rPr>
                        <a:t>3.000.000 đồng (với tài sản bị trộm cắp có giá trị dưới 2.000.000 đồng).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237675901"/>
                  </a:ext>
                </a:extLst>
              </a:tr>
            </a:tbl>
          </a:graphicData>
        </a:graphic>
      </p:graphicFrame>
    </p:spTree>
    <p:extLst>
      <p:ext uri="{BB962C8B-B14F-4D97-AF65-F5344CB8AC3E}">
        <p14:creationId xmlns:p14="http://schemas.microsoft.com/office/powerpoint/2010/main" val="89470139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16669" y="107623"/>
            <a:ext cx="6644631" cy="553998"/>
            <a:chOff x="605200" y="2456835"/>
            <a:chExt cx="6644631" cy="553998"/>
          </a:xfrm>
        </p:grpSpPr>
        <p:sp>
          <p:nvSpPr>
            <p:cNvPr id="13" name="TextBox 12"/>
            <p:cNvSpPr txBox="1"/>
            <p:nvPr/>
          </p:nvSpPr>
          <p:spPr>
            <a:xfrm>
              <a:off x="605200" y="2456835"/>
              <a:ext cx="6644631" cy="553998"/>
            </a:xfrm>
            <a:prstGeom prst="rect">
              <a:avLst/>
            </a:prstGeom>
            <a:noFill/>
          </p:spPr>
          <p:txBody>
            <a:bodyPr wrap="square" rtlCol="0">
              <a:spAutoFit/>
            </a:bodyPr>
            <a:lstStyle/>
            <a:p>
              <a:pPr lvl="1" algn="just">
                <a:lnSpc>
                  <a:spcPct val="150000"/>
                </a:lnSpc>
              </a:pPr>
              <a:r>
                <a:rPr lang="en-US" sz="2000" b="1">
                  <a:solidFill>
                    <a:srgbClr val="C00000"/>
                  </a:solidFill>
                </a:rPr>
                <a:t>    </a:t>
              </a:r>
              <a:r>
                <a:rPr lang="vi-VN" sz="2000" b="1">
                  <a:solidFill>
                    <a:srgbClr val="C00000"/>
                  </a:solidFill>
                </a:rPr>
                <a:t>Trường hợp 3 - Hành vi của anh P có các dấu hiệu:</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325859" y="773996"/>
            <a:ext cx="6228475" cy="1061829"/>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a:t>C</a:t>
            </a:r>
            <a:r>
              <a:rPr lang="vi-VN" sz="2100" b="1"/>
              <a:t>ó lỗi: </a:t>
            </a:r>
            <a:r>
              <a:rPr lang="vi-VN" sz="2100"/>
              <a:t>anh P nhiều lần đi muộn, biết rõ vi phạm quy định của công ty mà vẫn cố ý thực hiện.</a:t>
            </a:r>
          </a:p>
        </p:txBody>
      </p:sp>
      <p:sp>
        <p:nvSpPr>
          <p:cNvPr id="8" name="TextBox 7"/>
          <p:cNvSpPr txBox="1"/>
          <p:nvPr/>
        </p:nvSpPr>
        <p:spPr>
          <a:xfrm>
            <a:off x="325859" y="1835825"/>
            <a:ext cx="6228475" cy="1061829"/>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a:t>D</a:t>
            </a:r>
            <a:r>
              <a:rPr lang="vi-VN" sz="2100" b="1"/>
              <a:t>o chủ thể trong nội bộ cơ quan, tổ chức thực hiện: </a:t>
            </a:r>
            <a:r>
              <a:rPr lang="vi-VN" sz="2100"/>
              <a:t>anh P là nhân sự của công ty.</a:t>
            </a:r>
          </a:p>
        </p:txBody>
      </p:sp>
      <p:sp>
        <p:nvSpPr>
          <p:cNvPr id="9" name="TextBox 8"/>
          <p:cNvSpPr txBox="1"/>
          <p:nvPr/>
        </p:nvSpPr>
        <p:spPr>
          <a:xfrm>
            <a:off x="325859" y="2897654"/>
            <a:ext cx="6228475" cy="1546577"/>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a:t>Hậu quả: </a:t>
            </a:r>
            <a:r>
              <a:rPr lang="en-US" sz="2100"/>
              <a:t>g</a:t>
            </a:r>
            <a:r>
              <a:rPr lang="vi-VN" sz="2100"/>
              <a:t>ây ảnh hưởng tiêu cực đến hoạt động bình thường của công ty, ảnh hưởng đến tiến độ, chất lượng công việc.</a:t>
            </a:r>
          </a:p>
        </p:txBody>
      </p:sp>
      <p:sp>
        <p:nvSpPr>
          <p:cNvPr id="10" name="Right Brace 9"/>
          <p:cNvSpPr/>
          <p:nvPr/>
        </p:nvSpPr>
        <p:spPr>
          <a:xfrm>
            <a:off x="6669768" y="951039"/>
            <a:ext cx="300251" cy="3316148"/>
          </a:xfrm>
          <a:prstGeom prst="rightBrace">
            <a:avLst>
              <a:gd name="adj1" fmla="val 52746"/>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Google Shape;3209;p151"/>
          <p:cNvSpPr/>
          <p:nvPr/>
        </p:nvSpPr>
        <p:spPr>
          <a:xfrm>
            <a:off x="7200887" y="2070595"/>
            <a:ext cx="1371613" cy="1077036"/>
          </a:xfrm>
          <a:prstGeom prst="roundRect">
            <a:avLst>
              <a:gd name="adj" fmla="val 10321"/>
            </a:avLst>
          </a:prstGeom>
          <a:solidFill>
            <a:srgbClr val="FFF3E7"/>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a:t>Vi phạm kỉ luật.</a:t>
            </a:r>
            <a:endParaRPr lang="vi-VN" sz="2000"/>
          </a:p>
        </p:txBody>
      </p:sp>
    </p:spTree>
    <p:extLst>
      <p:ext uri="{BB962C8B-B14F-4D97-AF65-F5344CB8AC3E}">
        <p14:creationId xmlns:p14="http://schemas.microsoft.com/office/powerpoint/2010/main" val="22149511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Horizontal)">
                                      <p:cBhvr>
                                        <p:cTn id="22" dur="500"/>
                                        <p:tgtEl>
                                          <p:spTgt spid="10"/>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out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72169" y="83724"/>
            <a:ext cx="7800331" cy="553998"/>
            <a:chOff x="605200" y="2456835"/>
            <a:chExt cx="7800331" cy="553998"/>
          </a:xfrm>
        </p:grpSpPr>
        <p:sp>
          <p:nvSpPr>
            <p:cNvPr id="13" name="TextBox 12"/>
            <p:cNvSpPr txBox="1"/>
            <p:nvPr/>
          </p:nvSpPr>
          <p:spPr>
            <a:xfrm>
              <a:off x="605200" y="2456835"/>
              <a:ext cx="7800331" cy="553998"/>
            </a:xfrm>
            <a:prstGeom prst="rect">
              <a:avLst/>
            </a:prstGeom>
            <a:noFill/>
          </p:spPr>
          <p:txBody>
            <a:bodyPr wrap="square" rtlCol="0">
              <a:spAutoFit/>
            </a:bodyPr>
            <a:lstStyle/>
            <a:p>
              <a:pPr lvl="1" algn="just">
                <a:lnSpc>
                  <a:spcPct val="150000"/>
                </a:lnSpc>
              </a:pPr>
              <a:r>
                <a:rPr lang="en-US" sz="2000" b="1">
                  <a:solidFill>
                    <a:srgbClr val="C00000"/>
                  </a:solidFill>
                </a:rPr>
                <a:t>    </a:t>
              </a:r>
              <a:r>
                <a:rPr lang="vi-VN" sz="2000" b="1">
                  <a:solidFill>
                    <a:srgbClr val="C00000"/>
                  </a:solidFill>
                </a:rPr>
                <a:t>Trường hợp 4 - Hành vi của anh T và anh Q có các dấu hiệu:</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298127" y="637722"/>
            <a:ext cx="5581973" cy="397031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a:t>T</a:t>
            </a:r>
            <a:r>
              <a:rPr lang="vi-VN" sz="2100"/>
              <a:t>rái pháp luật, vi phạm quy định của Bộ luật Hình sự năm 2015, sửa đổi, bổ sung năm 2017.</a:t>
            </a:r>
          </a:p>
          <a:p>
            <a:pPr marL="342900" indent="-342900" algn="just">
              <a:lnSpc>
                <a:spcPct val="150000"/>
              </a:lnSpc>
              <a:buFont typeface="Wingdings" panose="05000000000000000000" pitchFamily="2" charset="2"/>
              <a:buChar char="Ø"/>
            </a:pPr>
            <a:r>
              <a:rPr lang="en-US" sz="2100" b="1"/>
              <a:t>G</a:t>
            </a:r>
            <a:r>
              <a:rPr lang="vi-VN" sz="2100" b="1"/>
              <a:t>ây nguy hiểm cho xã hội: </a:t>
            </a:r>
            <a:r>
              <a:rPr lang="vi-VN" sz="2100"/>
              <a:t>anh T và anh Q vận chuyển ma tuý từ nước ngoài vào lãnh thổ Việt Nam để bán cho các đối tượng nghiện hút, gây rối loạn an ninh trật tự, an toàn xã hội.</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1456" b="52532"/>
          <a:stretch/>
        </p:blipFill>
        <p:spPr>
          <a:xfrm>
            <a:off x="5880100" y="1060781"/>
            <a:ext cx="3195072" cy="3124200"/>
          </a:xfrm>
          <a:prstGeom prst="rect">
            <a:avLst/>
          </a:prstGeom>
        </p:spPr>
      </p:pic>
    </p:spTree>
    <p:extLst>
      <p:ext uri="{BB962C8B-B14F-4D97-AF65-F5344CB8AC3E}">
        <p14:creationId xmlns:p14="http://schemas.microsoft.com/office/powerpoint/2010/main" val="11385708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72169" y="83724"/>
            <a:ext cx="7800331" cy="553998"/>
            <a:chOff x="605200" y="2456835"/>
            <a:chExt cx="7800331" cy="553998"/>
          </a:xfrm>
        </p:grpSpPr>
        <p:sp>
          <p:nvSpPr>
            <p:cNvPr id="13" name="TextBox 12"/>
            <p:cNvSpPr txBox="1"/>
            <p:nvPr/>
          </p:nvSpPr>
          <p:spPr>
            <a:xfrm>
              <a:off x="605200" y="2456835"/>
              <a:ext cx="7800331" cy="553998"/>
            </a:xfrm>
            <a:prstGeom prst="rect">
              <a:avLst/>
            </a:prstGeom>
            <a:noFill/>
          </p:spPr>
          <p:txBody>
            <a:bodyPr wrap="square" rtlCol="0">
              <a:spAutoFit/>
            </a:bodyPr>
            <a:lstStyle/>
            <a:p>
              <a:pPr lvl="1" algn="just">
                <a:lnSpc>
                  <a:spcPct val="150000"/>
                </a:lnSpc>
              </a:pPr>
              <a:r>
                <a:rPr lang="en-US" sz="2000" b="1">
                  <a:solidFill>
                    <a:srgbClr val="C00000"/>
                  </a:solidFill>
                </a:rPr>
                <a:t>    </a:t>
              </a:r>
              <a:r>
                <a:rPr lang="vi-VN" sz="2000" b="1">
                  <a:solidFill>
                    <a:srgbClr val="C00000"/>
                  </a:solidFill>
                </a:rPr>
                <a:t>Trường hợp 4 - Hành vi của anh T và anh Q có các dấu hiệu:</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414759" y="932566"/>
            <a:ext cx="6228475" cy="1061829"/>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a:t>C</a:t>
            </a:r>
            <a:r>
              <a:rPr lang="vi-VN" sz="2100" b="1"/>
              <a:t>ó lỗi: </a:t>
            </a:r>
            <a:r>
              <a:rPr lang="vi-VN" sz="2100"/>
              <a:t>anh T và anh Q cố ý vận chuyển ma tuý vào lãnh thổ Việt Nam để bán kiếm lời.</a:t>
            </a:r>
          </a:p>
        </p:txBody>
      </p:sp>
      <p:sp>
        <p:nvSpPr>
          <p:cNvPr id="7" name="TextBox 6"/>
          <p:cNvSpPr txBox="1"/>
          <p:nvPr/>
        </p:nvSpPr>
        <p:spPr>
          <a:xfrm>
            <a:off x="414759" y="2130669"/>
            <a:ext cx="6228475" cy="2031325"/>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100" b="1"/>
              <a:t>D</a:t>
            </a:r>
            <a:r>
              <a:rPr lang="vi-VN" sz="2100" b="1"/>
              <a:t>o chủ thể có năng lực trách nhiệm hình sự thực hiện: </a:t>
            </a:r>
            <a:r>
              <a:rPr lang="vi-VN" sz="2100"/>
              <a:t>anh T và anh Q đủ tuổi (trên 18 tuổi) để có thể nhận thức và điều khiển được hành vi của mình, tự quyết định cách xử sự của mình.</a:t>
            </a:r>
          </a:p>
        </p:txBody>
      </p:sp>
      <p:sp>
        <p:nvSpPr>
          <p:cNvPr id="8" name="Right Brace 7"/>
          <p:cNvSpPr/>
          <p:nvPr/>
        </p:nvSpPr>
        <p:spPr>
          <a:xfrm>
            <a:off x="6758668" y="874839"/>
            <a:ext cx="300251" cy="3316148"/>
          </a:xfrm>
          <a:prstGeom prst="rightBrace">
            <a:avLst>
              <a:gd name="adj1" fmla="val 52746"/>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Google Shape;3209;p151"/>
          <p:cNvSpPr/>
          <p:nvPr/>
        </p:nvSpPr>
        <p:spPr>
          <a:xfrm>
            <a:off x="7289787" y="1994395"/>
            <a:ext cx="1371613" cy="1077036"/>
          </a:xfrm>
          <a:prstGeom prst="roundRect">
            <a:avLst>
              <a:gd name="adj" fmla="val 10321"/>
            </a:avLst>
          </a:prstGeom>
          <a:solidFill>
            <a:srgbClr val="FFF3E7"/>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a:t>Vi phạm hình sự.</a:t>
            </a:r>
            <a:endParaRPr lang="vi-VN" sz="2000"/>
          </a:p>
        </p:txBody>
      </p:sp>
    </p:spTree>
    <p:extLst>
      <p:ext uri="{BB962C8B-B14F-4D97-AF65-F5344CB8AC3E}">
        <p14:creationId xmlns:p14="http://schemas.microsoft.com/office/powerpoint/2010/main" val="19321237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Horizontal)">
                                      <p:cBhvr>
                                        <p:cTn id="17" dur="500"/>
                                        <p:tgtEl>
                                          <p:spTgt spid="8"/>
                                        </p:tgtEl>
                                      </p:cBhvr>
                                    </p:animEffect>
                                  </p:childTnLst>
                                </p:cTn>
                              </p:par>
                            </p:childTnLst>
                          </p:cTn>
                        </p:par>
                        <p:par>
                          <p:cTn id="18" fill="hold">
                            <p:stCondLst>
                              <p:cond delay="500"/>
                            </p:stCondLst>
                            <p:childTnLst>
                              <p:par>
                                <p:cTn id="19" presetID="16" presetClass="entr" presetSubtype="37"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598177"/>
          </a:xfrm>
          <a:prstGeom prst="rect">
            <a:avLst/>
          </a:prstGeom>
          <a:noFill/>
        </p:spPr>
        <p:txBody>
          <a:bodyPr wrap="square" rtlCol="0">
            <a:spAutoFit/>
          </a:bodyPr>
          <a:lstStyle/>
          <a:p>
            <a:pPr algn="ctr">
              <a:lnSpc>
                <a:spcPct val="150000"/>
              </a:lnSpc>
            </a:pPr>
            <a:r>
              <a:rPr lang="en-US" sz="2500" b="1">
                <a:solidFill>
                  <a:srgbClr val="C00000"/>
                </a:solidFill>
              </a:rPr>
              <a:t>b. Khái niệm và phân loại vi phạm pháp luật</a:t>
            </a:r>
          </a:p>
        </p:txBody>
      </p:sp>
      <p:sp>
        <p:nvSpPr>
          <p:cNvPr id="7" name="Rounded Rectangle 6"/>
          <p:cNvSpPr/>
          <p:nvPr/>
        </p:nvSpPr>
        <p:spPr>
          <a:xfrm>
            <a:off x="3368417" y="740434"/>
            <a:ext cx="2407157" cy="551189"/>
          </a:xfrm>
          <a:prstGeom prst="roundRect">
            <a:avLst>
              <a:gd name="adj" fmla="val 14455"/>
            </a:avLst>
          </a:prstGeom>
          <a:solidFill>
            <a:schemeClr val="tx2">
              <a:lumMod val="75000"/>
            </a:schemeClr>
          </a:solidFill>
          <a:ln w="28575">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40863DE-8349-D18B-29DA-3A8BF018B844}"/>
              </a:ext>
            </a:extLst>
          </p:cNvPr>
          <p:cNvGrpSpPr/>
          <p:nvPr/>
        </p:nvGrpSpPr>
        <p:grpSpPr>
          <a:xfrm>
            <a:off x="1222467" y="1374030"/>
            <a:ext cx="6699056" cy="468480"/>
            <a:chOff x="1188734" y="579330"/>
            <a:chExt cx="6699056" cy="468480"/>
          </a:xfrm>
        </p:grpSpPr>
        <p:sp>
          <p:nvSpPr>
            <p:cNvPr id="9" name="Freeform 4">
              <a:extLst>
                <a:ext uri="{FF2B5EF4-FFF2-40B4-BE49-F238E27FC236}">
                  <a16:creationId xmlns:a16="http://schemas.microsoft.com/office/drawing/2014/main" id="{407390DA-EE65-DA1D-C39E-152F1CFADCC7}"/>
                </a:ext>
              </a:extLst>
            </p:cNvPr>
            <p:cNvSpPr/>
            <p:nvPr/>
          </p:nvSpPr>
          <p:spPr>
            <a:xfrm>
              <a:off x="1188734" y="579330"/>
              <a:ext cx="581025" cy="46848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DC43038-46C3-9F58-E08A-F4D8E522DB97}"/>
                </a:ext>
              </a:extLst>
            </p:cNvPr>
            <p:cNvSpPr txBox="1"/>
            <p:nvPr/>
          </p:nvSpPr>
          <p:spPr>
            <a:xfrm>
              <a:off x="1828801" y="647700"/>
              <a:ext cx="6058989" cy="400110"/>
            </a:xfrm>
            <a:prstGeom prst="rect">
              <a:avLst/>
            </a:prstGeom>
            <a:noFill/>
          </p:spPr>
          <p:txBody>
            <a:bodyPr wrap="square">
              <a:spAutoFit/>
            </a:bodyPr>
            <a:lstStyle/>
            <a:p>
              <a:r>
                <a:rPr lang="en-US" sz="2000" i="1">
                  <a:latin typeface="Arial" panose="020B0604020202020204" pitchFamily="34" charset="0"/>
                  <a:cs typeface="Arial" panose="020B0604020202020204" pitchFamily="34" charset="0"/>
                </a:rPr>
                <a:t>Đọc thông tin trong SGK tr.42 - 44 để trả lời câu hỏi: </a:t>
              </a:r>
            </a:p>
          </p:txBody>
        </p:sp>
      </p:grpSp>
      <p:sp>
        <p:nvSpPr>
          <p:cNvPr id="14" name="Google Shape;3209;p151"/>
          <p:cNvSpPr/>
          <p:nvPr/>
        </p:nvSpPr>
        <p:spPr>
          <a:xfrm>
            <a:off x="323545" y="1962903"/>
            <a:ext cx="8496899" cy="655460"/>
          </a:xfrm>
          <a:prstGeom prst="roundRect">
            <a:avLst>
              <a:gd name="adj" fmla="val 10321"/>
            </a:avLst>
          </a:prstGeom>
          <a:solidFill>
            <a:srgbClr val="FFF3E7"/>
          </a:solidFill>
          <a:ln w="9525">
            <a:solidFill>
              <a:srgbClr val="000000"/>
            </a:solidFill>
          </a:ln>
        </p:spPr>
        <p:txBody>
          <a:bodyPr spcFirstLastPara="1" wrap="square" lIns="91425" tIns="91425" rIns="91425" bIns="91425" anchor="ctr" anchorCtr="0">
            <a:noAutofit/>
          </a:bodyPr>
          <a:lstStyle/>
          <a:p>
            <a:pPr lvl="0" algn="ctr">
              <a:lnSpc>
                <a:spcPct val="150000"/>
              </a:lnSpc>
            </a:pPr>
            <a:r>
              <a:rPr lang="vi-VN" sz="2000"/>
              <a:t>Theo em, vi phạm pháp luật là gì? Có những loại vi phạm pháp luật nào?</a:t>
            </a:r>
          </a:p>
        </p:txBody>
      </p:sp>
      <p:grpSp>
        <p:nvGrpSpPr>
          <p:cNvPr id="11" name="Group 10"/>
          <p:cNvGrpSpPr/>
          <p:nvPr/>
        </p:nvGrpSpPr>
        <p:grpSpPr>
          <a:xfrm>
            <a:off x="829385" y="2865756"/>
            <a:ext cx="7485217" cy="1909444"/>
            <a:chOff x="704531" y="2109216"/>
            <a:chExt cx="7485217" cy="1909444"/>
          </a:xfrm>
        </p:grpSpPr>
        <p:sp>
          <p:nvSpPr>
            <p:cNvPr id="12" name="Freeform 4"/>
            <p:cNvSpPr/>
            <p:nvPr/>
          </p:nvSpPr>
          <p:spPr>
            <a:xfrm>
              <a:off x="704531" y="2109216"/>
              <a:ext cx="7485217" cy="1909444"/>
            </a:xfrm>
            <a:custGeom>
              <a:avLst/>
              <a:gdLst/>
              <a:ahLst/>
              <a:cxnLst/>
              <a:rect l="l" t="t" r="r" b="b"/>
              <a:pathLst>
                <a:path w="13354516" h="7429967">
                  <a:moveTo>
                    <a:pt x="0" y="0"/>
                  </a:moveTo>
                  <a:lnTo>
                    <a:pt x="13354516" y="0"/>
                  </a:lnTo>
                  <a:lnTo>
                    <a:pt x="13354516" y="7429968"/>
                  </a:lnTo>
                  <a:lnTo>
                    <a:pt x="0" y="74299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2"/>
            <p:cNvSpPr txBox="1"/>
            <p:nvPr/>
          </p:nvSpPr>
          <p:spPr>
            <a:xfrm>
              <a:off x="1173538" y="2337854"/>
              <a:ext cx="6547202" cy="1477328"/>
            </a:xfrm>
            <a:prstGeom prst="rect">
              <a:avLst/>
            </a:prstGeom>
            <a:noFill/>
          </p:spPr>
          <p:txBody>
            <a:bodyPr wrap="square" rtlCol="0">
              <a:spAutoFit/>
            </a:bodyPr>
            <a:lstStyle/>
            <a:p>
              <a:pPr algn="just">
                <a:lnSpc>
                  <a:spcPct val="150000"/>
                </a:lnSpc>
              </a:pPr>
              <a:r>
                <a:rPr lang="en-US" sz="2000" b="1"/>
                <a:t>Khái niệm: </a:t>
              </a:r>
              <a:r>
                <a:rPr lang="en-US" sz="2000"/>
                <a:t>H</a:t>
              </a:r>
              <a:r>
                <a:rPr lang="vi-VN" sz="2000"/>
                <a:t>ành vi trái pháp luật, có lỗi do chủ thể có năng lực trách nhiệm pháp lí thực hiện, xâm hại các quan hệ xã hội được pháp luật bảo vệ.</a:t>
              </a:r>
            </a:p>
          </p:txBody>
        </p:sp>
      </p:grpSp>
    </p:spTree>
    <p:extLst>
      <p:ext uri="{BB962C8B-B14F-4D97-AF65-F5344CB8AC3E}">
        <p14:creationId xmlns:p14="http://schemas.microsoft.com/office/powerpoint/2010/main" val="377076126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out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598177"/>
          </a:xfrm>
          <a:prstGeom prst="rect">
            <a:avLst/>
          </a:prstGeom>
          <a:noFill/>
        </p:spPr>
        <p:txBody>
          <a:bodyPr wrap="square" rtlCol="0">
            <a:spAutoFit/>
          </a:bodyPr>
          <a:lstStyle/>
          <a:p>
            <a:pPr algn="ctr">
              <a:lnSpc>
                <a:spcPct val="150000"/>
              </a:lnSpc>
            </a:pPr>
            <a:r>
              <a:rPr lang="en-US" sz="2500" b="1">
                <a:solidFill>
                  <a:srgbClr val="C00000"/>
                </a:solidFill>
              </a:rPr>
              <a:t>b. Khái niệm và phân loại vi phạm pháp luật</a:t>
            </a:r>
          </a:p>
        </p:txBody>
      </p:sp>
      <p:sp>
        <p:nvSpPr>
          <p:cNvPr id="7" name="Rounded Rectangle 6"/>
          <p:cNvSpPr/>
          <p:nvPr/>
        </p:nvSpPr>
        <p:spPr>
          <a:xfrm>
            <a:off x="3368417" y="740434"/>
            <a:ext cx="2407157" cy="551189"/>
          </a:xfrm>
          <a:prstGeom prst="roundRect">
            <a:avLst>
              <a:gd name="adj" fmla="val 14455"/>
            </a:avLst>
          </a:prstGeom>
          <a:solidFill>
            <a:schemeClr val="tx2">
              <a:lumMod val="75000"/>
            </a:schemeClr>
          </a:solidFill>
          <a:ln w="28575">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40863DE-8349-D18B-29DA-3A8BF018B844}"/>
              </a:ext>
            </a:extLst>
          </p:cNvPr>
          <p:cNvGrpSpPr/>
          <p:nvPr/>
        </p:nvGrpSpPr>
        <p:grpSpPr>
          <a:xfrm>
            <a:off x="1222467" y="1374030"/>
            <a:ext cx="6699056" cy="468480"/>
            <a:chOff x="1188734" y="579330"/>
            <a:chExt cx="6699056" cy="468480"/>
          </a:xfrm>
        </p:grpSpPr>
        <p:sp>
          <p:nvSpPr>
            <p:cNvPr id="9" name="Freeform 4">
              <a:extLst>
                <a:ext uri="{FF2B5EF4-FFF2-40B4-BE49-F238E27FC236}">
                  <a16:creationId xmlns:a16="http://schemas.microsoft.com/office/drawing/2014/main" id="{407390DA-EE65-DA1D-C39E-152F1CFADCC7}"/>
                </a:ext>
              </a:extLst>
            </p:cNvPr>
            <p:cNvSpPr/>
            <p:nvPr/>
          </p:nvSpPr>
          <p:spPr>
            <a:xfrm>
              <a:off x="1188734" y="579330"/>
              <a:ext cx="581025" cy="46848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DC43038-46C3-9F58-E08A-F4D8E522DB97}"/>
                </a:ext>
              </a:extLst>
            </p:cNvPr>
            <p:cNvSpPr txBox="1"/>
            <p:nvPr/>
          </p:nvSpPr>
          <p:spPr>
            <a:xfrm>
              <a:off x="1828801" y="647700"/>
              <a:ext cx="6058989" cy="400110"/>
            </a:xfrm>
            <a:prstGeom prst="rect">
              <a:avLst/>
            </a:prstGeom>
            <a:noFill/>
          </p:spPr>
          <p:txBody>
            <a:bodyPr wrap="square">
              <a:spAutoFit/>
            </a:bodyPr>
            <a:lstStyle/>
            <a:p>
              <a:r>
                <a:rPr lang="en-US" sz="2000" i="1">
                  <a:latin typeface="Arial" panose="020B0604020202020204" pitchFamily="34" charset="0"/>
                  <a:cs typeface="Arial" panose="020B0604020202020204" pitchFamily="34" charset="0"/>
                </a:rPr>
                <a:t>Đọc thông tin trong SGK tr.42 - 44 để trả lời câu hỏi: </a:t>
              </a:r>
            </a:p>
          </p:txBody>
        </p:sp>
      </p:grpSp>
      <p:sp>
        <p:nvSpPr>
          <p:cNvPr id="14" name="Google Shape;3209;p151"/>
          <p:cNvSpPr/>
          <p:nvPr/>
        </p:nvSpPr>
        <p:spPr>
          <a:xfrm>
            <a:off x="323545" y="1962903"/>
            <a:ext cx="8496899" cy="655460"/>
          </a:xfrm>
          <a:prstGeom prst="roundRect">
            <a:avLst>
              <a:gd name="adj" fmla="val 10321"/>
            </a:avLst>
          </a:prstGeom>
          <a:solidFill>
            <a:srgbClr val="FFF3E7"/>
          </a:solidFill>
          <a:ln w="9525">
            <a:solidFill>
              <a:srgbClr val="000000"/>
            </a:solidFill>
          </a:ln>
        </p:spPr>
        <p:txBody>
          <a:bodyPr spcFirstLastPara="1" wrap="square" lIns="91425" tIns="91425" rIns="91425" bIns="91425" anchor="ctr" anchorCtr="0">
            <a:noAutofit/>
          </a:bodyPr>
          <a:lstStyle/>
          <a:p>
            <a:pPr lvl="0" algn="ctr">
              <a:lnSpc>
                <a:spcPct val="150000"/>
              </a:lnSpc>
            </a:pPr>
            <a:r>
              <a:rPr lang="vi-VN" sz="2000"/>
              <a:t>Theo em, vi phạm pháp luật là gì? Có những loại vi phạm pháp luật nào?</a:t>
            </a:r>
          </a:p>
        </p:txBody>
      </p:sp>
      <p:sp>
        <p:nvSpPr>
          <p:cNvPr id="15" name="Google Shape;3209;p151"/>
          <p:cNvSpPr/>
          <p:nvPr/>
        </p:nvSpPr>
        <p:spPr>
          <a:xfrm>
            <a:off x="4124166" y="2829693"/>
            <a:ext cx="1535723" cy="597890"/>
          </a:xfrm>
          <a:prstGeom prst="roundRect">
            <a:avLst>
              <a:gd name="adj" fmla="val 19236"/>
            </a:avLst>
          </a:prstGeom>
          <a:solidFill>
            <a:srgbClr val="D9F3F7"/>
          </a:solidFill>
          <a:ln w="9525">
            <a:solidFill>
              <a:srgbClr val="000000"/>
            </a:solidFill>
          </a:ln>
        </p:spPr>
        <p:txBody>
          <a:bodyPr spcFirstLastPara="1" wrap="square" lIns="91425" tIns="91425" rIns="91425" bIns="91425" anchor="ctr" anchorCtr="0">
            <a:noAutofit/>
          </a:bodyPr>
          <a:lstStyle/>
          <a:p>
            <a:pPr lvl="0" algn="ctr"/>
            <a:r>
              <a:rPr lang="en-US" sz="2000" b="1"/>
              <a:t>Phân loại</a:t>
            </a:r>
            <a:endParaRPr lang="vi-VN" sz="2000" b="1"/>
          </a:p>
        </p:txBody>
      </p:sp>
      <p:grpSp>
        <p:nvGrpSpPr>
          <p:cNvPr id="16" name="Group 15"/>
          <p:cNvGrpSpPr/>
          <p:nvPr/>
        </p:nvGrpSpPr>
        <p:grpSpPr>
          <a:xfrm>
            <a:off x="771499" y="3427583"/>
            <a:ext cx="4120529" cy="1296817"/>
            <a:chOff x="-2432105" y="2509004"/>
            <a:chExt cx="4120529" cy="1296817"/>
          </a:xfrm>
        </p:grpSpPr>
        <p:sp>
          <p:nvSpPr>
            <p:cNvPr id="17" name="Google Shape;3209;p151"/>
            <p:cNvSpPr/>
            <p:nvPr/>
          </p:nvSpPr>
          <p:spPr>
            <a:xfrm>
              <a:off x="-2432105" y="2792723"/>
              <a:ext cx="1898943" cy="1013098"/>
            </a:xfrm>
            <a:prstGeom prst="roundRect">
              <a:avLst>
                <a:gd name="adj" fmla="val 9318"/>
              </a:avLst>
            </a:prstGeom>
            <a:solidFill>
              <a:schemeClr val="accent6"/>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a:t>Vi phạm hình sự (tội phạm).</a:t>
              </a:r>
              <a:endParaRPr lang="vi-VN" sz="2000"/>
            </a:p>
          </p:txBody>
        </p:sp>
        <p:cxnSp>
          <p:nvCxnSpPr>
            <p:cNvPr id="18" name="Straight Connector 17"/>
            <p:cNvCxnSpPr>
              <a:stCxn id="15" idx="2"/>
              <a:endCxn id="17" idx="0"/>
            </p:cNvCxnSpPr>
            <p:nvPr/>
          </p:nvCxnSpPr>
          <p:spPr>
            <a:xfrm flipH="1">
              <a:off x="-1482633" y="2509004"/>
              <a:ext cx="3171057" cy="28371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3121697" y="3427583"/>
            <a:ext cx="1770331" cy="1296817"/>
            <a:chOff x="-2432105" y="2509004"/>
            <a:chExt cx="1770331" cy="1296817"/>
          </a:xfrm>
        </p:grpSpPr>
        <p:sp>
          <p:nvSpPr>
            <p:cNvPr id="26" name="Google Shape;3209;p151"/>
            <p:cNvSpPr/>
            <p:nvPr/>
          </p:nvSpPr>
          <p:spPr>
            <a:xfrm>
              <a:off x="-2432105" y="2792723"/>
              <a:ext cx="1473737" cy="1013098"/>
            </a:xfrm>
            <a:prstGeom prst="roundRect">
              <a:avLst>
                <a:gd name="adj" fmla="val 9318"/>
              </a:avLst>
            </a:prstGeom>
            <a:solidFill>
              <a:schemeClr val="accent6"/>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a:t>Vi phạm dân sự.</a:t>
              </a:r>
              <a:endParaRPr lang="vi-VN" sz="2000"/>
            </a:p>
          </p:txBody>
        </p:sp>
        <p:cxnSp>
          <p:nvCxnSpPr>
            <p:cNvPr id="27" name="Straight Connector 26"/>
            <p:cNvCxnSpPr>
              <a:stCxn id="15" idx="2"/>
              <a:endCxn id="26" idx="0"/>
            </p:cNvCxnSpPr>
            <p:nvPr/>
          </p:nvCxnSpPr>
          <p:spPr>
            <a:xfrm flipH="1">
              <a:off x="-1695236" y="2509004"/>
              <a:ext cx="1033462" cy="28371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4892028" y="3427583"/>
            <a:ext cx="1786037" cy="1296817"/>
            <a:chOff x="-2586766" y="2509004"/>
            <a:chExt cx="1786037" cy="1296817"/>
          </a:xfrm>
        </p:grpSpPr>
        <p:sp>
          <p:nvSpPr>
            <p:cNvPr id="31" name="Google Shape;3209;p151"/>
            <p:cNvSpPr/>
            <p:nvPr/>
          </p:nvSpPr>
          <p:spPr>
            <a:xfrm>
              <a:off x="-2432105" y="2792723"/>
              <a:ext cx="1631376" cy="1013098"/>
            </a:xfrm>
            <a:prstGeom prst="roundRect">
              <a:avLst>
                <a:gd name="adj" fmla="val 9318"/>
              </a:avLst>
            </a:prstGeom>
            <a:solidFill>
              <a:schemeClr val="accent6"/>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a:t>Vi phạm hành chính.</a:t>
              </a:r>
              <a:endParaRPr lang="vi-VN" sz="2000"/>
            </a:p>
          </p:txBody>
        </p:sp>
        <p:cxnSp>
          <p:nvCxnSpPr>
            <p:cNvPr id="32" name="Straight Connector 31"/>
            <p:cNvCxnSpPr>
              <a:stCxn id="15" idx="2"/>
              <a:endCxn id="31" idx="0"/>
            </p:cNvCxnSpPr>
            <p:nvPr/>
          </p:nvCxnSpPr>
          <p:spPr>
            <a:xfrm>
              <a:off x="-2586766" y="2509004"/>
              <a:ext cx="970349" cy="28371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4892028" y="3427583"/>
            <a:ext cx="3622316" cy="1296817"/>
            <a:chOff x="-4696239" y="2509004"/>
            <a:chExt cx="3622316" cy="1296817"/>
          </a:xfrm>
        </p:grpSpPr>
        <p:sp>
          <p:nvSpPr>
            <p:cNvPr id="36" name="Google Shape;3209;p151"/>
            <p:cNvSpPr/>
            <p:nvPr/>
          </p:nvSpPr>
          <p:spPr>
            <a:xfrm>
              <a:off x="-2432105" y="2792723"/>
              <a:ext cx="1358182" cy="1013098"/>
            </a:xfrm>
            <a:prstGeom prst="roundRect">
              <a:avLst>
                <a:gd name="adj" fmla="val 9318"/>
              </a:avLst>
            </a:prstGeom>
            <a:solidFill>
              <a:schemeClr val="accent6"/>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a:t>Vi phạm kỉ luật.</a:t>
              </a:r>
              <a:endParaRPr lang="vi-VN" sz="2000"/>
            </a:p>
          </p:txBody>
        </p:sp>
        <p:cxnSp>
          <p:nvCxnSpPr>
            <p:cNvPr id="37" name="Straight Connector 36"/>
            <p:cNvCxnSpPr>
              <a:stCxn id="15" idx="2"/>
              <a:endCxn id="36" idx="0"/>
            </p:cNvCxnSpPr>
            <p:nvPr/>
          </p:nvCxnSpPr>
          <p:spPr>
            <a:xfrm>
              <a:off x="-4696239" y="2509004"/>
              <a:ext cx="2943225" cy="28371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10281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500"/>
                                        <p:tgtEl>
                                          <p:spTgt spid="30"/>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grpSp>
        <p:nvGrpSpPr>
          <p:cNvPr id="428" name="Google Shape;428;p36"/>
          <p:cNvGrpSpPr/>
          <p:nvPr/>
        </p:nvGrpSpPr>
        <p:grpSpPr>
          <a:xfrm>
            <a:off x="6729431" y="1348603"/>
            <a:ext cx="1371920" cy="3911747"/>
            <a:chOff x="7056977" y="1297778"/>
            <a:chExt cx="1371920" cy="3911747"/>
          </a:xfrm>
        </p:grpSpPr>
        <p:sp>
          <p:nvSpPr>
            <p:cNvPr id="429" name="Google Shape;429;p36"/>
            <p:cNvSpPr/>
            <p:nvPr/>
          </p:nvSpPr>
          <p:spPr>
            <a:xfrm>
              <a:off x="7585796" y="2328023"/>
              <a:ext cx="500382" cy="835275"/>
            </a:xfrm>
            <a:custGeom>
              <a:avLst/>
              <a:gdLst/>
              <a:ahLst/>
              <a:cxnLst/>
              <a:rect l="l" t="t" r="r" b="b"/>
              <a:pathLst>
                <a:path w="5754" h="9605" extrusionOk="0">
                  <a:moveTo>
                    <a:pt x="2971" y="1"/>
                  </a:moveTo>
                  <a:cubicBezTo>
                    <a:pt x="1988" y="1"/>
                    <a:pt x="1118" y="148"/>
                    <a:pt x="406" y="340"/>
                  </a:cubicBezTo>
                  <a:lnTo>
                    <a:pt x="6" y="2987"/>
                  </a:lnTo>
                  <a:cubicBezTo>
                    <a:pt x="0" y="2987"/>
                    <a:pt x="0" y="7297"/>
                    <a:pt x="763" y="9605"/>
                  </a:cubicBezTo>
                  <a:lnTo>
                    <a:pt x="4388" y="3052"/>
                  </a:lnTo>
                  <a:lnTo>
                    <a:pt x="5754" y="399"/>
                  </a:lnTo>
                  <a:cubicBezTo>
                    <a:pt x="4760" y="111"/>
                    <a:pt x="3823" y="1"/>
                    <a:pt x="29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6"/>
            <p:cNvSpPr/>
            <p:nvPr/>
          </p:nvSpPr>
          <p:spPr>
            <a:xfrm>
              <a:off x="7243598" y="2358547"/>
              <a:ext cx="1039115" cy="1306525"/>
            </a:xfrm>
            <a:custGeom>
              <a:avLst/>
              <a:gdLst/>
              <a:ahLst/>
              <a:cxnLst/>
              <a:rect l="l" t="t" r="r" b="b"/>
              <a:pathLst>
                <a:path w="11949" h="15024" extrusionOk="0">
                  <a:moveTo>
                    <a:pt x="4323" y="1"/>
                  </a:moveTo>
                  <a:cubicBezTo>
                    <a:pt x="2981" y="346"/>
                    <a:pt x="2165" y="609"/>
                    <a:pt x="2165" y="609"/>
                  </a:cubicBezTo>
                  <a:lnTo>
                    <a:pt x="2093" y="1062"/>
                  </a:lnTo>
                  <a:lnTo>
                    <a:pt x="1819" y="2922"/>
                  </a:lnTo>
                  <a:cubicBezTo>
                    <a:pt x="454" y="4669"/>
                    <a:pt x="48" y="5682"/>
                    <a:pt x="30" y="6189"/>
                  </a:cubicBezTo>
                  <a:cubicBezTo>
                    <a:pt x="0" y="7334"/>
                    <a:pt x="1306" y="8347"/>
                    <a:pt x="1306" y="8347"/>
                  </a:cubicBezTo>
                  <a:lnTo>
                    <a:pt x="1431" y="12717"/>
                  </a:lnTo>
                  <a:lnTo>
                    <a:pt x="1479" y="14208"/>
                  </a:lnTo>
                  <a:cubicBezTo>
                    <a:pt x="3057" y="14823"/>
                    <a:pt x="4473" y="15024"/>
                    <a:pt x="5648" y="15024"/>
                  </a:cubicBezTo>
                  <a:cubicBezTo>
                    <a:pt x="7857" y="15024"/>
                    <a:pt x="9218" y="14315"/>
                    <a:pt x="9218" y="14315"/>
                  </a:cubicBezTo>
                  <a:cubicBezTo>
                    <a:pt x="9265" y="14041"/>
                    <a:pt x="9313" y="13749"/>
                    <a:pt x="9379" y="13457"/>
                  </a:cubicBezTo>
                  <a:cubicBezTo>
                    <a:pt x="10070" y="10112"/>
                    <a:pt x="11948" y="5879"/>
                    <a:pt x="11948" y="5879"/>
                  </a:cubicBezTo>
                  <a:lnTo>
                    <a:pt x="11948" y="960"/>
                  </a:lnTo>
                  <a:cubicBezTo>
                    <a:pt x="11245" y="549"/>
                    <a:pt x="10422" y="257"/>
                    <a:pt x="9701" y="60"/>
                  </a:cubicBezTo>
                  <a:lnTo>
                    <a:pt x="8019" y="2624"/>
                  </a:lnTo>
                  <a:lnTo>
                    <a:pt x="4687" y="8538"/>
                  </a:lnTo>
                  <a:cubicBezTo>
                    <a:pt x="3935" y="6237"/>
                    <a:pt x="4227" y="2666"/>
                    <a:pt x="4227" y="2666"/>
                  </a:cubicBezTo>
                  <a:lnTo>
                    <a:pt x="4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6"/>
            <p:cNvSpPr/>
            <p:nvPr/>
          </p:nvSpPr>
          <p:spPr>
            <a:xfrm>
              <a:off x="7430742" y="2356982"/>
              <a:ext cx="761705" cy="871625"/>
            </a:xfrm>
            <a:custGeom>
              <a:avLst/>
              <a:gdLst/>
              <a:ahLst/>
              <a:cxnLst/>
              <a:rect l="l" t="t" r="r" b="b"/>
              <a:pathLst>
                <a:path w="8759" h="10023" extrusionOk="0">
                  <a:moveTo>
                    <a:pt x="2171" y="1"/>
                  </a:moveTo>
                  <a:lnTo>
                    <a:pt x="2171" y="1"/>
                  </a:lnTo>
                  <a:cubicBezTo>
                    <a:pt x="1777" y="102"/>
                    <a:pt x="1432" y="174"/>
                    <a:pt x="1134" y="287"/>
                  </a:cubicBezTo>
                  <a:lnTo>
                    <a:pt x="1" y="3727"/>
                  </a:lnTo>
                  <a:lnTo>
                    <a:pt x="996" y="3906"/>
                  </a:lnTo>
                  <a:lnTo>
                    <a:pt x="13" y="4609"/>
                  </a:lnTo>
                  <a:cubicBezTo>
                    <a:pt x="13" y="4609"/>
                    <a:pt x="1187" y="8139"/>
                    <a:pt x="2487" y="10023"/>
                  </a:cubicBezTo>
                  <a:cubicBezTo>
                    <a:pt x="2487" y="10023"/>
                    <a:pt x="6457" y="6744"/>
                    <a:pt x="7447" y="5003"/>
                  </a:cubicBezTo>
                  <a:lnTo>
                    <a:pt x="6291" y="4108"/>
                  </a:lnTo>
                  <a:lnTo>
                    <a:pt x="7859" y="4073"/>
                  </a:lnTo>
                  <a:lnTo>
                    <a:pt x="8759" y="502"/>
                  </a:lnTo>
                  <a:cubicBezTo>
                    <a:pt x="8341" y="323"/>
                    <a:pt x="7930" y="180"/>
                    <a:pt x="7531" y="60"/>
                  </a:cubicBezTo>
                  <a:lnTo>
                    <a:pt x="5861" y="2624"/>
                  </a:lnTo>
                  <a:lnTo>
                    <a:pt x="2535" y="8544"/>
                  </a:lnTo>
                  <a:cubicBezTo>
                    <a:pt x="1783" y="6237"/>
                    <a:pt x="2075" y="2672"/>
                    <a:pt x="2075" y="2672"/>
                  </a:cubicBezTo>
                  <a:lnTo>
                    <a:pt x="21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6"/>
            <p:cNvSpPr/>
            <p:nvPr/>
          </p:nvSpPr>
          <p:spPr>
            <a:xfrm>
              <a:off x="7244120" y="2451858"/>
              <a:ext cx="1038593" cy="1076944"/>
            </a:xfrm>
            <a:custGeom>
              <a:avLst/>
              <a:gdLst/>
              <a:ahLst/>
              <a:cxnLst/>
              <a:rect l="l" t="t" r="r" b="b"/>
              <a:pathLst>
                <a:path w="11943" h="12384" extrusionOk="0">
                  <a:moveTo>
                    <a:pt x="2099" y="1"/>
                  </a:moveTo>
                  <a:lnTo>
                    <a:pt x="1819" y="1855"/>
                  </a:lnTo>
                  <a:cubicBezTo>
                    <a:pt x="460" y="3608"/>
                    <a:pt x="48" y="4621"/>
                    <a:pt x="30" y="5128"/>
                  </a:cubicBezTo>
                  <a:cubicBezTo>
                    <a:pt x="0" y="6267"/>
                    <a:pt x="1306" y="7280"/>
                    <a:pt x="1306" y="7280"/>
                  </a:cubicBezTo>
                  <a:lnTo>
                    <a:pt x="1431" y="11656"/>
                  </a:lnTo>
                  <a:cubicBezTo>
                    <a:pt x="1505" y="11658"/>
                    <a:pt x="1580" y="11659"/>
                    <a:pt x="1657" y="11659"/>
                  </a:cubicBezTo>
                  <a:cubicBezTo>
                    <a:pt x="2670" y="11659"/>
                    <a:pt x="3897" y="11504"/>
                    <a:pt x="5283" y="10983"/>
                  </a:cubicBezTo>
                  <a:cubicBezTo>
                    <a:pt x="6964" y="11883"/>
                    <a:pt x="8377" y="12253"/>
                    <a:pt x="9373" y="12384"/>
                  </a:cubicBezTo>
                  <a:cubicBezTo>
                    <a:pt x="10064" y="9039"/>
                    <a:pt x="11942" y="4806"/>
                    <a:pt x="11942" y="4806"/>
                  </a:cubicBezTo>
                  <a:lnTo>
                    <a:pt x="11942" y="406"/>
                  </a:lnTo>
                  <a:cubicBezTo>
                    <a:pt x="11893" y="371"/>
                    <a:pt x="11858" y="352"/>
                    <a:pt x="11838" y="352"/>
                  </a:cubicBezTo>
                  <a:cubicBezTo>
                    <a:pt x="11831" y="352"/>
                    <a:pt x="11826" y="354"/>
                    <a:pt x="11823" y="358"/>
                  </a:cubicBezTo>
                  <a:cubicBezTo>
                    <a:pt x="11802" y="353"/>
                    <a:pt x="11781" y="350"/>
                    <a:pt x="11759" y="350"/>
                  </a:cubicBezTo>
                  <a:cubicBezTo>
                    <a:pt x="10577" y="350"/>
                    <a:pt x="9599" y="8896"/>
                    <a:pt x="9599" y="8896"/>
                  </a:cubicBezTo>
                  <a:lnTo>
                    <a:pt x="5110" y="7817"/>
                  </a:lnTo>
                  <a:cubicBezTo>
                    <a:pt x="4949" y="8008"/>
                    <a:pt x="4710" y="8383"/>
                    <a:pt x="4520" y="8842"/>
                  </a:cubicBezTo>
                  <a:lnTo>
                    <a:pt x="2296" y="8485"/>
                  </a:lnTo>
                  <a:lnTo>
                    <a:pt x="2338" y="4281"/>
                  </a:lnTo>
                  <a:lnTo>
                    <a:pt x="2105"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6"/>
            <p:cNvSpPr/>
            <p:nvPr/>
          </p:nvSpPr>
          <p:spPr>
            <a:xfrm>
              <a:off x="7088022" y="2411420"/>
              <a:ext cx="365156" cy="972241"/>
            </a:xfrm>
            <a:custGeom>
              <a:avLst/>
              <a:gdLst/>
              <a:ahLst/>
              <a:cxnLst/>
              <a:rect l="l" t="t" r="r" b="b"/>
              <a:pathLst>
                <a:path w="4199" h="11180" extrusionOk="0">
                  <a:moveTo>
                    <a:pt x="3966" y="1"/>
                  </a:moveTo>
                  <a:cubicBezTo>
                    <a:pt x="3966" y="1"/>
                    <a:pt x="2332" y="454"/>
                    <a:pt x="1163" y="5015"/>
                  </a:cubicBezTo>
                  <a:cubicBezTo>
                    <a:pt x="1" y="9558"/>
                    <a:pt x="347" y="11018"/>
                    <a:pt x="746" y="11179"/>
                  </a:cubicBezTo>
                  <a:cubicBezTo>
                    <a:pt x="2946" y="9892"/>
                    <a:pt x="4162" y="8491"/>
                    <a:pt x="4162" y="8491"/>
                  </a:cubicBezTo>
                  <a:lnTo>
                    <a:pt x="4198" y="4287"/>
                  </a:lnTo>
                  <a:lnTo>
                    <a:pt x="39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6"/>
            <p:cNvSpPr/>
            <p:nvPr/>
          </p:nvSpPr>
          <p:spPr>
            <a:xfrm>
              <a:off x="7056977" y="3594023"/>
              <a:ext cx="1371920" cy="1615502"/>
            </a:xfrm>
            <a:custGeom>
              <a:avLst/>
              <a:gdLst/>
              <a:ahLst/>
              <a:cxnLst/>
              <a:rect l="l" t="t" r="r" b="b"/>
              <a:pathLst>
                <a:path w="15776" h="18577" extrusionOk="0">
                  <a:moveTo>
                    <a:pt x="3631" y="1"/>
                  </a:moveTo>
                  <a:cubicBezTo>
                    <a:pt x="3631" y="1"/>
                    <a:pt x="0" y="5772"/>
                    <a:pt x="3554" y="18113"/>
                  </a:cubicBezTo>
                  <a:cubicBezTo>
                    <a:pt x="3554" y="18113"/>
                    <a:pt x="4733" y="18577"/>
                    <a:pt x="7916" y="18577"/>
                  </a:cubicBezTo>
                  <a:cubicBezTo>
                    <a:pt x="9507" y="18577"/>
                    <a:pt x="11600" y="18461"/>
                    <a:pt x="14297" y="18113"/>
                  </a:cubicBezTo>
                  <a:cubicBezTo>
                    <a:pt x="14297" y="18113"/>
                    <a:pt x="15775" y="6136"/>
                    <a:pt x="11376" y="108"/>
                  </a:cubicBezTo>
                  <a:lnTo>
                    <a:pt x="36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a:off x="7100458" y="3149732"/>
              <a:ext cx="773705" cy="275845"/>
            </a:xfrm>
            <a:custGeom>
              <a:avLst/>
              <a:gdLst/>
              <a:ahLst/>
              <a:cxnLst/>
              <a:rect l="l" t="t" r="r" b="b"/>
              <a:pathLst>
                <a:path w="8897" h="3172" extrusionOk="0">
                  <a:moveTo>
                    <a:pt x="4019" y="1"/>
                  </a:moveTo>
                  <a:cubicBezTo>
                    <a:pt x="4019" y="1"/>
                    <a:pt x="1" y="1"/>
                    <a:pt x="597" y="2689"/>
                  </a:cubicBezTo>
                  <a:cubicBezTo>
                    <a:pt x="811" y="2770"/>
                    <a:pt x="1848" y="3171"/>
                    <a:pt x="3420" y="3171"/>
                  </a:cubicBezTo>
                  <a:cubicBezTo>
                    <a:pt x="4866" y="3171"/>
                    <a:pt x="6765" y="2832"/>
                    <a:pt x="8896" y="1592"/>
                  </a:cubicBezTo>
                  <a:lnTo>
                    <a:pt x="8372" y="698"/>
                  </a:lnTo>
                  <a:lnTo>
                    <a:pt x="40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6"/>
            <p:cNvSpPr/>
            <p:nvPr/>
          </p:nvSpPr>
          <p:spPr>
            <a:xfrm>
              <a:off x="7449960" y="3149732"/>
              <a:ext cx="424203" cy="239060"/>
            </a:xfrm>
            <a:custGeom>
              <a:avLst/>
              <a:gdLst/>
              <a:ahLst/>
              <a:cxnLst/>
              <a:rect l="l" t="t" r="r" b="b"/>
              <a:pathLst>
                <a:path w="4878" h="2749" extrusionOk="0">
                  <a:moveTo>
                    <a:pt x="0" y="1"/>
                  </a:moveTo>
                  <a:cubicBezTo>
                    <a:pt x="0" y="1"/>
                    <a:pt x="1640" y="1527"/>
                    <a:pt x="2254" y="2749"/>
                  </a:cubicBezTo>
                  <a:cubicBezTo>
                    <a:pt x="3089" y="2505"/>
                    <a:pt x="3709" y="2278"/>
                    <a:pt x="4877" y="1604"/>
                  </a:cubicBezTo>
                  <a:lnTo>
                    <a:pt x="4353" y="698"/>
                  </a:lnTo>
                  <a:lnTo>
                    <a:pt x="0"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6"/>
            <p:cNvSpPr/>
            <p:nvPr/>
          </p:nvSpPr>
          <p:spPr>
            <a:xfrm>
              <a:off x="7375781" y="3069987"/>
              <a:ext cx="308108" cy="200101"/>
            </a:xfrm>
            <a:custGeom>
              <a:avLst/>
              <a:gdLst/>
              <a:ahLst/>
              <a:cxnLst/>
              <a:rect l="l" t="t" r="r" b="b"/>
              <a:pathLst>
                <a:path w="3543" h="2301" extrusionOk="0">
                  <a:moveTo>
                    <a:pt x="1447" y="1"/>
                  </a:moveTo>
                  <a:cubicBezTo>
                    <a:pt x="52" y="1"/>
                    <a:pt x="1" y="1031"/>
                    <a:pt x="1" y="1031"/>
                  </a:cubicBezTo>
                  <a:cubicBezTo>
                    <a:pt x="710" y="1627"/>
                    <a:pt x="2290" y="1871"/>
                    <a:pt x="2910" y="2301"/>
                  </a:cubicBezTo>
                  <a:cubicBezTo>
                    <a:pt x="3339" y="1365"/>
                    <a:pt x="3542" y="500"/>
                    <a:pt x="3542" y="500"/>
                  </a:cubicBezTo>
                  <a:cubicBezTo>
                    <a:pt x="2628" y="135"/>
                    <a:pt x="1950" y="1"/>
                    <a:pt x="1447" y="1"/>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6"/>
            <p:cNvSpPr/>
            <p:nvPr/>
          </p:nvSpPr>
          <p:spPr>
            <a:xfrm>
              <a:off x="7570229" y="3089554"/>
              <a:ext cx="121921" cy="208014"/>
            </a:xfrm>
            <a:custGeom>
              <a:avLst/>
              <a:gdLst/>
              <a:ahLst/>
              <a:cxnLst/>
              <a:rect l="l" t="t" r="r" b="b"/>
              <a:pathLst>
                <a:path w="1402" h="2392" extrusionOk="0">
                  <a:moveTo>
                    <a:pt x="776" y="1"/>
                  </a:moveTo>
                  <a:cubicBezTo>
                    <a:pt x="776" y="1"/>
                    <a:pt x="0" y="633"/>
                    <a:pt x="0" y="1962"/>
                  </a:cubicBezTo>
                  <a:cubicBezTo>
                    <a:pt x="215" y="2111"/>
                    <a:pt x="436" y="2255"/>
                    <a:pt x="638" y="2392"/>
                  </a:cubicBezTo>
                  <a:cubicBezTo>
                    <a:pt x="919" y="1289"/>
                    <a:pt x="1223" y="627"/>
                    <a:pt x="1402" y="120"/>
                  </a:cubicBezTo>
                  <a:lnTo>
                    <a:pt x="7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7612232" y="2441335"/>
              <a:ext cx="781880" cy="1053812"/>
            </a:xfrm>
            <a:custGeom>
              <a:avLst/>
              <a:gdLst/>
              <a:ahLst/>
              <a:cxnLst/>
              <a:rect l="l" t="t" r="r" b="b"/>
              <a:pathLst>
                <a:path w="8991" h="12118" extrusionOk="0">
                  <a:moveTo>
                    <a:pt x="7646" y="0"/>
                  </a:moveTo>
                  <a:cubicBezTo>
                    <a:pt x="6462" y="0"/>
                    <a:pt x="5444" y="8546"/>
                    <a:pt x="5444" y="8546"/>
                  </a:cubicBezTo>
                  <a:lnTo>
                    <a:pt x="948" y="7467"/>
                  </a:lnTo>
                  <a:cubicBezTo>
                    <a:pt x="638" y="7854"/>
                    <a:pt x="0" y="8933"/>
                    <a:pt x="60" y="10019"/>
                  </a:cubicBezTo>
                  <a:cubicBezTo>
                    <a:pt x="2963" y="11888"/>
                    <a:pt x="5269" y="12118"/>
                    <a:pt x="6229" y="12118"/>
                  </a:cubicBezTo>
                  <a:cubicBezTo>
                    <a:pt x="6543" y="12118"/>
                    <a:pt x="6714" y="12093"/>
                    <a:pt x="6714" y="12093"/>
                  </a:cubicBezTo>
                  <a:cubicBezTo>
                    <a:pt x="6714" y="12093"/>
                    <a:pt x="6722" y="12095"/>
                    <a:pt x="6739" y="12095"/>
                  </a:cubicBezTo>
                  <a:cubicBezTo>
                    <a:pt x="6933" y="12095"/>
                    <a:pt x="8195" y="11882"/>
                    <a:pt x="8580" y="6418"/>
                  </a:cubicBezTo>
                  <a:cubicBezTo>
                    <a:pt x="8991" y="509"/>
                    <a:pt x="7709" y="8"/>
                    <a:pt x="7709" y="8"/>
                  </a:cubicBezTo>
                  <a:cubicBezTo>
                    <a:pt x="7688" y="3"/>
                    <a:pt x="7667" y="0"/>
                    <a:pt x="76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7944081" y="3025549"/>
              <a:ext cx="308369" cy="207666"/>
            </a:xfrm>
            <a:custGeom>
              <a:avLst/>
              <a:gdLst/>
              <a:ahLst/>
              <a:cxnLst/>
              <a:rect l="l" t="t" r="r" b="b"/>
              <a:pathLst>
                <a:path w="3546" h="2388" extrusionOk="0">
                  <a:moveTo>
                    <a:pt x="3072" y="0"/>
                  </a:moveTo>
                  <a:cubicBezTo>
                    <a:pt x="2686" y="0"/>
                    <a:pt x="2040" y="346"/>
                    <a:pt x="1771" y="457"/>
                  </a:cubicBezTo>
                  <a:cubicBezTo>
                    <a:pt x="1431" y="600"/>
                    <a:pt x="0" y="1452"/>
                    <a:pt x="0" y="1452"/>
                  </a:cubicBezTo>
                  <a:lnTo>
                    <a:pt x="1491" y="1816"/>
                  </a:lnTo>
                  <a:cubicBezTo>
                    <a:pt x="1491" y="1816"/>
                    <a:pt x="1592" y="1816"/>
                    <a:pt x="1789" y="1917"/>
                  </a:cubicBezTo>
                  <a:cubicBezTo>
                    <a:pt x="1927" y="1989"/>
                    <a:pt x="2650" y="2388"/>
                    <a:pt x="2924" y="2388"/>
                  </a:cubicBezTo>
                  <a:cubicBezTo>
                    <a:pt x="2991" y="2388"/>
                    <a:pt x="3031" y="2364"/>
                    <a:pt x="3029" y="2305"/>
                  </a:cubicBezTo>
                  <a:cubicBezTo>
                    <a:pt x="3011" y="2007"/>
                    <a:pt x="2290" y="1667"/>
                    <a:pt x="2289" y="1667"/>
                  </a:cubicBezTo>
                  <a:lnTo>
                    <a:pt x="2289" y="1667"/>
                  </a:lnTo>
                  <a:cubicBezTo>
                    <a:pt x="2290" y="1667"/>
                    <a:pt x="2789" y="1844"/>
                    <a:pt x="3088" y="1844"/>
                  </a:cubicBezTo>
                  <a:cubicBezTo>
                    <a:pt x="3203" y="1844"/>
                    <a:pt x="3288" y="1818"/>
                    <a:pt x="3303" y="1744"/>
                  </a:cubicBezTo>
                  <a:cubicBezTo>
                    <a:pt x="3369" y="1411"/>
                    <a:pt x="2462" y="1285"/>
                    <a:pt x="2462" y="1285"/>
                  </a:cubicBezTo>
                  <a:lnTo>
                    <a:pt x="2462" y="1285"/>
                  </a:lnTo>
                  <a:cubicBezTo>
                    <a:pt x="2462" y="1285"/>
                    <a:pt x="2492" y="1286"/>
                    <a:pt x="2540" y="1286"/>
                  </a:cubicBezTo>
                  <a:cubicBezTo>
                    <a:pt x="2789" y="1286"/>
                    <a:pt x="3545" y="1265"/>
                    <a:pt x="3535" y="1011"/>
                  </a:cubicBezTo>
                  <a:cubicBezTo>
                    <a:pt x="3522" y="831"/>
                    <a:pt x="3100" y="792"/>
                    <a:pt x="2739" y="792"/>
                  </a:cubicBezTo>
                  <a:cubicBezTo>
                    <a:pt x="2467" y="792"/>
                    <a:pt x="2230" y="814"/>
                    <a:pt x="2230" y="814"/>
                  </a:cubicBezTo>
                  <a:cubicBezTo>
                    <a:pt x="2295" y="773"/>
                    <a:pt x="3482" y="463"/>
                    <a:pt x="3357" y="153"/>
                  </a:cubicBezTo>
                  <a:cubicBezTo>
                    <a:pt x="3312" y="43"/>
                    <a:pt x="3208" y="0"/>
                    <a:pt x="3072" y="0"/>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7619450" y="2342372"/>
              <a:ext cx="433073" cy="268801"/>
            </a:xfrm>
            <a:custGeom>
              <a:avLst/>
              <a:gdLst/>
              <a:ahLst/>
              <a:cxnLst/>
              <a:rect l="l" t="t" r="r" b="b"/>
              <a:pathLst>
                <a:path w="4980" h="3091" extrusionOk="0">
                  <a:moveTo>
                    <a:pt x="1491" y="0"/>
                  </a:moveTo>
                  <a:cubicBezTo>
                    <a:pt x="909" y="0"/>
                    <a:pt x="456" y="24"/>
                    <a:pt x="347" y="91"/>
                  </a:cubicBezTo>
                  <a:cubicBezTo>
                    <a:pt x="347" y="91"/>
                    <a:pt x="1" y="1069"/>
                    <a:pt x="830" y="2750"/>
                  </a:cubicBezTo>
                  <a:lnTo>
                    <a:pt x="2082" y="1421"/>
                  </a:lnTo>
                  <a:lnTo>
                    <a:pt x="2618" y="3090"/>
                  </a:lnTo>
                  <a:cubicBezTo>
                    <a:pt x="2618" y="3090"/>
                    <a:pt x="4598" y="1683"/>
                    <a:pt x="4979" y="133"/>
                  </a:cubicBezTo>
                  <a:cubicBezTo>
                    <a:pt x="4975" y="133"/>
                    <a:pt x="2869" y="0"/>
                    <a:pt x="1491"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7239946" y="1297778"/>
              <a:ext cx="1089640" cy="947022"/>
            </a:xfrm>
            <a:custGeom>
              <a:avLst/>
              <a:gdLst/>
              <a:ahLst/>
              <a:cxnLst/>
              <a:rect l="l" t="t" r="r" b="b"/>
              <a:pathLst>
                <a:path w="12530" h="10890" extrusionOk="0">
                  <a:moveTo>
                    <a:pt x="7933" y="1"/>
                  </a:moveTo>
                  <a:cubicBezTo>
                    <a:pt x="7451" y="1"/>
                    <a:pt x="6894" y="106"/>
                    <a:pt x="6249" y="334"/>
                  </a:cubicBezTo>
                  <a:cubicBezTo>
                    <a:pt x="6249" y="334"/>
                    <a:pt x="6213" y="332"/>
                    <a:pt x="6149" y="332"/>
                  </a:cubicBezTo>
                  <a:cubicBezTo>
                    <a:pt x="5694" y="332"/>
                    <a:pt x="3820" y="469"/>
                    <a:pt x="3339" y="2695"/>
                  </a:cubicBezTo>
                  <a:cubicBezTo>
                    <a:pt x="2791" y="5241"/>
                    <a:pt x="1" y="10815"/>
                    <a:pt x="5945" y="10887"/>
                  </a:cubicBezTo>
                  <a:cubicBezTo>
                    <a:pt x="6132" y="10889"/>
                    <a:pt x="6314" y="10890"/>
                    <a:pt x="6491" y="10890"/>
                  </a:cubicBezTo>
                  <a:cubicBezTo>
                    <a:pt x="11924" y="10890"/>
                    <a:pt x="12530" y="9974"/>
                    <a:pt x="11704" y="6278"/>
                  </a:cubicBezTo>
                  <a:cubicBezTo>
                    <a:pt x="10990" y="3055"/>
                    <a:pt x="10535" y="1"/>
                    <a:pt x="79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7736676" y="2017915"/>
              <a:ext cx="231842" cy="432465"/>
            </a:xfrm>
            <a:custGeom>
              <a:avLst/>
              <a:gdLst/>
              <a:ahLst/>
              <a:cxnLst/>
              <a:rect l="l" t="t" r="r" b="b"/>
              <a:pathLst>
                <a:path w="2666" h="4973" extrusionOk="0">
                  <a:moveTo>
                    <a:pt x="18" y="1"/>
                  </a:moveTo>
                  <a:lnTo>
                    <a:pt x="12" y="2803"/>
                  </a:lnTo>
                  <a:lnTo>
                    <a:pt x="0" y="4961"/>
                  </a:lnTo>
                  <a:lnTo>
                    <a:pt x="2641" y="4973"/>
                  </a:lnTo>
                  <a:lnTo>
                    <a:pt x="2647" y="2171"/>
                  </a:lnTo>
                  <a:lnTo>
                    <a:pt x="2665" y="13"/>
                  </a:lnTo>
                  <a:lnTo>
                    <a:pt x="18" y="1"/>
                  </a:ln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7641800" y="2264193"/>
              <a:ext cx="410202" cy="323066"/>
            </a:xfrm>
            <a:custGeom>
              <a:avLst/>
              <a:gdLst/>
              <a:ahLst/>
              <a:cxnLst/>
              <a:rect l="l" t="t" r="r" b="b"/>
              <a:pathLst>
                <a:path w="4717" h="3715" extrusionOk="0">
                  <a:moveTo>
                    <a:pt x="3738" y="1"/>
                  </a:moveTo>
                  <a:cubicBezTo>
                    <a:pt x="3619" y="1396"/>
                    <a:pt x="1914" y="1831"/>
                    <a:pt x="1914" y="1831"/>
                  </a:cubicBezTo>
                  <a:cubicBezTo>
                    <a:pt x="1050" y="1330"/>
                    <a:pt x="1103" y="78"/>
                    <a:pt x="1103" y="78"/>
                  </a:cubicBezTo>
                  <a:lnTo>
                    <a:pt x="1103" y="78"/>
                  </a:lnTo>
                  <a:lnTo>
                    <a:pt x="84" y="996"/>
                  </a:lnTo>
                  <a:cubicBezTo>
                    <a:pt x="0" y="2010"/>
                    <a:pt x="519" y="3452"/>
                    <a:pt x="519" y="3452"/>
                  </a:cubicBezTo>
                  <a:lnTo>
                    <a:pt x="1854" y="2135"/>
                  </a:lnTo>
                  <a:lnTo>
                    <a:pt x="2367" y="3715"/>
                  </a:lnTo>
                  <a:cubicBezTo>
                    <a:pt x="3625" y="3089"/>
                    <a:pt x="4716" y="1032"/>
                    <a:pt x="4716" y="1032"/>
                  </a:cubicBezTo>
                  <a:lnTo>
                    <a:pt x="37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7737719" y="2174534"/>
              <a:ext cx="229233" cy="80353"/>
            </a:xfrm>
            <a:custGeom>
              <a:avLst/>
              <a:gdLst/>
              <a:ahLst/>
              <a:cxnLst/>
              <a:rect l="l" t="t" r="r" b="b"/>
              <a:pathLst>
                <a:path w="2636" h="924" extrusionOk="0">
                  <a:moveTo>
                    <a:pt x="2635" y="0"/>
                  </a:moveTo>
                  <a:lnTo>
                    <a:pt x="0" y="298"/>
                  </a:lnTo>
                  <a:cubicBezTo>
                    <a:pt x="0" y="298"/>
                    <a:pt x="930" y="923"/>
                    <a:pt x="2318" y="923"/>
                  </a:cubicBezTo>
                  <a:cubicBezTo>
                    <a:pt x="2421" y="923"/>
                    <a:pt x="2527" y="920"/>
                    <a:pt x="2635" y="912"/>
                  </a:cubicBezTo>
                  <a:lnTo>
                    <a:pt x="2635"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7572838" y="1396307"/>
              <a:ext cx="560038" cy="827535"/>
            </a:xfrm>
            <a:custGeom>
              <a:avLst/>
              <a:gdLst/>
              <a:ahLst/>
              <a:cxnLst/>
              <a:rect l="l" t="t" r="r" b="b"/>
              <a:pathLst>
                <a:path w="6440" h="9516" extrusionOk="0">
                  <a:moveTo>
                    <a:pt x="3227" y="0"/>
                  </a:moveTo>
                  <a:cubicBezTo>
                    <a:pt x="3225" y="0"/>
                    <a:pt x="3222" y="0"/>
                    <a:pt x="3220" y="0"/>
                  </a:cubicBezTo>
                  <a:cubicBezTo>
                    <a:pt x="1437" y="0"/>
                    <a:pt x="0" y="2135"/>
                    <a:pt x="0" y="4758"/>
                  </a:cubicBezTo>
                  <a:cubicBezTo>
                    <a:pt x="0" y="7381"/>
                    <a:pt x="781" y="9516"/>
                    <a:pt x="3220" y="9516"/>
                  </a:cubicBezTo>
                  <a:cubicBezTo>
                    <a:pt x="5575" y="9516"/>
                    <a:pt x="6439" y="7381"/>
                    <a:pt x="6439" y="4758"/>
                  </a:cubicBezTo>
                  <a:cubicBezTo>
                    <a:pt x="6439" y="2132"/>
                    <a:pt x="5006" y="0"/>
                    <a:pt x="3227" y="0"/>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8063307" y="1768506"/>
              <a:ext cx="128618" cy="181578"/>
            </a:xfrm>
            <a:custGeom>
              <a:avLst/>
              <a:gdLst/>
              <a:ahLst/>
              <a:cxnLst/>
              <a:rect l="l" t="t" r="r" b="b"/>
              <a:pathLst>
                <a:path w="1479" h="2088" extrusionOk="0">
                  <a:moveTo>
                    <a:pt x="740" y="1"/>
                  </a:moveTo>
                  <a:cubicBezTo>
                    <a:pt x="334" y="1"/>
                    <a:pt x="0" y="466"/>
                    <a:pt x="0" y="1044"/>
                  </a:cubicBezTo>
                  <a:cubicBezTo>
                    <a:pt x="0" y="1623"/>
                    <a:pt x="334" y="2088"/>
                    <a:pt x="740" y="2088"/>
                  </a:cubicBezTo>
                  <a:cubicBezTo>
                    <a:pt x="1145" y="2088"/>
                    <a:pt x="1479" y="1623"/>
                    <a:pt x="1479" y="1044"/>
                  </a:cubicBezTo>
                  <a:cubicBezTo>
                    <a:pt x="1479" y="466"/>
                    <a:pt x="1145" y="1"/>
                    <a:pt x="740" y="1"/>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7508573" y="1768506"/>
              <a:ext cx="128618" cy="181578"/>
            </a:xfrm>
            <a:custGeom>
              <a:avLst/>
              <a:gdLst/>
              <a:ahLst/>
              <a:cxnLst/>
              <a:rect l="l" t="t" r="r" b="b"/>
              <a:pathLst>
                <a:path w="1479" h="2088" extrusionOk="0">
                  <a:moveTo>
                    <a:pt x="739" y="1"/>
                  </a:moveTo>
                  <a:cubicBezTo>
                    <a:pt x="334" y="1"/>
                    <a:pt x="0" y="466"/>
                    <a:pt x="0" y="1044"/>
                  </a:cubicBezTo>
                  <a:cubicBezTo>
                    <a:pt x="0" y="1623"/>
                    <a:pt x="334" y="2088"/>
                    <a:pt x="739" y="2088"/>
                  </a:cubicBezTo>
                  <a:cubicBezTo>
                    <a:pt x="1145" y="2088"/>
                    <a:pt x="1479" y="1623"/>
                    <a:pt x="1479" y="1044"/>
                  </a:cubicBezTo>
                  <a:cubicBezTo>
                    <a:pt x="1479" y="466"/>
                    <a:pt x="1145" y="1"/>
                    <a:pt x="739" y="1"/>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a:off x="8119311" y="1807466"/>
              <a:ext cx="33741" cy="113573"/>
            </a:xfrm>
            <a:custGeom>
              <a:avLst/>
              <a:gdLst/>
              <a:ahLst/>
              <a:cxnLst/>
              <a:rect l="l" t="t" r="r" b="b"/>
              <a:pathLst>
                <a:path w="388" h="1306" fill="none" extrusionOk="0">
                  <a:moveTo>
                    <a:pt x="113" y="0"/>
                  </a:moveTo>
                  <a:cubicBezTo>
                    <a:pt x="221" y="30"/>
                    <a:pt x="292" y="143"/>
                    <a:pt x="328" y="245"/>
                  </a:cubicBezTo>
                  <a:cubicBezTo>
                    <a:pt x="388" y="435"/>
                    <a:pt x="370" y="632"/>
                    <a:pt x="304" y="811"/>
                  </a:cubicBezTo>
                  <a:cubicBezTo>
                    <a:pt x="239" y="990"/>
                    <a:pt x="125" y="1157"/>
                    <a:pt x="0" y="1306"/>
                  </a:cubicBezTo>
                </a:path>
              </a:pathLst>
            </a:custGeom>
            <a:solidFill>
              <a:srgbClr val="000000"/>
            </a:solidFill>
            <a:ln w="38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p:cNvSpPr/>
            <p:nvPr/>
          </p:nvSpPr>
          <p:spPr>
            <a:xfrm>
              <a:off x="7539619" y="1807466"/>
              <a:ext cx="33828" cy="113573"/>
            </a:xfrm>
            <a:custGeom>
              <a:avLst/>
              <a:gdLst/>
              <a:ahLst/>
              <a:cxnLst/>
              <a:rect l="l" t="t" r="r" b="b"/>
              <a:pathLst>
                <a:path w="389" h="1306" fill="none" extrusionOk="0">
                  <a:moveTo>
                    <a:pt x="281" y="0"/>
                  </a:moveTo>
                  <a:cubicBezTo>
                    <a:pt x="168" y="30"/>
                    <a:pt x="102" y="143"/>
                    <a:pt x="60" y="245"/>
                  </a:cubicBezTo>
                  <a:cubicBezTo>
                    <a:pt x="1" y="435"/>
                    <a:pt x="19" y="632"/>
                    <a:pt x="84" y="811"/>
                  </a:cubicBezTo>
                  <a:cubicBezTo>
                    <a:pt x="150" y="990"/>
                    <a:pt x="263" y="1157"/>
                    <a:pt x="388" y="1306"/>
                  </a:cubicBezTo>
                </a:path>
              </a:pathLst>
            </a:custGeom>
            <a:solidFill>
              <a:srgbClr val="000000"/>
            </a:solidFill>
            <a:ln w="38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7766243" y="2043830"/>
              <a:ext cx="152967" cy="71135"/>
            </a:xfrm>
            <a:custGeom>
              <a:avLst/>
              <a:gdLst/>
              <a:ahLst/>
              <a:cxnLst/>
              <a:rect l="l" t="t" r="r" b="b"/>
              <a:pathLst>
                <a:path w="1759" h="818" extrusionOk="0">
                  <a:moveTo>
                    <a:pt x="0" y="1"/>
                  </a:moveTo>
                  <a:cubicBezTo>
                    <a:pt x="0" y="1"/>
                    <a:pt x="42" y="817"/>
                    <a:pt x="900" y="817"/>
                  </a:cubicBezTo>
                  <a:cubicBezTo>
                    <a:pt x="1759" y="817"/>
                    <a:pt x="1759" y="1"/>
                    <a:pt x="17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p:nvPr/>
          </p:nvSpPr>
          <p:spPr>
            <a:xfrm>
              <a:off x="7790071" y="1821988"/>
              <a:ext cx="69570" cy="164359"/>
            </a:xfrm>
            <a:custGeom>
              <a:avLst/>
              <a:gdLst/>
              <a:ahLst/>
              <a:cxnLst/>
              <a:rect l="l" t="t" r="r" b="b"/>
              <a:pathLst>
                <a:path w="800" h="1890" fill="none" extrusionOk="0">
                  <a:moveTo>
                    <a:pt x="638" y="0"/>
                  </a:moveTo>
                  <a:cubicBezTo>
                    <a:pt x="662" y="334"/>
                    <a:pt x="561" y="686"/>
                    <a:pt x="352" y="954"/>
                  </a:cubicBezTo>
                  <a:cubicBezTo>
                    <a:pt x="269" y="1055"/>
                    <a:pt x="173" y="1145"/>
                    <a:pt x="102" y="1258"/>
                  </a:cubicBezTo>
                  <a:cubicBezTo>
                    <a:pt x="36" y="1371"/>
                    <a:pt x="0" y="1508"/>
                    <a:pt x="54" y="1628"/>
                  </a:cubicBezTo>
                  <a:cubicBezTo>
                    <a:pt x="102" y="1759"/>
                    <a:pt x="233" y="1824"/>
                    <a:pt x="364" y="1854"/>
                  </a:cubicBezTo>
                  <a:cubicBezTo>
                    <a:pt x="501" y="1884"/>
                    <a:pt x="632" y="1866"/>
                    <a:pt x="769" y="1878"/>
                  </a:cubicBezTo>
                  <a:cubicBezTo>
                    <a:pt x="775" y="1878"/>
                    <a:pt x="781" y="1878"/>
                    <a:pt x="787" y="1884"/>
                  </a:cubicBezTo>
                  <a:cubicBezTo>
                    <a:pt x="799" y="1890"/>
                    <a:pt x="775" y="1890"/>
                    <a:pt x="775" y="1884"/>
                  </a:cubicBezTo>
                </a:path>
              </a:pathLst>
            </a:custGeom>
            <a:solidFill>
              <a:srgbClr val="000000"/>
            </a:solidFill>
            <a:ln w="52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7747024" y="1361087"/>
              <a:ext cx="385331" cy="407506"/>
            </a:xfrm>
            <a:custGeom>
              <a:avLst/>
              <a:gdLst/>
              <a:ahLst/>
              <a:cxnLst/>
              <a:rect l="l" t="t" r="r" b="b"/>
              <a:pathLst>
                <a:path w="4431" h="4686" extrusionOk="0">
                  <a:moveTo>
                    <a:pt x="1902" y="0"/>
                  </a:moveTo>
                  <a:cubicBezTo>
                    <a:pt x="791" y="0"/>
                    <a:pt x="1" y="399"/>
                    <a:pt x="1" y="399"/>
                  </a:cubicBezTo>
                  <a:cubicBezTo>
                    <a:pt x="1" y="399"/>
                    <a:pt x="996" y="1818"/>
                    <a:pt x="1849" y="2724"/>
                  </a:cubicBezTo>
                  <a:cubicBezTo>
                    <a:pt x="2695" y="3619"/>
                    <a:pt x="4430" y="4686"/>
                    <a:pt x="4430" y="4686"/>
                  </a:cubicBezTo>
                  <a:cubicBezTo>
                    <a:pt x="4430" y="4686"/>
                    <a:pt x="4365" y="393"/>
                    <a:pt x="2797" y="89"/>
                  </a:cubicBezTo>
                  <a:cubicBezTo>
                    <a:pt x="2483" y="26"/>
                    <a:pt x="2182" y="0"/>
                    <a:pt x="19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6"/>
            <p:cNvSpPr/>
            <p:nvPr/>
          </p:nvSpPr>
          <p:spPr>
            <a:xfrm>
              <a:off x="7546402" y="1376567"/>
              <a:ext cx="310021" cy="392201"/>
            </a:xfrm>
            <a:custGeom>
              <a:avLst/>
              <a:gdLst/>
              <a:ahLst/>
              <a:cxnLst/>
              <a:rect l="l" t="t" r="r" b="b"/>
              <a:pathLst>
                <a:path w="3565" h="4510" extrusionOk="0">
                  <a:moveTo>
                    <a:pt x="2951" y="1"/>
                  </a:moveTo>
                  <a:cubicBezTo>
                    <a:pt x="2945" y="1"/>
                    <a:pt x="0" y="1"/>
                    <a:pt x="304" y="4508"/>
                  </a:cubicBezTo>
                  <a:cubicBezTo>
                    <a:pt x="304" y="4509"/>
                    <a:pt x="305" y="4509"/>
                    <a:pt x="306" y="4509"/>
                  </a:cubicBezTo>
                  <a:cubicBezTo>
                    <a:pt x="387" y="4509"/>
                    <a:pt x="3564" y="1827"/>
                    <a:pt x="29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p:cNvSpPr/>
            <p:nvPr/>
          </p:nvSpPr>
          <p:spPr>
            <a:xfrm>
              <a:off x="7894773" y="1722329"/>
              <a:ext cx="133574" cy="32959"/>
            </a:xfrm>
            <a:custGeom>
              <a:avLst/>
              <a:gdLst/>
              <a:ahLst/>
              <a:cxnLst/>
              <a:rect l="l" t="t" r="r" b="b"/>
              <a:pathLst>
                <a:path w="1536" h="379" extrusionOk="0">
                  <a:moveTo>
                    <a:pt x="417" y="1"/>
                  </a:moveTo>
                  <a:cubicBezTo>
                    <a:pt x="276" y="1"/>
                    <a:pt x="133" y="47"/>
                    <a:pt x="60" y="115"/>
                  </a:cubicBezTo>
                  <a:cubicBezTo>
                    <a:pt x="1" y="174"/>
                    <a:pt x="19" y="234"/>
                    <a:pt x="317" y="234"/>
                  </a:cubicBezTo>
                  <a:cubicBezTo>
                    <a:pt x="734" y="240"/>
                    <a:pt x="1163" y="323"/>
                    <a:pt x="1390" y="377"/>
                  </a:cubicBezTo>
                  <a:cubicBezTo>
                    <a:pt x="1398" y="378"/>
                    <a:pt x="1407" y="379"/>
                    <a:pt x="1415" y="379"/>
                  </a:cubicBezTo>
                  <a:cubicBezTo>
                    <a:pt x="1478" y="379"/>
                    <a:pt x="1535" y="343"/>
                    <a:pt x="1509" y="311"/>
                  </a:cubicBezTo>
                  <a:cubicBezTo>
                    <a:pt x="1426" y="192"/>
                    <a:pt x="1187" y="25"/>
                    <a:pt x="442" y="1"/>
                  </a:cubicBezTo>
                  <a:cubicBezTo>
                    <a:pt x="433" y="1"/>
                    <a:pt x="425" y="1"/>
                    <a:pt x="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6"/>
            <p:cNvSpPr/>
            <p:nvPr/>
          </p:nvSpPr>
          <p:spPr>
            <a:xfrm>
              <a:off x="7681454" y="1722329"/>
              <a:ext cx="133053" cy="32959"/>
            </a:xfrm>
            <a:custGeom>
              <a:avLst/>
              <a:gdLst/>
              <a:ahLst/>
              <a:cxnLst/>
              <a:rect l="l" t="t" r="r" b="b"/>
              <a:pathLst>
                <a:path w="1530" h="379" extrusionOk="0">
                  <a:moveTo>
                    <a:pt x="1120" y="1"/>
                  </a:moveTo>
                  <a:cubicBezTo>
                    <a:pt x="1111" y="1"/>
                    <a:pt x="1103" y="1"/>
                    <a:pt x="1094" y="1"/>
                  </a:cubicBezTo>
                  <a:cubicBezTo>
                    <a:pt x="349" y="25"/>
                    <a:pt x="99" y="192"/>
                    <a:pt x="27" y="311"/>
                  </a:cubicBezTo>
                  <a:cubicBezTo>
                    <a:pt x="1" y="343"/>
                    <a:pt x="53" y="379"/>
                    <a:pt x="119" y="379"/>
                  </a:cubicBezTo>
                  <a:cubicBezTo>
                    <a:pt x="128" y="379"/>
                    <a:pt x="137" y="378"/>
                    <a:pt x="146" y="377"/>
                  </a:cubicBezTo>
                  <a:cubicBezTo>
                    <a:pt x="367" y="323"/>
                    <a:pt x="802" y="240"/>
                    <a:pt x="1220" y="234"/>
                  </a:cubicBezTo>
                  <a:cubicBezTo>
                    <a:pt x="1518" y="234"/>
                    <a:pt x="1530" y="174"/>
                    <a:pt x="1470" y="115"/>
                  </a:cubicBezTo>
                  <a:cubicBezTo>
                    <a:pt x="1402" y="47"/>
                    <a:pt x="1261" y="1"/>
                    <a:pt x="11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6"/>
            <p:cNvSpPr/>
            <p:nvPr/>
          </p:nvSpPr>
          <p:spPr>
            <a:xfrm>
              <a:off x="7908774" y="1781029"/>
              <a:ext cx="51917" cy="76266"/>
            </a:xfrm>
            <a:custGeom>
              <a:avLst/>
              <a:gdLst/>
              <a:ahLst/>
              <a:cxnLst/>
              <a:rect l="l" t="t" r="r" b="b"/>
              <a:pathLst>
                <a:path w="597" h="877" extrusionOk="0">
                  <a:moveTo>
                    <a:pt x="299" y="0"/>
                  </a:moveTo>
                  <a:cubicBezTo>
                    <a:pt x="132" y="0"/>
                    <a:pt x="1" y="197"/>
                    <a:pt x="1" y="435"/>
                  </a:cubicBezTo>
                  <a:cubicBezTo>
                    <a:pt x="1" y="680"/>
                    <a:pt x="132" y="876"/>
                    <a:pt x="299" y="876"/>
                  </a:cubicBezTo>
                  <a:cubicBezTo>
                    <a:pt x="460" y="876"/>
                    <a:pt x="597" y="680"/>
                    <a:pt x="597" y="435"/>
                  </a:cubicBezTo>
                  <a:cubicBezTo>
                    <a:pt x="597" y="197"/>
                    <a:pt x="460" y="0"/>
                    <a:pt x="2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p:cNvSpPr/>
            <p:nvPr/>
          </p:nvSpPr>
          <p:spPr>
            <a:xfrm>
              <a:off x="7940429" y="1770594"/>
              <a:ext cx="32176" cy="29132"/>
            </a:xfrm>
            <a:custGeom>
              <a:avLst/>
              <a:gdLst/>
              <a:ahLst/>
              <a:cxnLst/>
              <a:rect l="l" t="t" r="r" b="b"/>
              <a:pathLst>
                <a:path w="370" h="335" extrusionOk="0">
                  <a:moveTo>
                    <a:pt x="370" y="1"/>
                  </a:moveTo>
                  <a:cubicBezTo>
                    <a:pt x="322" y="144"/>
                    <a:pt x="0" y="215"/>
                    <a:pt x="0" y="215"/>
                  </a:cubicBezTo>
                  <a:lnTo>
                    <a:pt x="42" y="335"/>
                  </a:lnTo>
                  <a:cubicBezTo>
                    <a:pt x="352" y="335"/>
                    <a:pt x="370" y="1"/>
                    <a:pt x="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7946603" y="1791899"/>
              <a:ext cx="27567" cy="16088"/>
            </a:xfrm>
            <a:custGeom>
              <a:avLst/>
              <a:gdLst/>
              <a:ahLst/>
              <a:cxnLst/>
              <a:rect l="l" t="t" r="r" b="b"/>
              <a:pathLst>
                <a:path w="317" h="185" extrusionOk="0">
                  <a:moveTo>
                    <a:pt x="317" y="0"/>
                  </a:moveTo>
                  <a:lnTo>
                    <a:pt x="317" y="0"/>
                  </a:lnTo>
                  <a:cubicBezTo>
                    <a:pt x="265" y="71"/>
                    <a:pt x="98" y="78"/>
                    <a:pt x="30" y="78"/>
                  </a:cubicBezTo>
                  <a:cubicBezTo>
                    <a:pt x="12" y="78"/>
                    <a:pt x="1" y="78"/>
                    <a:pt x="1" y="78"/>
                  </a:cubicBezTo>
                  <a:lnTo>
                    <a:pt x="1" y="78"/>
                  </a:lnTo>
                  <a:lnTo>
                    <a:pt x="13" y="173"/>
                  </a:lnTo>
                  <a:cubicBezTo>
                    <a:pt x="39" y="181"/>
                    <a:pt x="63" y="185"/>
                    <a:pt x="85" y="185"/>
                  </a:cubicBezTo>
                  <a:cubicBezTo>
                    <a:pt x="248" y="185"/>
                    <a:pt x="317" y="0"/>
                    <a:pt x="3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7735632" y="1781029"/>
              <a:ext cx="51917" cy="76266"/>
            </a:xfrm>
            <a:custGeom>
              <a:avLst/>
              <a:gdLst/>
              <a:ahLst/>
              <a:cxnLst/>
              <a:rect l="l" t="t" r="r" b="b"/>
              <a:pathLst>
                <a:path w="597" h="877" extrusionOk="0">
                  <a:moveTo>
                    <a:pt x="298" y="0"/>
                  </a:moveTo>
                  <a:cubicBezTo>
                    <a:pt x="132" y="0"/>
                    <a:pt x="0" y="197"/>
                    <a:pt x="0" y="435"/>
                  </a:cubicBezTo>
                  <a:cubicBezTo>
                    <a:pt x="0" y="680"/>
                    <a:pt x="132" y="876"/>
                    <a:pt x="298" y="876"/>
                  </a:cubicBezTo>
                  <a:cubicBezTo>
                    <a:pt x="459" y="876"/>
                    <a:pt x="597" y="680"/>
                    <a:pt x="597" y="435"/>
                  </a:cubicBezTo>
                  <a:cubicBezTo>
                    <a:pt x="597" y="197"/>
                    <a:pt x="459"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7723196" y="1770594"/>
              <a:ext cx="32698" cy="29132"/>
            </a:xfrm>
            <a:custGeom>
              <a:avLst/>
              <a:gdLst/>
              <a:ahLst/>
              <a:cxnLst/>
              <a:rect l="l" t="t" r="r" b="b"/>
              <a:pathLst>
                <a:path w="376" h="335" extrusionOk="0">
                  <a:moveTo>
                    <a:pt x="0" y="1"/>
                  </a:moveTo>
                  <a:cubicBezTo>
                    <a:pt x="0" y="1"/>
                    <a:pt x="24" y="335"/>
                    <a:pt x="328" y="335"/>
                  </a:cubicBezTo>
                  <a:lnTo>
                    <a:pt x="376" y="215"/>
                  </a:lnTo>
                  <a:cubicBezTo>
                    <a:pt x="376" y="215"/>
                    <a:pt x="54" y="144"/>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7722153" y="1791899"/>
              <a:ext cx="27045" cy="16088"/>
            </a:xfrm>
            <a:custGeom>
              <a:avLst/>
              <a:gdLst/>
              <a:ahLst/>
              <a:cxnLst/>
              <a:rect l="l" t="t" r="r" b="b"/>
              <a:pathLst>
                <a:path w="311" h="185" extrusionOk="0">
                  <a:moveTo>
                    <a:pt x="0" y="0"/>
                  </a:moveTo>
                  <a:cubicBezTo>
                    <a:pt x="0" y="0"/>
                    <a:pt x="70" y="185"/>
                    <a:pt x="232" y="185"/>
                  </a:cubicBezTo>
                  <a:cubicBezTo>
                    <a:pt x="254" y="185"/>
                    <a:pt x="278" y="181"/>
                    <a:pt x="304" y="173"/>
                  </a:cubicBezTo>
                  <a:lnTo>
                    <a:pt x="310" y="78"/>
                  </a:lnTo>
                  <a:lnTo>
                    <a:pt x="310" y="78"/>
                  </a:lnTo>
                  <a:cubicBezTo>
                    <a:pt x="310" y="78"/>
                    <a:pt x="300" y="78"/>
                    <a:pt x="282" y="78"/>
                  </a:cubicBezTo>
                  <a:cubicBezTo>
                    <a:pt x="215" y="78"/>
                    <a:pt x="52" y="71"/>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6"/>
          <p:cNvGrpSpPr/>
          <p:nvPr/>
        </p:nvGrpSpPr>
        <p:grpSpPr>
          <a:xfrm>
            <a:off x="4033027" y="1133739"/>
            <a:ext cx="2393337" cy="3200906"/>
            <a:chOff x="4131973" y="839454"/>
            <a:chExt cx="2393337" cy="3200906"/>
          </a:xfrm>
        </p:grpSpPr>
        <p:grpSp>
          <p:nvGrpSpPr>
            <p:cNvPr id="464" name="Google Shape;464;p36"/>
            <p:cNvGrpSpPr/>
            <p:nvPr/>
          </p:nvGrpSpPr>
          <p:grpSpPr>
            <a:xfrm>
              <a:off x="5860677" y="2239605"/>
              <a:ext cx="664633" cy="664286"/>
              <a:chOff x="6212418" y="1482331"/>
              <a:chExt cx="627249" cy="626921"/>
            </a:xfrm>
          </p:grpSpPr>
          <p:sp>
            <p:nvSpPr>
              <p:cNvPr id="465" name="Google Shape;465;p36"/>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36"/>
            <p:cNvGrpSpPr/>
            <p:nvPr/>
          </p:nvGrpSpPr>
          <p:grpSpPr>
            <a:xfrm>
              <a:off x="4131973" y="839454"/>
              <a:ext cx="845522" cy="916625"/>
              <a:chOff x="7511392" y="307000"/>
              <a:chExt cx="863570" cy="936192"/>
            </a:xfrm>
          </p:grpSpPr>
          <p:sp>
            <p:nvSpPr>
              <p:cNvPr id="468" name="Google Shape;468;p36"/>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36"/>
            <p:cNvGrpSpPr/>
            <p:nvPr/>
          </p:nvGrpSpPr>
          <p:grpSpPr>
            <a:xfrm rot="6978379">
              <a:off x="5218238" y="3263091"/>
              <a:ext cx="664657" cy="664310"/>
              <a:chOff x="6212418" y="1482331"/>
              <a:chExt cx="627249" cy="626921"/>
            </a:xfrm>
          </p:grpSpPr>
          <p:sp>
            <p:nvSpPr>
              <p:cNvPr id="471" name="Google Shape;471;p36"/>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 name="Google Shape;786;p43"/>
          <p:cNvSpPr/>
          <p:nvPr/>
        </p:nvSpPr>
        <p:spPr>
          <a:xfrm>
            <a:off x="2119571" y="1578447"/>
            <a:ext cx="767068" cy="973998"/>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700" b="1"/>
              <a:t>2</a:t>
            </a:r>
            <a:endParaRPr sz="3700" b="1"/>
          </a:p>
        </p:txBody>
      </p:sp>
      <p:sp>
        <p:nvSpPr>
          <p:cNvPr id="48" name="TextBox 47"/>
          <p:cNvSpPr txBox="1"/>
          <p:nvPr/>
        </p:nvSpPr>
        <p:spPr>
          <a:xfrm>
            <a:off x="1064977" y="2737738"/>
            <a:ext cx="2876255" cy="1477328"/>
          </a:xfrm>
          <a:prstGeom prst="rect">
            <a:avLst/>
          </a:prstGeom>
          <a:noFill/>
        </p:spPr>
        <p:txBody>
          <a:bodyPr wrap="square" rtlCol="0">
            <a:spAutoFit/>
          </a:bodyPr>
          <a:lstStyle/>
          <a:p>
            <a:pPr algn="ctr">
              <a:lnSpc>
                <a:spcPct val="150000"/>
              </a:lnSpc>
            </a:pPr>
            <a:r>
              <a:rPr lang="en-US" sz="3000" b="1"/>
              <a:t>TRÁCH NHIỆM PHÁP LÍ</a:t>
            </a:r>
          </a:p>
        </p:txBody>
      </p:sp>
      <p:pic>
        <p:nvPicPr>
          <p:cNvPr id="49" name="Google Shape;253;p4"/>
          <p:cNvPicPr preferRelativeResize="0"/>
          <p:nvPr/>
        </p:nvPicPr>
        <p:blipFill rotWithShape="1">
          <a:blip r:embed="rId3">
            <a:alphaModFix/>
          </a:blip>
          <a:srcRect/>
          <a:stretch/>
        </p:blipFill>
        <p:spPr>
          <a:xfrm>
            <a:off x="180410" y="4775200"/>
            <a:ext cx="1073892" cy="232229"/>
          </a:xfrm>
          <a:prstGeom prst="rect">
            <a:avLst/>
          </a:prstGeom>
          <a:noFill/>
          <a:ln>
            <a:noFill/>
          </a:ln>
        </p:spPr>
      </p:pic>
    </p:spTree>
    <p:extLst>
      <p:ext uri="{BB962C8B-B14F-4D97-AF65-F5344CB8AC3E}">
        <p14:creationId xmlns:p14="http://schemas.microsoft.com/office/powerpoint/2010/main" val="323819263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01546"/>
            <a:ext cx="9144000" cy="598177"/>
          </a:xfrm>
          <a:prstGeom prst="rect">
            <a:avLst/>
          </a:prstGeom>
          <a:noFill/>
        </p:spPr>
        <p:txBody>
          <a:bodyPr wrap="square" rtlCol="0">
            <a:spAutoFit/>
          </a:bodyPr>
          <a:lstStyle/>
          <a:p>
            <a:pPr algn="ctr">
              <a:lnSpc>
                <a:spcPct val="150000"/>
              </a:lnSpc>
            </a:pPr>
            <a:r>
              <a:rPr lang="en-US" sz="2500" b="1">
                <a:solidFill>
                  <a:srgbClr val="C00000"/>
                </a:solidFill>
              </a:rPr>
              <a:t>a. Trách nhiệm pháp lí và hành vi vi phạm</a:t>
            </a:r>
          </a:p>
        </p:txBody>
      </p:sp>
      <p:sp>
        <p:nvSpPr>
          <p:cNvPr id="7" name="Rounded Rectangle 6"/>
          <p:cNvSpPr/>
          <p:nvPr/>
        </p:nvSpPr>
        <p:spPr>
          <a:xfrm>
            <a:off x="3368421" y="916847"/>
            <a:ext cx="2407157" cy="551189"/>
          </a:xfrm>
          <a:prstGeom prst="roundRect">
            <a:avLst>
              <a:gd name="adj" fmla="val 14455"/>
            </a:avLst>
          </a:prstGeom>
          <a:solidFill>
            <a:schemeClr val="tx2">
              <a:lumMod val="75000"/>
            </a:schemeClr>
          </a:solidFill>
          <a:ln w="28575">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40863DE-8349-D18B-29DA-3A8BF018B844}"/>
              </a:ext>
            </a:extLst>
          </p:cNvPr>
          <p:cNvGrpSpPr/>
          <p:nvPr/>
        </p:nvGrpSpPr>
        <p:grpSpPr>
          <a:xfrm>
            <a:off x="501843" y="1529275"/>
            <a:ext cx="8140307" cy="468480"/>
            <a:chOff x="1188734" y="579330"/>
            <a:chExt cx="8140307" cy="468480"/>
          </a:xfrm>
        </p:grpSpPr>
        <p:sp>
          <p:nvSpPr>
            <p:cNvPr id="9" name="Freeform 4">
              <a:extLst>
                <a:ext uri="{FF2B5EF4-FFF2-40B4-BE49-F238E27FC236}">
                  <a16:creationId xmlns:a16="http://schemas.microsoft.com/office/drawing/2014/main" id="{407390DA-EE65-DA1D-C39E-152F1CFADCC7}"/>
                </a:ext>
              </a:extLst>
            </p:cNvPr>
            <p:cNvSpPr/>
            <p:nvPr/>
          </p:nvSpPr>
          <p:spPr>
            <a:xfrm>
              <a:off x="1188734" y="579330"/>
              <a:ext cx="581025" cy="46848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DC43038-46C3-9F58-E08A-F4D8E522DB97}"/>
                </a:ext>
              </a:extLst>
            </p:cNvPr>
            <p:cNvSpPr txBox="1"/>
            <p:nvPr/>
          </p:nvSpPr>
          <p:spPr>
            <a:xfrm>
              <a:off x="1828801" y="647700"/>
              <a:ext cx="7500240" cy="400110"/>
            </a:xfrm>
            <a:prstGeom prst="rect">
              <a:avLst/>
            </a:prstGeom>
            <a:noFill/>
          </p:spPr>
          <p:txBody>
            <a:bodyPr wrap="square">
              <a:spAutoFit/>
            </a:bodyPr>
            <a:lstStyle/>
            <a:p>
              <a:r>
                <a:rPr lang="en-US" sz="2000" i="1">
                  <a:latin typeface="Arial" panose="020B0604020202020204" pitchFamily="34" charset="0"/>
                  <a:cs typeface="Arial" panose="020B0604020202020204" pitchFamily="34" charset="0"/>
                </a:rPr>
                <a:t>Đọc thông tin trong SGK tr. 44 và thực hiện nhiệm vụ theo nhóm:</a:t>
              </a:r>
            </a:p>
          </p:txBody>
        </p:sp>
      </p:grpSp>
      <p:sp>
        <p:nvSpPr>
          <p:cNvPr id="14" name="Google Shape;3209;p151"/>
          <p:cNvSpPr/>
          <p:nvPr/>
        </p:nvSpPr>
        <p:spPr>
          <a:xfrm>
            <a:off x="248357" y="2297588"/>
            <a:ext cx="6062132" cy="1960392"/>
          </a:xfrm>
          <a:prstGeom prst="roundRect">
            <a:avLst>
              <a:gd name="adj" fmla="val 7828"/>
            </a:avLst>
          </a:prstGeom>
          <a:solidFill>
            <a:srgbClr val="FFF3E7"/>
          </a:solidFill>
          <a:ln w="9525">
            <a:solidFill>
              <a:srgbClr val="000000"/>
            </a:solidFill>
          </a:ln>
        </p:spPr>
        <p:txBody>
          <a:bodyPr spcFirstLastPara="1" wrap="square" lIns="91425" tIns="91425" rIns="91425" bIns="91425" anchor="ctr" anchorCtr="0">
            <a:noAutofit/>
          </a:bodyPr>
          <a:lstStyle/>
          <a:p>
            <a:pPr lvl="0" algn="just">
              <a:lnSpc>
                <a:spcPct val="150000"/>
              </a:lnSpc>
            </a:pPr>
            <a:r>
              <a:rPr lang="vi-VN" sz="2000"/>
              <a:t>Em hãy dựa vào nội dung về đặc điểm của các loại trách nhiệm pháp lí để xác định loại trác</a:t>
            </a:r>
            <a:r>
              <a:rPr lang="en-US" sz="2000"/>
              <a:t>h</a:t>
            </a:r>
            <a:r>
              <a:rPr lang="vi-VN" sz="2000"/>
              <a:t> nhiệm pháp lí tương ứng với hành vi vi phạm của mỗi chủ thể trong các trường hợp 1, 2, 3, 4 (ở mục 1)</a:t>
            </a:r>
            <a:r>
              <a:rPr lang="en-US" sz="2000"/>
              <a:t>.</a:t>
            </a:r>
            <a:endParaRPr lang="vi-VN" sz="200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7202" y="2192068"/>
            <a:ext cx="2326860" cy="2171431"/>
          </a:xfrm>
          <a:prstGeom prst="rect">
            <a:avLst/>
          </a:prstGeom>
        </p:spPr>
      </p:pic>
    </p:spTree>
    <p:extLst>
      <p:ext uri="{BB962C8B-B14F-4D97-AF65-F5344CB8AC3E}">
        <p14:creationId xmlns:p14="http://schemas.microsoft.com/office/powerpoint/2010/main" val="364809220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outVertical)">
                                      <p:cBhvr>
                                        <p:cTn id="18" dur="500"/>
                                        <p:tgtEl>
                                          <p:spTgt spid="14"/>
                                        </p:tgtEl>
                                      </p:cBhvr>
                                    </p:animEffect>
                                  </p:childTnLst>
                                </p:cTn>
                              </p:par>
                              <p:par>
                                <p:cTn id="19" presetID="5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6373" y="96334"/>
            <a:ext cx="2271598" cy="553998"/>
            <a:chOff x="605200" y="2456835"/>
            <a:chExt cx="2271598" cy="553998"/>
          </a:xfrm>
        </p:grpSpPr>
        <p:sp>
          <p:nvSpPr>
            <p:cNvPr id="13" name="TextBox 12"/>
            <p:cNvSpPr txBox="1"/>
            <p:nvPr/>
          </p:nvSpPr>
          <p:spPr>
            <a:xfrm>
              <a:off x="605200" y="2456835"/>
              <a:ext cx="2271598" cy="553998"/>
            </a:xfrm>
            <a:prstGeom prst="rect">
              <a:avLst/>
            </a:prstGeom>
            <a:noFill/>
          </p:spPr>
          <p:txBody>
            <a:bodyPr wrap="square" rtlCol="0">
              <a:spAutoFit/>
            </a:bodyPr>
            <a:lstStyle/>
            <a:p>
              <a:pPr lvl="1" algn="just">
                <a:lnSpc>
                  <a:spcPct val="150000"/>
                </a:lnSpc>
              </a:pPr>
              <a:r>
                <a:rPr lang="en-US" sz="2000" b="1">
                  <a:solidFill>
                    <a:srgbClr val="C00000"/>
                  </a:solidFill>
                </a:rPr>
                <a:t>    </a:t>
              </a:r>
              <a:r>
                <a:rPr lang="vi-VN" sz="2000" b="1">
                  <a:solidFill>
                    <a:srgbClr val="C00000"/>
                  </a:solidFill>
                </a:rPr>
                <a:t>Trường hợp 1:</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397971" y="96334"/>
            <a:ext cx="5411756" cy="553998"/>
            <a:chOff x="9220199" y="2324100"/>
            <a:chExt cx="5411756" cy="553998"/>
          </a:xfrm>
        </p:grpSpPr>
        <p:sp>
          <p:nvSpPr>
            <p:cNvPr id="8" name="TextBox 7"/>
            <p:cNvSpPr txBox="1"/>
            <p:nvPr/>
          </p:nvSpPr>
          <p:spPr>
            <a:xfrm>
              <a:off x="9220199" y="2324100"/>
              <a:ext cx="5411756" cy="553998"/>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        Anh M phải chịu trách nhiệm hành chính.</a:t>
              </a:r>
            </a:p>
          </p:txBody>
        </p:sp>
        <p:pic>
          <p:nvPicPr>
            <p:cNvPr id="9" name="Picture 2" descr="https://cdn-icons-png.flaticon.com/128/4151/41514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ounded Rectangle 10"/>
          <p:cNvSpPr/>
          <p:nvPr/>
        </p:nvSpPr>
        <p:spPr>
          <a:xfrm>
            <a:off x="1015995" y="1589734"/>
            <a:ext cx="7382934" cy="536327"/>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Trách nhiệm phát sinh khi anh M vi phạm hành chính.</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6" name="Rounded Rectangle 15"/>
          <p:cNvSpPr/>
          <p:nvPr/>
        </p:nvSpPr>
        <p:spPr>
          <a:xfrm>
            <a:off x="1015995" y="2400075"/>
            <a:ext cx="7382937" cy="955038"/>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Trách nhiệm có giá trị bắt buộc và được quy định trong văn bản pháp luật.</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17" name="Elbow Connector 16"/>
          <p:cNvCxnSpPr>
            <a:endCxn id="11" idx="1"/>
          </p:cNvCxnSpPr>
          <p:nvPr/>
        </p:nvCxnSpPr>
        <p:spPr>
          <a:xfrm rot="16200000" flipH="1">
            <a:off x="362967" y="1204869"/>
            <a:ext cx="745683" cy="560374"/>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endCxn id="16" idx="1"/>
          </p:cNvCxnSpPr>
          <p:nvPr/>
        </p:nvCxnSpPr>
        <p:spPr>
          <a:xfrm rot="16200000" flipH="1">
            <a:off x="-147024" y="1714575"/>
            <a:ext cx="1765380" cy="560658"/>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1015995" y="3629273"/>
            <a:ext cx="7382937" cy="536327"/>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Trách nhiệm do cơ quan có thẩm quyền áp dụng đối với anh M. </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20" name="Elbow Connector 19"/>
          <p:cNvCxnSpPr>
            <a:endCxn id="19" idx="1"/>
          </p:cNvCxnSpPr>
          <p:nvPr/>
        </p:nvCxnSpPr>
        <p:spPr>
          <a:xfrm rot="16200000" flipH="1">
            <a:off x="-640525" y="2240917"/>
            <a:ext cx="2752382" cy="560658"/>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75495" y="776253"/>
            <a:ext cx="986677" cy="481250"/>
          </a:xfrm>
          <a:prstGeom prst="roundRect">
            <a:avLst>
              <a:gd name="adj" fmla="val 14184"/>
            </a:avLst>
          </a:prstGeom>
          <a:solidFill>
            <a:schemeClr val="tx2">
              <a:lumMod val="5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cs typeface="Arial" panose="020B0604020202020204" pitchFamily="34" charset="0"/>
              </a:rPr>
              <a:t>Lí do</a:t>
            </a:r>
            <a:endParaRPr lang="vi-VN" sz="2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35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6373" y="96334"/>
            <a:ext cx="2271598" cy="553998"/>
            <a:chOff x="605200" y="2456835"/>
            <a:chExt cx="2271598" cy="553998"/>
          </a:xfrm>
        </p:grpSpPr>
        <p:sp>
          <p:nvSpPr>
            <p:cNvPr id="13" name="TextBox 12"/>
            <p:cNvSpPr txBox="1"/>
            <p:nvPr/>
          </p:nvSpPr>
          <p:spPr>
            <a:xfrm>
              <a:off x="605200" y="2456835"/>
              <a:ext cx="2271598" cy="553998"/>
            </a:xfrm>
            <a:prstGeom prst="rect">
              <a:avLst/>
            </a:prstGeom>
            <a:noFill/>
          </p:spPr>
          <p:txBody>
            <a:bodyPr wrap="square" rtlCol="0">
              <a:spAutoFit/>
            </a:bodyPr>
            <a:lstStyle/>
            <a:p>
              <a:pPr lvl="1" algn="just">
                <a:lnSpc>
                  <a:spcPct val="150000"/>
                </a:lnSpc>
              </a:pPr>
              <a:r>
                <a:rPr lang="en-US" sz="2000" b="1">
                  <a:solidFill>
                    <a:srgbClr val="C00000"/>
                  </a:solidFill>
                </a:rPr>
                <a:t>    </a:t>
              </a:r>
              <a:r>
                <a:rPr lang="vi-VN" sz="2000" b="1">
                  <a:solidFill>
                    <a:srgbClr val="C00000"/>
                  </a:solidFill>
                </a:rPr>
                <a:t>Trường hợp 1:</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397971" y="96334"/>
            <a:ext cx="5411756" cy="553998"/>
            <a:chOff x="9220199" y="2324100"/>
            <a:chExt cx="5411756" cy="553998"/>
          </a:xfrm>
        </p:grpSpPr>
        <p:sp>
          <p:nvSpPr>
            <p:cNvPr id="8" name="TextBox 7"/>
            <p:cNvSpPr txBox="1"/>
            <p:nvPr/>
          </p:nvSpPr>
          <p:spPr>
            <a:xfrm>
              <a:off x="9220199" y="2324100"/>
              <a:ext cx="5411756" cy="553998"/>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        Anh M phải chịu trách nhiệm hành chính.</a:t>
              </a:r>
            </a:p>
          </p:txBody>
        </p:sp>
        <p:pic>
          <p:nvPicPr>
            <p:cNvPr id="9" name="Picture 2" descr="https://cdn-icons-png.flaticon.com/128/4151/41514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ounded Rectangle 15"/>
          <p:cNvSpPr/>
          <p:nvPr/>
        </p:nvSpPr>
        <p:spPr>
          <a:xfrm>
            <a:off x="1262172" y="1589731"/>
            <a:ext cx="7078138" cy="955038"/>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Trách nhiệm đó sẽ gây nên những thiệt hại về tài sản cho anh M.</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18" name="Elbow Connector 17"/>
          <p:cNvCxnSpPr>
            <a:endCxn id="16" idx="1"/>
          </p:cNvCxnSpPr>
          <p:nvPr/>
        </p:nvCxnSpPr>
        <p:spPr>
          <a:xfrm rot="16200000" flipH="1">
            <a:off x="421287" y="1226365"/>
            <a:ext cx="1051774" cy="629995"/>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262172" y="2775708"/>
            <a:ext cx="7078138" cy="1416920"/>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Trách nhiệm đó buộc anh phải chịu các biện pháp cưỡng chế như: phạt tiền; tước quyền sử dụng giấy phép lái xe có thời hạn; tạm giữ xe máy;...</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21" name="Elbow Connector 20"/>
          <p:cNvCxnSpPr>
            <a:endCxn id="15" idx="1"/>
          </p:cNvCxnSpPr>
          <p:nvPr/>
        </p:nvCxnSpPr>
        <p:spPr>
          <a:xfrm rot="16200000" flipH="1">
            <a:off x="-238802" y="1983194"/>
            <a:ext cx="2371954" cy="629994"/>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75495" y="776253"/>
            <a:ext cx="986677" cy="481250"/>
          </a:xfrm>
          <a:prstGeom prst="roundRect">
            <a:avLst>
              <a:gd name="adj" fmla="val 14184"/>
            </a:avLst>
          </a:prstGeom>
          <a:solidFill>
            <a:schemeClr val="tx2">
              <a:lumMod val="5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cs typeface="Arial" panose="020B0604020202020204" pitchFamily="34" charset="0"/>
              </a:rPr>
              <a:t>Lí do</a:t>
            </a:r>
            <a:endParaRPr lang="vi-VN" sz="2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921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6373" y="96334"/>
            <a:ext cx="2271598" cy="553998"/>
            <a:chOff x="605200" y="2456835"/>
            <a:chExt cx="2271598" cy="553998"/>
          </a:xfrm>
        </p:grpSpPr>
        <p:sp>
          <p:nvSpPr>
            <p:cNvPr id="13" name="TextBox 12"/>
            <p:cNvSpPr txBox="1"/>
            <p:nvPr/>
          </p:nvSpPr>
          <p:spPr>
            <a:xfrm>
              <a:off x="605200" y="2456835"/>
              <a:ext cx="2271598" cy="553998"/>
            </a:xfrm>
            <a:prstGeom prst="rect">
              <a:avLst/>
            </a:prstGeom>
            <a:noFill/>
          </p:spPr>
          <p:txBody>
            <a:bodyPr wrap="square" rtlCol="0">
              <a:spAutoFit/>
            </a:bodyPr>
            <a:lstStyle/>
            <a:p>
              <a:pPr lvl="1" algn="just">
                <a:lnSpc>
                  <a:spcPct val="150000"/>
                </a:lnSpc>
              </a:pPr>
              <a:r>
                <a:rPr lang="en-US" sz="2000" b="1">
                  <a:solidFill>
                    <a:srgbClr val="C00000"/>
                  </a:solidFill>
                </a:rPr>
                <a:t>    </a:t>
              </a:r>
              <a:r>
                <a:rPr lang="vi-VN" sz="2000" b="1">
                  <a:solidFill>
                    <a:srgbClr val="C00000"/>
                  </a:solidFill>
                </a:rPr>
                <a:t>Trường hợp </a:t>
              </a:r>
              <a:r>
                <a:rPr lang="en-US" sz="2000" b="1">
                  <a:solidFill>
                    <a:srgbClr val="C00000"/>
                  </a:solidFill>
                </a:rPr>
                <a:t>2</a:t>
              </a:r>
              <a:r>
                <a:rPr lang="vi-VN" sz="2000" b="1">
                  <a:solidFill>
                    <a:srgbClr val="C00000"/>
                  </a:solidFill>
                </a:rPr>
                <a:t>:</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397971" y="96334"/>
            <a:ext cx="4770473" cy="553998"/>
            <a:chOff x="9220199" y="2324100"/>
            <a:chExt cx="4770473" cy="553998"/>
          </a:xfrm>
        </p:grpSpPr>
        <p:sp>
          <p:nvSpPr>
            <p:cNvPr id="8" name="TextBox 7"/>
            <p:cNvSpPr txBox="1"/>
            <p:nvPr/>
          </p:nvSpPr>
          <p:spPr>
            <a:xfrm>
              <a:off x="9220199" y="2324100"/>
              <a:ext cx="4770473" cy="553998"/>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        Bà B phải chịu trách nhiệm dân sự.</a:t>
              </a:r>
            </a:p>
          </p:txBody>
        </p:sp>
        <p:pic>
          <p:nvPicPr>
            <p:cNvPr id="9" name="Picture 2" descr="https://cdn-icons-png.flaticon.com/128/4151/41514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ounded Rectangle 10"/>
          <p:cNvSpPr/>
          <p:nvPr/>
        </p:nvSpPr>
        <p:spPr>
          <a:xfrm>
            <a:off x="1015994" y="1589734"/>
            <a:ext cx="7574849" cy="536327"/>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Trách nhiệm phát sinh khi bà B vi phạm dân sự.</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6" name="Rounded Rectangle 15"/>
          <p:cNvSpPr/>
          <p:nvPr/>
        </p:nvSpPr>
        <p:spPr>
          <a:xfrm>
            <a:off x="1015993" y="2311891"/>
            <a:ext cx="7574852" cy="955038"/>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Trách nhiệm được quy định trong Bộ luật Dân sự và các văn bản quy phạm pháp luật khác có liên quan.</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17" name="Elbow Connector 16"/>
          <p:cNvCxnSpPr>
            <a:endCxn id="11" idx="1"/>
          </p:cNvCxnSpPr>
          <p:nvPr/>
        </p:nvCxnSpPr>
        <p:spPr>
          <a:xfrm rot="16200000" flipH="1">
            <a:off x="362967" y="1204869"/>
            <a:ext cx="745683" cy="560374"/>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endCxn id="16" idx="1"/>
          </p:cNvCxnSpPr>
          <p:nvPr/>
        </p:nvCxnSpPr>
        <p:spPr>
          <a:xfrm rot="16200000" flipH="1">
            <a:off x="-102933" y="1670484"/>
            <a:ext cx="1677196" cy="560656"/>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1015994" y="3452759"/>
            <a:ext cx="7574852" cy="955038"/>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Trách nhiệm đó do cơ quan có thẩm quyền (Toà án) áp dụng đối với bà B.</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20" name="Elbow Connector 19"/>
          <p:cNvCxnSpPr>
            <a:endCxn id="19" idx="1"/>
          </p:cNvCxnSpPr>
          <p:nvPr/>
        </p:nvCxnSpPr>
        <p:spPr>
          <a:xfrm rot="16200000" flipH="1">
            <a:off x="-656946" y="2257337"/>
            <a:ext cx="2785223" cy="560657"/>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75495" y="776253"/>
            <a:ext cx="986677" cy="481250"/>
          </a:xfrm>
          <a:prstGeom prst="roundRect">
            <a:avLst>
              <a:gd name="adj" fmla="val 14184"/>
            </a:avLst>
          </a:prstGeom>
          <a:solidFill>
            <a:schemeClr val="tx2">
              <a:lumMod val="5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cs typeface="Arial" panose="020B0604020202020204" pitchFamily="34" charset="0"/>
              </a:rPr>
              <a:t>Lí do</a:t>
            </a:r>
            <a:endParaRPr lang="vi-VN" sz="2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06994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635282187"/>
              </p:ext>
            </p:extLst>
          </p:nvPr>
        </p:nvGraphicFramePr>
        <p:xfrm>
          <a:off x="245660" y="197665"/>
          <a:ext cx="8652680" cy="4155971"/>
        </p:xfrm>
        <a:graphic>
          <a:graphicData uri="http://schemas.openxmlformats.org/drawingml/2006/table">
            <a:tbl>
              <a:tblPr firstRow="1" firstCol="1" bandRow="1">
                <a:tableStyleId>{11F0968E-4D6A-4944-B507-FFABE08E3E8F}</a:tableStyleId>
              </a:tblPr>
              <a:tblGrid>
                <a:gridCol w="2129049">
                  <a:extLst>
                    <a:ext uri="{9D8B030D-6E8A-4147-A177-3AD203B41FA5}">
                      <a16:colId xmlns:a16="http://schemas.microsoft.com/office/drawing/2014/main" val="1580255415"/>
                    </a:ext>
                  </a:extLst>
                </a:gridCol>
                <a:gridCol w="6523631">
                  <a:extLst>
                    <a:ext uri="{9D8B030D-6E8A-4147-A177-3AD203B41FA5}">
                      <a16:colId xmlns:a16="http://schemas.microsoft.com/office/drawing/2014/main" val="2340657720"/>
                    </a:ext>
                  </a:extLst>
                </a:gridCol>
              </a:tblGrid>
              <a:tr h="1260263">
                <a:tc>
                  <a:txBody>
                    <a:bodyPr/>
                    <a:lstStyle/>
                    <a:p>
                      <a:pPr marL="0" marR="0" algn="ctr">
                        <a:lnSpc>
                          <a:spcPct val="150000"/>
                        </a:lnSpc>
                        <a:spcBef>
                          <a:spcPts val="100"/>
                        </a:spcBef>
                        <a:spcAft>
                          <a:spcPts val="100"/>
                        </a:spcAft>
                      </a:pPr>
                      <a:r>
                        <a:rPr lang="en-US" sz="2000" b="1">
                          <a:effectLst/>
                        </a:rPr>
                        <a:t>Hành vi vi phạm pháp luật</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lnSpc>
                          <a:spcPct val="150000"/>
                        </a:lnSpc>
                        <a:spcBef>
                          <a:spcPts val="100"/>
                        </a:spcBef>
                        <a:spcAft>
                          <a:spcPts val="100"/>
                        </a:spcAft>
                      </a:pPr>
                      <a:r>
                        <a:rPr lang="en-US" sz="2000" b="1">
                          <a:effectLst/>
                        </a:rPr>
                        <a:t>Hậu quả</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6898822"/>
                  </a:ext>
                </a:extLst>
              </a:tr>
              <a:tr h="2895708">
                <a:tc>
                  <a:txBody>
                    <a:bodyPr/>
                    <a:lstStyle/>
                    <a:p>
                      <a:pPr marL="0" marR="0" algn="ctr">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Calibri" panose="020F0502020204030204" pitchFamily="34" charset="0"/>
                        </a:rPr>
                        <a:t>Hành vi tuyên truyền thông tin sai sự thật trên mạng máy tính, mạng viễn thông.</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2000">
                          <a:effectLst/>
                        </a:rPr>
                        <a:t>• </a:t>
                      </a:r>
                      <a:r>
                        <a:rPr lang="en-US" sz="2000">
                          <a:solidFill>
                            <a:srgbClr val="000000"/>
                          </a:solidFill>
                          <a:effectLst/>
                          <a:latin typeface="+mj-lt"/>
                          <a:ea typeface="Times New Roman" panose="02020603050405020304" pitchFamily="18" charset="0"/>
                          <a:cs typeface="Calibri" panose="020F0502020204030204" pitchFamily="34" charset="0"/>
                        </a:rPr>
                        <a:t>Ảnh hưởng đến danh dự của người khác.</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effectLst/>
                        </a:rPr>
                        <a:t>• </a:t>
                      </a:r>
                      <a:r>
                        <a:rPr lang="en-US" sz="2000">
                          <a:solidFill>
                            <a:srgbClr val="000000"/>
                          </a:solidFill>
                          <a:effectLst/>
                          <a:latin typeface="+mj-lt"/>
                          <a:ea typeface="Times New Roman" panose="02020603050405020304" pitchFamily="18" charset="0"/>
                          <a:cs typeface="Calibri" panose="020F0502020204030204" pitchFamily="34" charset="0"/>
                        </a:rPr>
                        <a:t>Bị phạt từ 20.000.000 đồng đến 30.000.000 đồng đối với tổ chức và từ 10.000.000 đồng đến 15.000.000 đồng đối với cá nhân. </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effectLst/>
                        </a:rPr>
                        <a:t>• </a:t>
                      </a:r>
                      <a:r>
                        <a:rPr lang="en-US" sz="2000">
                          <a:solidFill>
                            <a:srgbClr val="000000"/>
                          </a:solidFill>
                          <a:effectLst/>
                          <a:latin typeface="+mj-lt"/>
                          <a:ea typeface="Times New Roman" panose="02020603050405020304" pitchFamily="18" charset="0"/>
                          <a:cs typeface="Calibri" panose="020F0502020204030204" pitchFamily="34" charset="0"/>
                        </a:rPr>
                        <a:t>Buộc gỡ bỏ đường dẫn đến thông tin sai sự thật.</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237675901"/>
                  </a:ext>
                </a:extLst>
              </a:tr>
            </a:tbl>
          </a:graphicData>
        </a:graphic>
      </p:graphicFrame>
    </p:spTree>
    <p:extLst>
      <p:ext uri="{BB962C8B-B14F-4D97-AF65-F5344CB8AC3E}">
        <p14:creationId xmlns:p14="http://schemas.microsoft.com/office/powerpoint/2010/main" val="29710221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6373" y="96334"/>
            <a:ext cx="2271598" cy="553998"/>
            <a:chOff x="605200" y="2456835"/>
            <a:chExt cx="2271598" cy="553998"/>
          </a:xfrm>
        </p:grpSpPr>
        <p:sp>
          <p:nvSpPr>
            <p:cNvPr id="13" name="TextBox 12"/>
            <p:cNvSpPr txBox="1"/>
            <p:nvPr/>
          </p:nvSpPr>
          <p:spPr>
            <a:xfrm>
              <a:off x="605200" y="2456835"/>
              <a:ext cx="2271598" cy="553998"/>
            </a:xfrm>
            <a:prstGeom prst="rect">
              <a:avLst/>
            </a:prstGeom>
            <a:noFill/>
          </p:spPr>
          <p:txBody>
            <a:bodyPr wrap="square" rtlCol="0">
              <a:spAutoFit/>
            </a:bodyPr>
            <a:lstStyle/>
            <a:p>
              <a:pPr lvl="1" algn="just">
                <a:lnSpc>
                  <a:spcPct val="150000"/>
                </a:lnSpc>
              </a:pPr>
              <a:r>
                <a:rPr lang="en-US" sz="2000" b="1">
                  <a:solidFill>
                    <a:srgbClr val="C00000"/>
                  </a:solidFill>
                </a:rPr>
                <a:t>    </a:t>
              </a:r>
              <a:r>
                <a:rPr lang="vi-VN" sz="2000" b="1">
                  <a:solidFill>
                    <a:srgbClr val="C00000"/>
                  </a:solidFill>
                </a:rPr>
                <a:t>Trường hợp </a:t>
              </a:r>
              <a:r>
                <a:rPr lang="en-US" sz="2000" b="1">
                  <a:solidFill>
                    <a:srgbClr val="C00000"/>
                  </a:solidFill>
                </a:rPr>
                <a:t>2</a:t>
              </a:r>
              <a:r>
                <a:rPr lang="vi-VN" sz="2000" b="1">
                  <a:solidFill>
                    <a:srgbClr val="C00000"/>
                  </a:solidFill>
                </a:rPr>
                <a:t>:</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397971" y="96334"/>
            <a:ext cx="4770473" cy="553998"/>
            <a:chOff x="9220199" y="2324100"/>
            <a:chExt cx="4770473" cy="553998"/>
          </a:xfrm>
        </p:grpSpPr>
        <p:sp>
          <p:nvSpPr>
            <p:cNvPr id="8" name="TextBox 7"/>
            <p:cNvSpPr txBox="1"/>
            <p:nvPr/>
          </p:nvSpPr>
          <p:spPr>
            <a:xfrm>
              <a:off x="9220199" y="2324100"/>
              <a:ext cx="4770473" cy="553998"/>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        Bà B phải chịu trách nhiệm dân sự.</a:t>
              </a:r>
            </a:p>
          </p:txBody>
        </p:sp>
        <p:pic>
          <p:nvPicPr>
            <p:cNvPr id="9" name="Picture 2" descr="https://cdn-icons-png.flaticon.com/128/4151/41514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ounded Rectangle 15"/>
          <p:cNvSpPr/>
          <p:nvPr/>
        </p:nvSpPr>
        <p:spPr>
          <a:xfrm>
            <a:off x="1015993" y="1626304"/>
            <a:ext cx="7597429" cy="1471996"/>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Trách nhiệm đó sẽ gây nên những thiệt hại về tài sản, nhân thân,... cho bà B (phải trả lại tiền cho ông A, ảnh hưởng đến danh dự, uy tín,...).</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18" name="Elbow Connector 17"/>
          <p:cNvCxnSpPr>
            <a:endCxn id="16" idx="1"/>
          </p:cNvCxnSpPr>
          <p:nvPr/>
        </p:nvCxnSpPr>
        <p:spPr>
          <a:xfrm rot="16200000" flipH="1">
            <a:off x="26307" y="1372615"/>
            <a:ext cx="1418717" cy="560655"/>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1015993" y="3338273"/>
            <a:ext cx="7597429" cy="955038"/>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ysClr val="windowText" lastClr="000000"/>
                </a:solidFill>
                <a:cs typeface="Arial" panose="020B0604020202020204" pitchFamily="34" charset="0"/>
              </a:rPr>
              <a:t>Trách nhiệm b</a:t>
            </a:r>
            <a:r>
              <a:rPr lang="vi-VN" sz="2000">
                <a:solidFill>
                  <a:sysClr val="windowText" lastClr="000000"/>
                </a:solidFill>
                <a:cs typeface="Arial" panose="020B0604020202020204" pitchFamily="34" charset="0"/>
              </a:rPr>
              <a:t>uộc bà B phải chịu các biện pháp cưỡng chế như: buộc trả nợ,.... </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20" name="Elbow Connector 19"/>
          <p:cNvCxnSpPr>
            <a:endCxn id="19" idx="1"/>
          </p:cNvCxnSpPr>
          <p:nvPr/>
        </p:nvCxnSpPr>
        <p:spPr>
          <a:xfrm rot="16200000" flipH="1">
            <a:off x="-599704" y="2200095"/>
            <a:ext cx="2670738" cy="560656"/>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75495" y="776253"/>
            <a:ext cx="986677" cy="481250"/>
          </a:xfrm>
          <a:prstGeom prst="roundRect">
            <a:avLst>
              <a:gd name="adj" fmla="val 14184"/>
            </a:avLst>
          </a:prstGeom>
          <a:solidFill>
            <a:schemeClr val="tx2">
              <a:lumMod val="5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cs typeface="Arial" panose="020B0604020202020204" pitchFamily="34" charset="0"/>
              </a:rPr>
              <a:t>Lí do</a:t>
            </a:r>
            <a:endParaRPr lang="vi-VN" sz="2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70184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6373" y="96334"/>
            <a:ext cx="2271598" cy="553998"/>
            <a:chOff x="605200" y="2456835"/>
            <a:chExt cx="2271598" cy="553998"/>
          </a:xfrm>
        </p:grpSpPr>
        <p:sp>
          <p:nvSpPr>
            <p:cNvPr id="13" name="TextBox 12"/>
            <p:cNvSpPr txBox="1"/>
            <p:nvPr/>
          </p:nvSpPr>
          <p:spPr>
            <a:xfrm>
              <a:off x="605200" y="2456835"/>
              <a:ext cx="2271598" cy="553998"/>
            </a:xfrm>
            <a:prstGeom prst="rect">
              <a:avLst/>
            </a:prstGeom>
            <a:noFill/>
          </p:spPr>
          <p:txBody>
            <a:bodyPr wrap="square" rtlCol="0">
              <a:spAutoFit/>
            </a:bodyPr>
            <a:lstStyle/>
            <a:p>
              <a:pPr lvl="1" algn="just">
                <a:lnSpc>
                  <a:spcPct val="150000"/>
                </a:lnSpc>
              </a:pPr>
              <a:r>
                <a:rPr lang="en-US" sz="2000" b="1">
                  <a:solidFill>
                    <a:srgbClr val="C00000"/>
                  </a:solidFill>
                </a:rPr>
                <a:t>    </a:t>
              </a:r>
              <a:r>
                <a:rPr lang="vi-VN" sz="2000" b="1">
                  <a:solidFill>
                    <a:srgbClr val="C00000"/>
                  </a:solidFill>
                </a:rPr>
                <a:t>Trường hợp </a:t>
              </a:r>
              <a:r>
                <a:rPr lang="en-US" sz="2000" b="1">
                  <a:solidFill>
                    <a:srgbClr val="C00000"/>
                  </a:solidFill>
                </a:rPr>
                <a:t>3</a:t>
              </a:r>
              <a:r>
                <a:rPr lang="vi-VN" sz="2000" b="1">
                  <a:solidFill>
                    <a:srgbClr val="C00000"/>
                  </a:solidFill>
                </a:rPr>
                <a:t>:</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397971" y="96334"/>
            <a:ext cx="4770473" cy="553998"/>
            <a:chOff x="9220199" y="2324100"/>
            <a:chExt cx="4770473" cy="553998"/>
          </a:xfrm>
        </p:grpSpPr>
        <p:sp>
          <p:nvSpPr>
            <p:cNvPr id="8" name="TextBox 7"/>
            <p:cNvSpPr txBox="1"/>
            <p:nvPr/>
          </p:nvSpPr>
          <p:spPr>
            <a:xfrm>
              <a:off x="9220199" y="2324100"/>
              <a:ext cx="4770473" cy="553998"/>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        Anh P phải chịu trách nhiệm kỉ luật.</a:t>
              </a:r>
            </a:p>
          </p:txBody>
        </p:sp>
        <p:pic>
          <p:nvPicPr>
            <p:cNvPr id="9" name="Picture 2" descr="https://cdn-icons-png.flaticon.com/128/4151/41514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ounded Rectangle 10"/>
          <p:cNvSpPr/>
          <p:nvPr/>
        </p:nvSpPr>
        <p:spPr>
          <a:xfrm>
            <a:off x="1015995" y="1589734"/>
            <a:ext cx="7360362" cy="536327"/>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Trách nhiệm đó phát sinh khi anh P vi phạm kỉ luật.</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6" name="Rounded Rectangle 15"/>
          <p:cNvSpPr/>
          <p:nvPr/>
        </p:nvSpPr>
        <p:spPr>
          <a:xfrm>
            <a:off x="1015993" y="2311891"/>
            <a:ext cx="7360365" cy="955038"/>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Trách nhiệm được quy định trong Bộ luật Dân sự và các văn bản quy phạm pháp luật khác có liên quan.</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17" name="Elbow Connector 16"/>
          <p:cNvCxnSpPr>
            <a:endCxn id="11" idx="1"/>
          </p:cNvCxnSpPr>
          <p:nvPr/>
        </p:nvCxnSpPr>
        <p:spPr>
          <a:xfrm rot="16200000" flipH="1">
            <a:off x="362967" y="1204869"/>
            <a:ext cx="745683" cy="560374"/>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endCxn id="16" idx="1"/>
          </p:cNvCxnSpPr>
          <p:nvPr/>
        </p:nvCxnSpPr>
        <p:spPr>
          <a:xfrm rot="16200000" flipH="1">
            <a:off x="-102933" y="1670484"/>
            <a:ext cx="1677196" cy="560656"/>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1015994" y="3452759"/>
            <a:ext cx="7360365" cy="955038"/>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Trách nhiệm đó do người đứng đầu công ty áp dụng đối với anh P.</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20" name="Elbow Connector 19"/>
          <p:cNvCxnSpPr>
            <a:endCxn id="19" idx="1"/>
          </p:cNvCxnSpPr>
          <p:nvPr/>
        </p:nvCxnSpPr>
        <p:spPr>
          <a:xfrm rot="16200000" flipH="1">
            <a:off x="-656946" y="2257337"/>
            <a:ext cx="2785223" cy="560657"/>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75495" y="776253"/>
            <a:ext cx="986677" cy="481250"/>
          </a:xfrm>
          <a:prstGeom prst="roundRect">
            <a:avLst>
              <a:gd name="adj" fmla="val 14184"/>
            </a:avLst>
          </a:prstGeom>
          <a:solidFill>
            <a:schemeClr val="tx2">
              <a:lumMod val="5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cs typeface="Arial" panose="020B0604020202020204" pitchFamily="34" charset="0"/>
              </a:rPr>
              <a:t>Lí do</a:t>
            </a:r>
            <a:endParaRPr lang="vi-VN" sz="2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51957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6373" y="96334"/>
            <a:ext cx="2271598" cy="553998"/>
            <a:chOff x="605200" y="2456835"/>
            <a:chExt cx="2271598" cy="553998"/>
          </a:xfrm>
        </p:grpSpPr>
        <p:sp>
          <p:nvSpPr>
            <p:cNvPr id="13" name="TextBox 12"/>
            <p:cNvSpPr txBox="1"/>
            <p:nvPr/>
          </p:nvSpPr>
          <p:spPr>
            <a:xfrm>
              <a:off x="605200" y="2456835"/>
              <a:ext cx="2271598" cy="553998"/>
            </a:xfrm>
            <a:prstGeom prst="rect">
              <a:avLst/>
            </a:prstGeom>
            <a:noFill/>
          </p:spPr>
          <p:txBody>
            <a:bodyPr wrap="square" rtlCol="0">
              <a:spAutoFit/>
            </a:bodyPr>
            <a:lstStyle/>
            <a:p>
              <a:pPr lvl="1" algn="just">
                <a:lnSpc>
                  <a:spcPct val="150000"/>
                </a:lnSpc>
              </a:pPr>
              <a:r>
                <a:rPr lang="en-US" sz="2000" b="1">
                  <a:solidFill>
                    <a:srgbClr val="C00000"/>
                  </a:solidFill>
                </a:rPr>
                <a:t>    </a:t>
              </a:r>
              <a:r>
                <a:rPr lang="vi-VN" sz="2000" b="1">
                  <a:solidFill>
                    <a:srgbClr val="C00000"/>
                  </a:solidFill>
                </a:rPr>
                <a:t>Trường hợp </a:t>
              </a:r>
              <a:r>
                <a:rPr lang="en-US" sz="2000" b="1">
                  <a:solidFill>
                    <a:srgbClr val="C00000"/>
                  </a:solidFill>
                </a:rPr>
                <a:t>3</a:t>
              </a:r>
              <a:r>
                <a:rPr lang="vi-VN" sz="2000" b="1">
                  <a:solidFill>
                    <a:srgbClr val="C00000"/>
                  </a:solidFill>
                </a:rPr>
                <a:t>:</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397971" y="96334"/>
            <a:ext cx="4770473" cy="553998"/>
            <a:chOff x="9220199" y="2324100"/>
            <a:chExt cx="4770473" cy="553998"/>
          </a:xfrm>
        </p:grpSpPr>
        <p:sp>
          <p:nvSpPr>
            <p:cNvPr id="8" name="TextBox 7"/>
            <p:cNvSpPr txBox="1"/>
            <p:nvPr/>
          </p:nvSpPr>
          <p:spPr>
            <a:xfrm>
              <a:off x="9220199" y="2324100"/>
              <a:ext cx="4770473" cy="553998"/>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        Anh P phải chịu trách nhiệm kỉ luật.</a:t>
              </a:r>
            </a:p>
          </p:txBody>
        </p:sp>
        <p:pic>
          <p:nvPicPr>
            <p:cNvPr id="9" name="Picture 2" descr="https://cdn-icons-png.flaticon.com/128/4151/41514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ounded Rectangle 10"/>
          <p:cNvSpPr/>
          <p:nvPr/>
        </p:nvSpPr>
        <p:spPr>
          <a:xfrm>
            <a:off x="1682040" y="1441285"/>
            <a:ext cx="6604005" cy="1013847"/>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Trách nhiệm đó gây nên những thiệt hại về công việc, thu nhập,... cho anh P.</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6" name="Rounded Rectangle 15"/>
          <p:cNvSpPr/>
          <p:nvPr/>
        </p:nvSpPr>
        <p:spPr>
          <a:xfrm>
            <a:off x="1682040" y="2719983"/>
            <a:ext cx="6604008" cy="1416921"/>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Trách nhiệm đó buộc anh P phải chịu các biện pháp cưỡng chế như khiển trách, cảnh cáo, hạ bậc lương, buộc thôi việc,...</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17" name="Elbow Connector 16"/>
          <p:cNvCxnSpPr>
            <a:stCxn id="10" idx="2"/>
            <a:endCxn id="11" idx="1"/>
          </p:cNvCxnSpPr>
          <p:nvPr/>
        </p:nvCxnSpPr>
        <p:spPr>
          <a:xfrm rot="16200000" flipH="1">
            <a:off x="880084" y="1146253"/>
            <a:ext cx="690706" cy="913206"/>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10" idx="2"/>
            <a:endCxn id="16" idx="1"/>
          </p:cNvCxnSpPr>
          <p:nvPr/>
        </p:nvCxnSpPr>
        <p:spPr>
          <a:xfrm rot="16200000" flipH="1">
            <a:off x="139967" y="1886370"/>
            <a:ext cx="2170941" cy="913206"/>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75495" y="776253"/>
            <a:ext cx="986677" cy="481250"/>
          </a:xfrm>
          <a:prstGeom prst="roundRect">
            <a:avLst>
              <a:gd name="adj" fmla="val 14184"/>
            </a:avLst>
          </a:prstGeom>
          <a:solidFill>
            <a:schemeClr val="tx2">
              <a:lumMod val="5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cs typeface="Arial" panose="020B0604020202020204" pitchFamily="34" charset="0"/>
              </a:rPr>
              <a:t>Lí do</a:t>
            </a:r>
            <a:endParaRPr lang="vi-VN" sz="2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82055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6373" y="96334"/>
            <a:ext cx="2271598" cy="553998"/>
            <a:chOff x="605200" y="2456835"/>
            <a:chExt cx="2271598" cy="553998"/>
          </a:xfrm>
        </p:grpSpPr>
        <p:sp>
          <p:nvSpPr>
            <p:cNvPr id="13" name="TextBox 12"/>
            <p:cNvSpPr txBox="1"/>
            <p:nvPr/>
          </p:nvSpPr>
          <p:spPr>
            <a:xfrm>
              <a:off x="605200" y="2456835"/>
              <a:ext cx="2271598" cy="553998"/>
            </a:xfrm>
            <a:prstGeom prst="rect">
              <a:avLst/>
            </a:prstGeom>
            <a:noFill/>
          </p:spPr>
          <p:txBody>
            <a:bodyPr wrap="square" rtlCol="0">
              <a:spAutoFit/>
            </a:bodyPr>
            <a:lstStyle/>
            <a:p>
              <a:pPr lvl="1" algn="just">
                <a:lnSpc>
                  <a:spcPct val="150000"/>
                </a:lnSpc>
              </a:pPr>
              <a:r>
                <a:rPr lang="en-US" sz="2000" b="1">
                  <a:solidFill>
                    <a:srgbClr val="C00000"/>
                  </a:solidFill>
                </a:rPr>
                <a:t>    </a:t>
              </a:r>
              <a:r>
                <a:rPr lang="vi-VN" sz="2000" b="1">
                  <a:solidFill>
                    <a:srgbClr val="C00000"/>
                  </a:solidFill>
                </a:rPr>
                <a:t>Trường hợp </a:t>
              </a:r>
              <a:r>
                <a:rPr lang="en-US" sz="2000" b="1">
                  <a:solidFill>
                    <a:srgbClr val="C00000"/>
                  </a:solidFill>
                </a:rPr>
                <a:t>4</a:t>
              </a:r>
              <a:r>
                <a:rPr lang="vi-VN" sz="2000" b="1">
                  <a:solidFill>
                    <a:srgbClr val="C00000"/>
                  </a:solidFill>
                </a:rPr>
                <a:t>:</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397971" y="96334"/>
            <a:ext cx="6034829" cy="553998"/>
            <a:chOff x="9220199" y="2324100"/>
            <a:chExt cx="6034829" cy="553998"/>
          </a:xfrm>
        </p:grpSpPr>
        <p:sp>
          <p:nvSpPr>
            <p:cNvPr id="8" name="TextBox 7"/>
            <p:cNvSpPr txBox="1"/>
            <p:nvPr/>
          </p:nvSpPr>
          <p:spPr>
            <a:xfrm>
              <a:off x="9220199" y="2324100"/>
              <a:ext cx="6034829" cy="553998"/>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        Anh T và anh Q phải chịu trách nhiệm hình sự.</a:t>
              </a:r>
            </a:p>
          </p:txBody>
        </p:sp>
        <p:pic>
          <p:nvPicPr>
            <p:cNvPr id="9" name="Picture 2" descr="https://cdn-icons-png.flaticon.com/128/4151/41514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ounded Rectangle 10"/>
          <p:cNvSpPr/>
          <p:nvPr/>
        </p:nvSpPr>
        <p:spPr>
          <a:xfrm>
            <a:off x="1015995" y="1589734"/>
            <a:ext cx="7416806" cy="536327"/>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Trách nhiệm phát sinh khi anh T và anh Q vi phạm hình sự.</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6" name="Rounded Rectangle 15"/>
          <p:cNvSpPr/>
          <p:nvPr/>
        </p:nvSpPr>
        <p:spPr>
          <a:xfrm>
            <a:off x="1015991" y="2438912"/>
            <a:ext cx="7416809" cy="536327"/>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Trách nhiệm được quy định trong Bộ luật Hình sự.</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17" name="Elbow Connector 16"/>
          <p:cNvCxnSpPr>
            <a:endCxn id="11" idx="1"/>
          </p:cNvCxnSpPr>
          <p:nvPr/>
        </p:nvCxnSpPr>
        <p:spPr>
          <a:xfrm rot="16200000" flipH="1">
            <a:off x="362967" y="1204869"/>
            <a:ext cx="745683" cy="560374"/>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endCxn id="16" idx="1"/>
          </p:cNvCxnSpPr>
          <p:nvPr/>
        </p:nvCxnSpPr>
        <p:spPr>
          <a:xfrm rot="16200000" flipH="1">
            <a:off x="-61767" y="1629318"/>
            <a:ext cx="1594862" cy="560654"/>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1015991" y="3344040"/>
            <a:ext cx="7416809" cy="955038"/>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Trách nhiệm đó do cơ quan có thẩm quyền (Toà án) áp dụng đối với anh T và anh Q.</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20" name="Elbow Connector 19"/>
          <p:cNvCxnSpPr>
            <a:endCxn id="19" idx="1"/>
          </p:cNvCxnSpPr>
          <p:nvPr/>
        </p:nvCxnSpPr>
        <p:spPr>
          <a:xfrm rot="16200000" flipH="1">
            <a:off x="-602588" y="2202979"/>
            <a:ext cx="2676505" cy="560654"/>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75495" y="776253"/>
            <a:ext cx="986677" cy="481250"/>
          </a:xfrm>
          <a:prstGeom prst="roundRect">
            <a:avLst>
              <a:gd name="adj" fmla="val 14184"/>
            </a:avLst>
          </a:prstGeom>
          <a:solidFill>
            <a:schemeClr val="tx2">
              <a:lumMod val="5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cs typeface="Arial" panose="020B0604020202020204" pitchFamily="34" charset="0"/>
              </a:rPr>
              <a:t>Lí do</a:t>
            </a:r>
            <a:endParaRPr lang="vi-VN" sz="2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72909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6373" y="96334"/>
            <a:ext cx="2271598" cy="553998"/>
            <a:chOff x="605200" y="2456835"/>
            <a:chExt cx="2271598" cy="553998"/>
          </a:xfrm>
        </p:grpSpPr>
        <p:sp>
          <p:nvSpPr>
            <p:cNvPr id="13" name="TextBox 12"/>
            <p:cNvSpPr txBox="1"/>
            <p:nvPr/>
          </p:nvSpPr>
          <p:spPr>
            <a:xfrm>
              <a:off x="605200" y="2456835"/>
              <a:ext cx="2271598" cy="553998"/>
            </a:xfrm>
            <a:prstGeom prst="rect">
              <a:avLst/>
            </a:prstGeom>
            <a:noFill/>
          </p:spPr>
          <p:txBody>
            <a:bodyPr wrap="square" rtlCol="0">
              <a:spAutoFit/>
            </a:bodyPr>
            <a:lstStyle/>
            <a:p>
              <a:pPr lvl="1" algn="just">
                <a:lnSpc>
                  <a:spcPct val="150000"/>
                </a:lnSpc>
              </a:pPr>
              <a:r>
                <a:rPr lang="en-US" sz="2000" b="1">
                  <a:solidFill>
                    <a:srgbClr val="C00000"/>
                  </a:solidFill>
                </a:rPr>
                <a:t>    </a:t>
              </a:r>
              <a:r>
                <a:rPr lang="vi-VN" sz="2000" b="1">
                  <a:solidFill>
                    <a:srgbClr val="C00000"/>
                  </a:solidFill>
                </a:rPr>
                <a:t>Trường hợp </a:t>
              </a:r>
              <a:r>
                <a:rPr lang="en-US" sz="2000" b="1">
                  <a:solidFill>
                    <a:srgbClr val="C00000"/>
                  </a:solidFill>
                </a:rPr>
                <a:t>4</a:t>
              </a:r>
              <a:r>
                <a:rPr lang="vi-VN" sz="2000" b="1">
                  <a:solidFill>
                    <a:srgbClr val="C00000"/>
                  </a:solidFill>
                </a:rPr>
                <a:t>:</a:t>
              </a:r>
              <a:endParaRPr lang="en-US" sz="2000" b="1">
                <a:solidFill>
                  <a:srgbClr val="C00000"/>
                </a:solidFill>
              </a:endParaRPr>
            </a:p>
          </p:txBody>
        </p:sp>
        <p:pic>
          <p:nvPicPr>
            <p:cNvPr id="14"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397971" y="96334"/>
            <a:ext cx="6034829" cy="553998"/>
            <a:chOff x="9220199" y="2324100"/>
            <a:chExt cx="6034829" cy="553998"/>
          </a:xfrm>
        </p:grpSpPr>
        <p:sp>
          <p:nvSpPr>
            <p:cNvPr id="8" name="TextBox 7"/>
            <p:cNvSpPr txBox="1"/>
            <p:nvPr/>
          </p:nvSpPr>
          <p:spPr>
            <a:xfrm>
              <a:off x="9220199" y="2324100"/>
              <a:ext cx="6034829" cy="553998"/>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        Anh T và anh Q phải chịu trách nhiệm hình sự.</a:t>
              </a:r>
            </a:p>
          </p:txBody>
        </p:sp>
        <p:pic>
          <p:nvPicPr>
            <p:cNvPr id="9" name="Picture 2" descr="https://cdn-icons-png.flaticon.com/128/4151/415147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ounded Rectangle 10"/>
          <p:cNvSpPr/>
          <p:nvPr/>
        </p:nvSpPr>
        <p:spPr>
          <a:xfrm>
            <a:off x="1179586" y="1614311"/>
            <a:ext cx="7416806" cy="624639"/>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Trách nhiệm đó sẽ tước bỏ quyền, lợi ích của anh T và anh Q.</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6" name="Rounded Rectangle 15"/>
          <p:cNvSpPr/>
          <p:nvPr/>
        </p:nvSpPr>
        <p:spPr>
          <a:xfrm>
            <a:off x="1179582" y="2551801"/>
            <a:ext cx="7416809" cy="1015488"/>
          </a:xfrm>
          <a:prstGeom prst="roundRect">
            <a:avLst>
              <a:gd name="adj" fmla="val 5472"/>
            </a:avLst>
          </a:prstGeom>
          <a:solidFill>
            <a:schemeClr val="tx2">
              <a:lumMod val="20000"/>
              <a:lumOff val="8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Trách nhiệm đó buộc anh T và anh Q phải chịu các biện pháp cưỡng chế như: phạt tiền, phạt tù, tử hình,...</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17" name="Elbow Connector 16"/>
          <p:cNvCxnSpPr>
            <a:endCxn id="11" idx="1"/>
          </p:cNvCxnSpPr>
          <p:nvPr/>
        </p:nvCxnSpPr>
        <p:spPr>
          <a:xfrm rot="16200000" flipH="1">
            <a:off x="410396" y="1157440"/>
            <a:ext cx="814417" cy="723964"/>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endCxn id="16" idx="1"/>
          </p:cNvCxnSpPr>
          <p:nvPr/>
        </p:nvCxnSpPr>
        <p:spPr>
          <a:xfrm rot="16200000" flipH="1">
            <a:off x="-156206" y="1723756"/>
            <a:ext cx="1947331" cy="724245"/>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75495" y="776253"/>
            <a:ext cx="986677" cy="481250"/>
          </a:xfrm>
          <a:prstGeom prst="roundRect">
            <a:avLst>
              <a:gd name="adj" fmla="val 14184"/>
            </a:avLst>
          </a:prstGeom>
          <a:solidFill>
            <a:schemeClr val="tx2">
              <a:lumMod val="50000"/>
            </a:schemeClr>
          </a:solidFill>
          <a:ln w="12700">
            <a:solidFill>
              <a:srgbClr val="A66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cs typeface="Arial" panose="020B0604020202020204" pitchFamily="34" charset="0"/>
              </a:rPr>
              <a:t>Lí do</a:t>
            </a:r>
            <a:endParaRPr lang="vi-VN" sz="2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92887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 y="27245"/>
            <a:ext cx="9144000" cy="598177"/>
          </a:xfrm>
          <a:prstGeom prst="rect">
            <a:avLst/>
          </a:prstGeom>
          <a:noFill/>
        </p:spPr>
        <p:txBody>
          <a:bodyPr wrap="square" rtlCol="0">
            <a:spAutoFit/>
          </a:bodyPr>
          <a:lstStyle/>
          <a:p>
            <a:pPr algn="ctr">
              <a:lnSpc>
                <a:spcPct val="150000"/>
              </a:lnSpc>
            </a:pPr>
            <a:r>
              <a:rPr lang="en-US" sz="2500" b="1">
                <a:solidFill>
                  <a:srgbClr val="C00000"/>
                </a:solidFill>
              </a:rPr>
              <a:t>b. Khái niệm và phân loại trách nhiệm pháp lí</a:t>
            </a:r>
          </a:p>
        </p:txBody>
      </p:sp>
      <p:sp>
        <p:nvSpPr>
          <p:cNvPr id="7" name="Rounded Rectangle 6"/>
          <p:cNvSpPr/>
          <p:nvPr/>
        </p:nvSpPr>
        <p:spPr>
          <a:xfrm>
            <a:off x="3368415" y="747911"/>
            <a:ext cx="2407157" cy="551189"/>
          </a:xfrm>
          <a:prstGeom prst="roundRect">
            <a:avLst>
              <a:gd name="adj" fmla="val 14455"/>
            </a:avLst>
          </a:prstGeom>
          <a:solidFill>
            <a:schemeClr val="tx2">
              <a:lumMod val="75000"/>
            </a:schemeClr>
          </a:solidFill>
          <a:ln w="28575">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40863DE-8349-D18B-29DA-3A8BF018B844}"/>
              </a:ext>
            </a:extLst>
          </p:cNvPr>
          <p:cNvGrpSpPr/>
          <p:nvPr/>
        </p:nvGrpSpPr>
        <p:grpSpPr>
          <a:xfrm>
            <a:off x="1424959" y="1421589"/>
            <a:ext cx="6294068" cy="468480"/>
            <a:chOff x="1188734" y="579330"/>
            <a:chExt cx="6294068" cy="468480"/>
          </a:xfrm>
        </p:grpSpPr>
        <p:sp>
          <p:nvSpPr>
            <p:cNvPr id="9" name="Freeform 4">
              <a:extLst>
                <a:ext uri="{FF2B5EF4-FFF2-40B4-BE49-F238E27FC236}">
                  <a16:creationId xmlns:a16="http://schemas.microsoft.com/office/drawing/2014/main" id="{407390DA-EE65-DA1D-C39E-152F1CFADCC7}"/>
                </a:ext>
              </a:extLst>
            </p:cNvPr>
            <p:cNvSpPr/>
            <p:nvPr/>
          </p:nvSpPr>
          <p:spPr>
            <a:xfrm>
              <a:off x="1188734" y="579330"/>
              <a:ext cx="581025" cy="46848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DC43038-46C3-9F58-E08A-F4D8E522DB97}"/>
                </a:ext>
              </a:extLst>
            </p:cNvPr>
            <p:cNvSpPr txBox="1"/>
            <p:nvPr/>
          </p:nvSpPr>
          <p:spPr>
            <a:xfrm>
              <a:off x="1828801" y="647700"/>
              <a:ext cx="5654001" cy="400110"/>
            </a:xfrm>
            <a:prstGeom prst="rect">
              <a:avLst/>
            </a:prstGeom>
            <a:noFill/>
          </p:spPr>
          <p:txBody>
            <a:bodyPr wrap="square">
              <a:spAutoFit/>
            </a:bodyPr>
            <a:lstStyle/>
            <a:p>
              <a:r>
                <a:rPr lang="en-US" sz="2000" i="1">
                  <a:latin typeface="Arial" panose="020B0604020202020204" pitchFamily="34" charset="0"/>
                  <a:cs typeface="Arial" panose="020B0604020202020204" pitchFamily="34" charset="0"/>
                </a:rPr>
                <a:t>Đọc thông tin trong SGK tr. 44 và trả lời câu hỏi:</a:t>
              </a:r>
            </a:p>
          </p:txBody>
        </p:sp>
      </p:grpSp>
      <p:sp>
        <p:nvSpPr>
          <p:cNvPr id="11" name="Google Shape;3209;p151"/>
          <p:cNvSpPr/>
          <p:nvPr/>
        </p:nvSpPr>
        <p:spPr>
          <a:xfrm>
            <a:off x="2278432" y="2006123"/>
            <a:ext cx="4587122" cy="655460"/>
          </a:xfrm>
          <a:prstGeom prst="roundRect">
            <a:avLst>
              <a:gd name="adj" fmla="val 10321"/>
            </a:avLst>
          </a:prstGeom>
          <a:solidFill>
            <a:srgbClr val="FFF3E7"/>
          </a:solidFill>
          <a:ln w="9525">
            <a:solidFill>
              <a:srgbClr val="000000"/>
            </a:solidFill>
          </a:ln>
        </p:spPr>
        <p:txBody>
          <a:bodyPr spcFirstLastPara="1" wrap="square" lIns="91425" tIns="91425" rIns="91425" bIns="91425" anchor="ctr" anchorCtr="0">
            <a:noAutofit/>
          </a:bodyPr>
          <a:lstStyle/>
          <a:p>
            <a:pPr lvl="0" algn="ctr">
              <a:lnSpc>
                <a:spcPct val="150000"/>
              </a:lnSpc>
            </a:pPr>
            <a:r>
              <a:rPr lang="vi-VN" sz="2000"/>
              <a:t>Theo em, trách nhiệm pháp lí là gì?</a:t>
            </a:r>
          </a:p>
        </p:txBody>
      </p:sp>
      <p:grpSp>
        <p:nvGrpSpPr>
          <p:cNvPr id="13" name="Group 12"/>
          <p:cNvGrpSpPr/>
          <p:nvPr/>
        </p:nvGrpSpPr>
        <p:grpSpPr>
          <a:xfrm>
            <a:off x="346952" y="2924822"/>
            <a:ext cx="8450082" cy="1424022"/>
            <a:chOff x="648087" y="1974676"/>
            <a:chExt cx="8450082" cy="1424022"/>
          </a:xfrm>
        </p:grpSpPr>
        <p:sp>
          <p:nvSpPr>
            <p:cNvPr id="15" name="Freeform 4"/>
            <p:cNvSpPr/>
            <p:nvPr/>
          </p:nvSpPr>
          <p:spPr>
            <a:xfrm>
              <a:off x="648087" y="1974676"/>
              <a:ext cx="8450082" cy="1424022"/>
            </a:xfrm>
            <a:custGeom>
              <a:avLst/>
              <a:gdLst/>
              <a:ahLst/>
              <a:cxnLst/>
              <a:rect l="l" t="t" r="r" b="b"/>
              <a:pathLst>
                <a:path w="13354516" h="7429967">
                  <a:moveTo>
                    <a:pt x="0" y="0"/>
                  </a:moveTo>
                  <a:lnTo>
                    <a:pt x="13354516" y="0"/>
                  </a:lnTo>
                  <a:lnTo>
                    <a:pt x="13354516" y="7429968"/>
                  </a:lnTo>
                  <a:lnTo>
                    <a:pt x="0" y="74299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5"/>
            <p:cNvSpPr txBox="1"/>
            <p:nvPr/>
          </p:nvSpPr>
          <p:spPr>
            <a:xfrm>
              <a:off x="950324" y="2201301"/>
              <a:ext cx="7845608" cy="1015663"/>
            </a:xfrm>
            <a:prstGeom prst="rect">
              <a:avLst/>
            </a:prstGeom>
            <a:noFill/>
          </p:spPr>
          <p:txBody>
            <a:bodyPr wrap="square" rtlCol="0">
              <a:spAutoFit/>
            </a:bodyPr>
            <a:lstStyle/>
            <a:p>
              <a:pPr algn="just">
                <a:lnSpc>
                  <a:spcPct val="150000"/>
                </a:lnSpc>
              </a:pPr>
              <a:r>
                <a:rPr lang="en-US" sz="2000" b="1"/>
                <a:t>Khái niệm: </a:t>
              </a:r>
              <a:r>
                <a:rPr lang="en-US" sz="2000"/>
                <a:t>N</a:t>
              </a:r>
              <a:r>
                <a:rPr lang="vi-VN" sz="2000"/>
                <a:t>ghĩa vụ mà các chủ thể phải gánh chịu hậu quả bất lợi do Nhà nước quy định từ hành vi vi phạm pháp luật của mình.</a:t>
              </a:r>
            </a:p>
          </p:txBody>
        </p:sp>
      </p:grpSp>
    </p:spTree>
    <p:extLst>
      <p:ext uri="{BB962C8B-B14F-4D97-AF65-F5344CB8AC3E}">
        <p14:creationId xmlns:p14="http://schemas.microsoft.com/office/powerpoint/2010/main" val="3386256204"/>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 y="27245"/>
            <a:ext cx="9144000" cy="598177"/>
          </a:xfrm>
          <a:prstGeom prst="rect">
            <a:avLst/>
          </a:prstGeom>
          <a:noFill/>
        </p:spPr>
        <p:txBody>
          <a:bodyPr wrap="square" rtlCol="0">
            <a:spAutoFit/>
          </a:bodyPr>
          <a:lstStyle/>
          <a:p>
            <a:pPr algn="ctr">
              <a:lnSpc>
                <a:spcPct val="150000"/>
              </a:lnSpc>
            </a:pPr>
            <a:r>
              <a:rPr lang="en-US" sz="2500" b="1">
                <a:solidFill>
                  <a:srgbClr val="C00000"/>
                </a:solidFill>
              </a:rPr>
              <a:t>b. Khái niệm và phân loại trách nhiệm pháp lí</a:t>
            </a:r>
          </a:p>
        </p:txBody>
      </p:sp>
      <p:sp>
        <p:nvSpPr>
          <p:cNvPr id="7" name="Rounded Rectangle 6"/>
          <p:cNvSpPr/>
          <p:nvPr/>
        </p:nvSpPr>
        <p:spPr>
          <a:xfrm>
            <a:off x="3368415" y="747911"/>
            <a:ext cx="2407157" cy="551189"/>
          </a:xfrm>
          <a:prstGeom prst="roundRect">
            <a:avLst>
              <a:gd name="adj" fmla="val 14455"/>
            </a:avLst>
          </a:prstGeom>
          <a:solidFill>
            <a:schemeClr val="tx2">
              <a:lumMod val="75000"/>
            </a:schemeClr>
          </a:solidFill>
          <a:ln w="28575">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40863DE-8349-D18B-29DA-3A8BF018B844}"/>
              </a:ext>
            </a:extLst>
          </p:cNvPr>
          <p:cNvGrpSpPr/>
          <p:nvPr/>
        </p:nvGrpSpPr>
        <p:grpSpPr>
          <a:xfrm>
            <a:off x="1424959" y="1421589"/>
            <a:ext cx="6294068" cy="468480"/>
            <a:chOff x="1188734" y="579330"/>
            <a:chExt cx="6294068" cy="468480"/>
          </a:xfrm>
        </p:grpSpPr>
        <p:sp>
          <p:nvSpPr>
            <p:cNvPr id="9" name="Freeform 4">
              <a:extLst>
                <a:ext uri="{FF2B5EF4-FFF2-40B4-BE49-F238E27FC236}">
                  <a16:creationId xmlns:a16="http://schemas.microsoft.com/office/drawing/2014/main" id="{407390DA-EE65-DA1D-C39E-152F1CFADCC7}"/>
                </a:ext>
              </a:extLst>
            </p:cNvPr>
            <p:cNvSpPr/>
            <p:nvPr/>
          </p:nvSpPr>
          <p:spPr>
            <a:xfrm>
              <a:off x="1188734" y="579330"/>
              <a:ext cx="581025" cy="46848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DC43038-46C3-9F58-E08A-F4D8E522DB97}"/>
                </a:ext>
              </a:extLst>
            </p:cNvPr>
            <p:cNvSpPr txBox="1"/>
            <p:nvPr/>
          </p:nvSpPr>
          <p:spPr>
            <a:xfrm>
              <a:off x="1828801" y="647700"/>
              <a:ext cx="5654001" cy="400110"/>
            </a:xfrm>
            <a:prstGeom prst="rect">
              <a:avLst/>
            </a:prstGeom>
            <a:noFill/>
          </p:spPr>
          <p:txBody>
            <a:bodyPr wrap="square">
              <a:spAutoFit/>
            </a:bodyPr>
            <a:lstStyle/>
            <a:p>
              <a:r>
                <a:rPr lang="en-US" sz="2000" i="1">
                  <a:latin typeface="Arial" panose="020B0604020202020204" pitchFamily="34" charset="0"/>
                  <a:cs typeface="Arial" panose="020B0604020202020204" pitchFamily="34" charset="0"/>
                </a:rPr>
                <a:t>Đọc thông tin trong SGK tr. 44 và trả lời câu hỏi:</a:t>
              </a:r>
            </a:p>
          </p:txBody>
        </p:sp>
      </p:grpSp>
      <p:sp>
        <p:nvSpPr>
          <p:cNvPr id="11" name="Google Shape;3209;p151"/>
          <p:cNvSpPr/>
          <p:nvPr/>
        </p:nvSpPr>
        <p:spPr>
          <a:xfrm>
            <a:off x="2278432" y="2006123"/>
            <a:ext cx="4587122" cy="655460"/>
          </a:xfrm>
          <a:prstGeom prst="roundRect">
            <a:avLst>
              <a:gd name="adj" fmla="val 10321"/>
            </a:avLst>
          </a:prstGeom>
          <a:solidFill>
            <a:srgbClr val="FFF3E7"/>
          </a:solidFill>
          <a:ln w="9525">
            <a:solidFill>
              <a:srgbClr val="000000"/>
            </a:solidFill>
          </a:ln>
        </p:spPr>
        <p:txBody>
          <a:bodyPr spcFirstLastPara="1" wrap="square" lIns="91425" tIns="91425" rIns="91425" bIns="91425" anchor="ctr" anchorCtr="0">
            <a:noAutofit/>
          </a:bodyPr>
          <a:lstStyle/>
          <a:p>
            <a:pPr lvl="0" algn="ctr">
              <a:lnSpc>
                <a:spcPct val="150000"/>
              </a:lnSpc>
            </a:pPr>
            <a:r>
              <a:rPr lang="vi-VN" sz="2000"/>
              <a:t>Theo em, trách nhiệm pháp lí là gì?</a:t>
            </a:r>
          </a:p>
        </p:txBody>
      </p:sp>
      <p:sp>
        <p:nvSpPr>
          <p:cNvPr id="12" name="Google Shape;3209;p151"/>
          <p:cNvSpPr/>
          <p:nvPr/>
        </p:nvSpPr>
        <p:spPr>
          <a:xfrm>
            <a:off x="3932255" y="2777637"/>
            <a:ext cx="1535723" cy="597890"/>
          </a:xfrm>
          <a:prstGeom prst="roundRect">
            <a:avLst>
              <a:gd name="adj" fmla="val 19236"/>
            </a:avLst>
          </a:prstGeom>
          <a:solidFill>
            <a:srgbClr val="D9F3F7"/>
          </a:solidFill>
          <a:ln w="9525">
            <a:solidFill>
              <a:srgbClr val="000000"/>
            </a:solidFill>
          </a:ln>
        </p:spPr>
        <p:txBody>
          <a:bodyPr spcFirstLastPara="1" wrap="square" lIns="91425" tIns="91425" rIns="91425" bIns="91425" anchor="ctr" anchorCtr="0">
            <a:noAutofit/>
          </a:bodyPr>
          <a:lstStyle/>
          <a:p>
            <a:pPr lvl="0" algn="ctr"/>
            <a:r>
              <a:rPr lang="en-US" sz="2000" b="1"/>
              <a:t>Phân loại</a:t>
            </a:r>
            <a:endParaRPr lang="vi-VN" sz="2000" b="1"/>
          </a:p>
        </p:txBody>
      </p:sp>
      <p:grpSp>
        <p:nvGrpSpPr>
          <p:cNvPr id="14" name="Group 13"/>
          <p:cNvGrpSpPr/>
          <p:nvPr/>
        </p:nvGrpSpPr>
        <p:grpSpPr>
          <a:xfrm>
            <a:off x="579588" y="3375527"/>
            <a:ext cx="4120529" cy="1296817"/>
            <a:chOff x="-2432105" y="2509004"/>
            <a:chExt cx="4120529" cy="1296817"/>
          </a:xfrm>
        </p:grpSpPr>
        <p:sp>
          <p:nvSpPr>
            <p:cNvPr id="17" name="Google Shape;3209;p151"/>
            <p:cNvSpPr/>
            <p:nvPr/>
          </p:nvSpPr>
          <p:spPr>
            <a:xfrm>
              <a:off x="-2432105" y="2792723"/>
              <a:ext cx="1768093" cy="1013098"/>
            </a:xfrm>
            <a:prstGeom prst="roundRect">
              <a:avLst>
                <a:gd name="adj" fmla="val 9318"/>
              </a:avLst>
            </a:prstGeom>
            <a:solidFill>
              <a:schemeClr val="accent6"/>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a:t>Trách nhiệm hình sự.</a:t>
              </a:r>
              <a:endParaRPr lang="vi-VN" sz="2000"/>
            </a:p>
          </p:txBody>
        </p:sp>
        <p:cxnSp>
          <p:nvCxnSpPr>
            <p:cNvPr id="18" name="Straight Connector 17"/>
            <p:cNvCxnSpPr>
              <a:stCxn id="12" idx="2"/>
              <a:endCxn id="17" idx="0"/>
            </p:cNvCxnSpPr>
            <p:nvPr/>
          </p:nvCxnSpPr>
          <p:spPr>
            <a:xfrm flipH="1">
              <a:off x="-1548058" y="2509004"/>
              <a:ext cx="3236482" cy="28371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2644276" y="3375527"/>
            <a:ext cx="2055841" cy="1296817"/>
            <a:chOff x="-2717615" y="2509004"/>
            <a:chExt cx="2055841" cy="1296817"/>
          </a:xfrm>
        </p:grpSpPr>
        <p:sp>
          <p:nvSpPr>
            <p:cNvPr id="20" name="Google Shape;3209;p151"/>
            <p:cNvSpPr/>
            <p:nvPr/>
          </p:nvSpPr>
          <p:spPr>
            <a:xfrm>
              <a:off x="-2717615" y="2792723"/>
              <a:ext cx="1759248" cy="1013098"/>
            </a:xfrm>
            <a:prstGeom prst="roundRect">
              <a:avLst>
                <a:gd name="adj" fmla="val 9318"/>
              </a:avLst>
            </a:prstGeom>
            <a:solidFill>
              <a:schemeClr val="accent6"/>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a:t>Trách nhiệm dân sự.</a:t>
              </a:r>
              <a:endParaRPr lang="vi-VN" sz="2000"/>
            </a:p>
          </p:txBody>
        </p:sp>
        <p:cxnSp>
          <p:nvCxnSpPr>
            <p:cNvPr id="21" name="Straight Connector 20"/>
            <p:cNvCxnSpPr>
              <a:stCxn id="12" idx="2"/>
              <a:endCxn id="20" idx="0"/>
            </p:cNvCxnSpPr>
            <p:nvPr/>
          </p:nvCxnSpPr>
          <p:spPr>
            <a:xfrm flipH="1">
              <a:off x="-1837991" y="2509004"/>
              <a:ext cx="1176217" cy="28371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4700117" y="3375527"/>
            <a:ext cx="1967539" cy="1296817"/>
            <a:chOff x="-2586766" y="2509004"/>
            <a:chExt cx="1967539" cy="1296817"/>
          </a:xfrm>
        </p:grpSpPr>
        <p:sp>
          <p:nvSpPr>
            <p:cNvPr id="23" name="Google Shape;3209;p151"/>
            <p:cNvSpPr/>
            <p:nvPr/>
          </p:nvSpPr>
          <p:spPr>
            <a:xfrm>
              <a:off x="-2432106" y="2792723"/>
              <a:ext cx="1812879" cy="1013098"/>
            </a:xfrm>
            <a:prstGeom prst="roundRect">
              <a:avLst>
                <a:gd name="adj" fmla="val 9318"/>
              </a:avLst>
            </a:prstGeom>
            <a:solidFill>
              <a:schemeClr val="accent6"/>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a:t>Trách nhiệm hành chính.</a:t>
              </a:r>
              <a:endParaRPr lang="vi-VN" sz="2000"/>
            </a:p>
          </p:txBody>
        </p:sp>
        <p:cxnSp>
          <p:nvCxnSpPr>
            <p:cNvPr id="24" name="Straight Connector 23"/>
            <p:cNvCxnSpPr>
              <a:stCxn id="12" idx="2"/>
              <a:endCxn id="23" idx="0"/>
            </p:cNvCxnSpPr>
            <p:nvPr/>
          </p:nvCxnSpPr>
          <p:spPr>
            <a:xfrm>
              <a:off x="-2586766" y="2509004"/>
              <a:ext cx="1061100" cy="28371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4700117" y="3375527"/>
            <a:ext cx="3969750" cy="1296817"/>
            <a:chOff x="-4696239" y="2509004"/>
            <a:chExt cx="3969750" cy="1296817"/>
          </a:xfrm>
        </p:grpSpPr>
        <p:sp>
          <p:nvSpPr>
            <p:cNvPr id="26" name="Google Shape;3209;p151"/>
            <p:cNvSpPr/>
            <p:nvPr/>
          </p:nvSpPr>
          <p:spPr>
            <a:xfrm>
              <a:off x="-2432105" y="2792723"/>
              <a:ext cx="1705616" cy="1013098"/>
            </a:xfrm>
            <a:prstGeom prst="roundRect">
              <a:avLst>
                <a:gd name="adj" fmla="val 9318"/>
              </a:avLst>
            </a:prstGeom>
            <a:solidFill>
              <a:schemeClr val="accent6"/>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a:t>Trách nhiệm kỉ luật.</a:t>
              </a:r>
              <a:endParaRPr lang="vi-VN" sz="2000"/>
            </a:p>
          </p:txBody>
        </p:sp>
        <p:cxnSp>
          <p:nvCxnSpPr>
            <p:cNvPr id="27" name="Straight Connector 26"/>
            <p:cNvCxnSpPr>
              <a:stCxn id="12" idx="2"/>
              <a:endCxn id="26" idx="0"/>
            </p:cNvCxnSpPr>
            <p:nvPr/>
          </p:nvCxnSpPr>
          <p:spPr>
            <a:xfrm>
              <a:off x="-4696239" y="2509004"/>
              <a:ext cx="3116942" cy="283719"/>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69970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outVertical)">
                                      <p:cBhvr>
                                        <p:cTn id="23" dur="500"/>
                                        <p:tgtEl>
                                          <p:spTgt spid="12"/>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par>
                          <p:cTn id="32" fill="hold">
                            <p:stCondLst>
                              <p:cond delay="1500"/>
                            </p:stCondLst>
                            <p:childTnLst>
                              <p:par>
                                <p:cTn id="33" presetID="22" presetClass="entr" presetSubtype="1"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par>
                          <p:cTn id="36" fill="hold">
                            <p:stCondLst>
                              <p:cond delay="2000"/>
                            </p:stCondLst>
                            <p:childTnLst>
                              <p:par>
                                <p:cTn id="37" presetID="22" presetClass="entr" presetSubtype="1"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up)">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 y="27245"/>
            <a:ext cx="9144000" cy="598177"/>
          </a:xfrm>
          <a:prstGeom prst="rect">
            <a:avLst/>
          </a:prstGeom>
          <a:noFill/>
        </p:spPr>
        <p:txBody>
          <a:bodyPr wrap="square" rtlCol="0">
            <a:spAutoFit/>
          </a:bodyPr>
          <a:lstStyle/>
          <a:p>
            <a:pPr algn="ctr">
              <a:lnSpc>
                <a:spcPct val="150000"/>
              </a:lnSpc>
            </a:pPr>
            <a:r>
              <a:rPr lang="en-US" sz="2500" b="1">
                <a:solidFill>
                  <a:srgbClr val="C00000"/>
                </a:solidFill>
              </a:rPr>
              <a:t>b. Khái niệm và phân loại trách nhiệm pháp lí</a:t>
            </a:r>
          </a:p>
        </p:txBody>
      </p:sp>
      <p:sp>
        <p:nvSpPr>
          <p:cNvPr id="7" name="Rounded Rectangle 6"/>
          <p:cNvSpPr/>
          <p:nvPr/>
        </p:nvSpPr>
        <p:spPr>
          <a:xfrm>
            <a:off x="3368415" y="806393"/>
            <a:ext cx="2407157" cy="551189"/>
          </a:xfrm>
          <a:prstGeom prst="roundRect">
            <a:avLst>
              <a:gd name="adj" fmla="val 14455"/>
            </a:avLst>
          </a:prstGeom>
          <a:solidFill>
            <a:schemeClr val="tx2">
              <a:lumMod val="75000"/>
            </a:schemeClr>
          </a:solidFill>
          <a:ln w="28575">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40863DE-8349-D18B-29DA-3A8BF018B844}"/>
              </a:ext>
            </a:extLst>
          </p:cNvPr>
          <p:cNvGrpSpPr/>
          <p:nvPr/>
        </p:nvGrpSpPr>
        <p:grpSpPr>
          <a:xfrm>
            <a:off x="351228" y="1538554"/>
            <a:ext cx="8441529" cy="468480"/>
            <a:chOff x="1188734" y="579330"/>
            <a:chExt cx="8441529" cy="468480"/>
          </a:xfrm>
        </p:grpSpPr>
        <p:sp>
          <p:nvSpPr>
            <p:cNvPr id="9" name="Freeform 4">
              <a:extLst>
                <a:ext uri="{FF2B5EF4-FFF2-40B4-BE49-F238E27FC236}">
                  <a16:creationId xmlns:a16="http://schemas.microsoft.com/office/drawing/2014/main" id="{407390DA-EE65-DA1D-C39E-152F1CFADCC7}"/>
                </a:ext>
              </a:extLst>
            </p:cNvPr>
            <p:cNvSpPr/>
            <p:nvPr/>
          </p:nvSpPr>
          <p:spPr>
            <a:xfrm>
              <a:off x="1188734" y="579330"/>
              <a:ext cx="581025" cy="46848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CDC43038-46C3-9F58-E08A-F4D8E522DB97}"/>
                </a:ext>
              </a:extLst>
            </p:cNvPr>
            <p:cNvSpPr txBox="1"/>
            <p:nvPr/>
          </p:nvSpPr>
          <p:spPr>
            <a:xfrm>
              <a:off x="1828801" y="647700"/>
              <a:ext cx="7801462" cy="400110"/>
            </a:xfrm>
            <a:prstGeom prst="rect">
              <a:avLst/>
            </a:prstGeom>
            <a:noFill/>
          </p:spPr>
          <p:txBody>
            <a:bodyPr wrap="square">
              <a:spAutoFit/>
            </a:bodyPr>
            <a:lstStyle/>
            <a:p>
              <a:pPr algn="just"/>
              <a:r>
                <a:rPr lang="en-US" sz="2000" i="1">
                  <a:latin typeface="Arial" panose="020B0604020202020204" pitchFamily="34" charset="0"/>
                  <a:cs typeface="Arial" panose="020B0604020202020204" pitchFamily="34" charset="0"/>
                </a:rPr>
                <a:t>Đọc thông tin trong SGK tr.45-46 và thực hiện nhiệm vụ theo nhóm:</a:t>
              </a:r>
            </a:p>
          </p:txBody>
        </p:sp>
      </p:grpSp>
      <p:sp>
        <p:nvSpPr>
          <p:cNvPr id="35" name="Google Shape;3209;p151"/>
          <p:cNvSpPr/>
          <p:nvPr/>
        </p:nvSpPr>
        <p:spPr>
          <a:xfrm>
            <a:off x="641740" y="2246489"/>
            <a:ext cx="1723478" cy="2020710"/>
          </a:xfrm>
          <a:prstGeom prst="roundRect">
            <a:avLst>
              <a:gd name="adj" fmla="val 13996"/>
            </a:avLst>
          </a:prstGeom>
          <a:solidFill>
            <a:srgbClr val="D9F3F7"/>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b="1"/>
              <a:t>Nhóm 1: </a:t>
            </a:r>
          </a:p>
          <a:p>
            <a:pPr lvl="0" algn="just">
              <a:lnSpc>
                <a:spcPct val="150000"/>
              </a:lnSpc>
            </a:pPr>
            <a:r>
              <a:rPr lang="en-US" sz="2000"/>
              <a:t>Tìm hiểu về trách nhiệm hình sự.</a:t>
            </a:r>
            <a:endParaRPr lang="vi-VN" sz="2000"/>
          </a:p>
        </p:txBody>
      </p:sp>
      <p:sp>
        <p:nvSpPr>
          <p:cNvPr id="36" name="Google Shape;3209;p151"/>
          <p:cNvSpPr/>
          <p:nvPr/>
        </p:nvSpPr>
        <p:spPr>
          <a:xfrm>
            <a:off x="2724540" y="2246489"/>
            <a:ext cx="1723478" cy="2020710"/>
          </a:xfrm>
          <a:prstGeom prst="roundRect">
            <a:avLst>
              <a:gd name="adj" fmla="val 13996"/>
            </a:avLst>
          </a:prstGeom>
          <a:solidFill>
            <a:srgbClr val="D9F3F7"/>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b="1"/>
              <a:t>Nhóm 2: </a:t>
            </a:r>
          </a:p>
          <a:p>
            <a:pPr lvl="0" algn="just">
              <a:lnSpc>
                <a:spcPct val="150000"/>
              </a:lnSpc>
            </a:pPr>
            <a:r>
              <a:rPr lang="en-US" sz="2000"/>
              <a:t>Tìm hiểu về trách nhiệm dân sự.</a:t>
            </a:r>
            <a:endParaRPr lang="vi-VN" sz="2000"/>
          </a:p>
        </p:txBody>
      </p:sp>
      <p:sp>
        <p:nvSpPr>
          <p:cNvPr id="37" name="Google Shape;3209;p151"/>
          <p:cNvSpPr/>
          <p:nvPr/>
        </p:nvSpPr>
        <p:spPr>
          <a:xfrm>
            <a:off x="4807340" y="2246489"/>
            <a:ext cx="1723478" cy="2020710"/>
          </a:xfrm>
          <a:prstGeom prst="roundRect">
            <a:avLst>
              <a:gd name="adj" fmla="val 13996"/>
            </a:avLst>
          </a:prstGeom>
          <a:solidFill>
            <a:srgbClr val="D9F3F7"/>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b="1"/>
              <a:t>Nhóm 3: </a:t>
            </a:r>
          </a:p>
          <a:p>
            <a:pPr lvl="0" algn="just">
              <a:lnSpc>
                <a:spcPct val="150000"/>
              </a:lnSpc>
            </a:pPr>
            <a:r>
              <a:rPr lang="en-US" sz="2000"/>
              <a:t>Tìm hiểu về trách nhiệm hành chính.</a:t>
            </a:r>
            <a:endParaRPr lang="vi-VN" sz="2000"/>
          </a:p>
        </p:txBody>
      </p:sp>
      <p:sp>
        <p:nvSpPr>
          <p:cNvPr id="38" name="Google Shape;3209;p151"/>
          <p:cNvSpPr/>
          <p:nvPr/>
        </p:nvSpPr>
        <p:spPr>
          <a:xfrm>
            <a:off x="6890140" y="2246489"/>
            <a:ext cx="1723478" cy="2020710"/>
          </a:xfrm>
          <a:prstGeom prst="roundRect">
            <a:avLst>
              <a:gd name="adj" fmla="val 13996"/>
            </a:avLst>
          </a:prstGeom>
          <a:solidFill>
            <a:srgbClr val="D9F3F7"/>
          </a:solidFill>
          <a:ln w="9525">
            <a:solidFill>
              <a:srgbClr val="000000"/>
            </a:solidFill>
          </a:ln>
        </p:spPr>
        <p:txBody>
          <a:bodyPr spcFirstLastPara="1" wrap="square" lIns="91425" tIns="91425" rIns="91425" bIns="91425" anchor="ctr" anchorCtr="0">
            <a:noAutofit/>
          </a:bodyPr>
          <a:lstStyle/>
          <a:p>
            <a:pPr lvl="0" algn="ctr">
              <a:lnSpc>
                <a:spcPct val="150000"/>
              </a:lnSpc>
            </a:pPr>
            <a:r>
              <a:rPr lang="en-US" sz="2000" b="1"/>
              <a:t>Nhóm 4: </a:t>
            </a:r>
          </a:p>
          <a:p>
            <a:pPr lvl="0" algn="just">
              <a:lnSpc>
                <a:spcPct val="150000"/>
              </a:lnSpc>
            </a:pPr>
            <a:r>
              <a:rPr lang="en-US" sz="2000"/>
              <a:t>Tìm hiểu về trách nhiệm kỉ luật.</a:t>
            </a:r>
            <a:endParaRPr lang="vi-VN" sz="2000"/>
          </a:p>
        </p:txBody>
      </p:sp>
    </p:spTree>
    <p:extLst>
      <p:ext uri="{BB962C8B-B14F-4D97-AF65-F5344CB8AC3E}">
        <p14:creationId xmlns:p14="http://schemas.microsoft.com/office/powerpoint/2010/main" val="6881039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30628"/>
            <a:ext cx="9144000" cy="598177"/>
          </a:xfrm>
          <a:prstGeom prst="rect">
            <a:avLst/>
          </a:prstGeom>
          <a:noFill/>
        </p:spPr>
        <p:txBody>
          <a:bodyPr wrap="square" rtlCol="0">
            <a:spAutoFit/>
          </a:bodyPr>
          <a:lstStyle/>
          <a:p>
            <a:pPr algn="ctr">
              <a:lnSpc>
                <a:spcPct val="150000"/>
              </a:lnSpc>
            </a:pPr>
            <a:r>
              <a:rPr lang="en-US" sz="2500" b="1">
                <a:solidFill>
                  <a:srgbClr val="C00000"/>
                </a:solidFill>
              </a:rPr>
              <a:t>c. Ý nghĩa của trách nhiệm pháp lí</a:t>
            </a:r>
          </a:p>
        </p:txBody>
      </p:sp>
      <p:sp>
        <p:nvSpPr>
          <p:cNvPr id="7" name="Rounded Rectangle 6"/>
          <p:cNvSpPr/>
          <p:nvPr/>
        </p:nvSpPr>
        <p:spPr>
          <a:xfrm>
            <a:off x="3368421" y="930506"/>
            <a:ext cx="2407157" cy="551189"/>
          </a:xfrm>
          <a:prstGeom prst="roundRect">
            <a:avLst>
              <a:gd name="adj" fmla="val 14455"/>
            </a:avLst>
          </a:prstGeom>
          <a:solidFill>
            <a:schemeClr val="tx2">
              <a:lumMod val="75000"/>
            </a:schemeClr>
          </a:solidFill>
          <a:ln w="28575">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grpSp>
        <p:nvGrpSpPr>
          <p:cNvPr id="12" name="Group 11"/>
          <p:cNvGrpSpPr/>
          <p:nvPr/>
        </p:nvGrpSpPr>
        <p:grpSpPr>
          <a:xfrm>
            <a:off x="5109880" y="1892344"/>
            <a:ext cx="3126980" cy="1997484"/>
            <a:chOff x="5868236" y="1575254"/>
            <a:chExt cx="3126980" cy="1997484"/>
          </a:xfrm>
        </p:grpSpPr>
        <p:grpSp>
          <p:nvGrpSpPr>
            <p:cNvPr id="14" name="Group 13">
              <a:extLst>
                <a:ext uri="{FF2B5EF4-FFF2-40B4-BE49-F238E27FC236}">
                  <a16:creationId xmlns:a16="http://schemas.microsoft.com/office/drawing/2014/main" id="{3B118C66-61AC-E7EE-3942-DD670C387640}"/>
                </a:ext>
              </a:extLst>
            </p:cNvPr>
            <p:cNvGrpSpPr/>
            <p:nvPr/>
          </p:nvGrpSpPr>
          <p:grpSpPr>
            <a:xfrm>
              <a:off x="6107454" y="1710872"/>
              <a:ext cx="2887762" cy="1861866"/>
              <a:chOff x="290287" y="2989943"/>
              <a:chExt cx="2887762" cy="1861866"/>
            </a:xfrm>
          </p:grpSpPr>
          <p:sp>
            <p:nvSpPr>
              <p:cNvPr id="18" name="Rectangle 17">
                <a:extLst>
                  <a:ext uri="{FF2B5EF4-FFF2-40B4-BE49-F238E27FC236}">
                    <a16:creationId xmlns:a16="http://schemas.microsoft.com/office/drawing/2014/main" id="{25737119-B5E2-857A-4517-D5917232ABF5}"/>
                  </a:ext>
                </a:extLst>
              </p:cNvPr>
              <p:cNvSpPr/>
              <p:nvPr/>
            </p:nvSpPr>
            <p:spPr>
              <a:xfrm>
                <a:off x="290287" y="2989943"/>
                <a:ext cx="2807932" cy="1789293"/>
              </a:xfrm>
              <a:prstGeom prst="rect">
                <a:avLst/>
              </a:prstGeom>
              <a:no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9" name="Rectangle 18">
                <a:extLst>
                  <a:ext uri="{FF2B5EF4-FFF2-40B4-BE49-F238E27FC236}">
                    <a16:creationId xmlns:a16="http://schemas.microsoft.com/office/drawing/2014/main" id="{73A0FC2D-F740-F311-0E89-8EA9EEE59377}"/>
                  </a:ext>
                </a:extLst>
              </p:cNvPr>
              <p:cNvSpPr/>
              <p:nvPr/>
            </p:nvSpPr>
            <p:spPr>
              <a:xfrm>
                <a:off x="370117" y="3062516"/>
                <a:ext cx="2807932" cy="1789293"/>
              </a:xfrm>
              <a:prstGeom prst="rect">
                <a:avLst/>
              </a:prstGeom>
              <a:solidFill>
                <a:schemeClr val="accent5">
                  <a:lumMod val="20000"/>
                  <a:lumOff val="80000"/>
                </a:schemeClr>
              </a:solidFill>
              <a:ln w="12700">
                <a:solidFill>
                  <a:srgbClr val="000000"/>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just"/>
                <a:endParaRPr lang="en-US"/>
              </a:p>
            </p:txBody>
          </p:sp>
          <p:sp>
            <p:nvSpPr>
              <p:cNvPr id="20" name="TextBox 19">
                <a:extLst>
                  <a:ext uri="{FF2B5EF4-FFF2-40B4-BE49-F238E27FC236}">
                    <a16:creationId xmlns:a16="http://schemas.microsoft.com/office/drawing/2014/main" id="{B17F5E49-7BE9-B9A4-3C4E-D0F2C3423160}"/>
                  </a:ext>
                </a:extLst>
              </p:cNvPr>
              <p:cNvSpPr txBox="1"/>
              <p:nvPr/>
            </p:nvSpPr>
            <p:spPr>
              <a:xfrm>
                <a:off x="527221" y="3218498"/>
                <a:ext cx="2491911" cy="1477328"/>
              </a:xfrm>
              <a:prstGeom prst="rect">
                <a:avLst/>
              </a:prstGeom>
              <a:noFill/>
            </p:spPr>
            <p:txBody>
              <a:bodyPr wrap="square">
                <a:spAutoFit/>
              </a:bodyPr>
              <a:lstStyle/>
              <a:p>
                <a:pPr algn="just">
                  <a:lnSpc>
                    <a:spcPct val="150000"/>
                  </a:lnSpc>
                </a:pPr>
                <a:r>
                  <a:rPr lang="en-US" sz="2000"/>
                  <a:t>       </a:t>
                </a:r>
                <a:r>
                  <a:rPr lang="vi-VN" sz="2000"/>
                  <a:t>Em hãy cho biết trách nhiệm pháp lí có ý nghĩa gì?</a:t>
                </a:r>
                <a:endParaRPr lang="en-US" sz="2000"/>
              </a:p>
            </p:txBody>
          </p:sp>
        </p:gr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15346">
              <a:off x="5868236" y="1575254"/>
              <a:ext cx="952304" cy="896830"/>
            </a:xfrm>
            <a:prstGeom prst="rect">
              <a:avLst/>
            </a:prstGeom>
          </p:spPr>
        </p:pic>
      </p:grpSp>
      <p:grpSp>
        <p:nvGrpSpPr>
          <p:cNvPr id="21" name="Google Shape;283;p33"/>
          <p:cNvGrpSpPr/>
          <p:nvPr/>
        </p:nvGrpSpPr>
        <p:grpSpPr>
          <a:xfrm>
            <a:off x="1003522" y="1271680"/>
            <a:ext cx="3292707" cy="3447002"/>
            <a:chOff x="524550" y="611191"/>
            <a:chExt cx="3980294" cy="4166809"/>
          </a:xfrm>
        </p:grpSpPr>
        <p:grpSp>
          <p:nvGrpSpPr>
            <p:cNvPr id="22" name="Google Shape;284;p33"/>
            <p:cNvGrpSpPr/>
            <p:nvPr/>
          </p:nvGrpSpPr>
          <p:grpSpPr>
            <a:xfrm flipH="1">
              <a:off x="3840211" y="2972930"/>
              <a:ext cx="664633" cy="664286"/>
              <a:chOff x="6212418" y="1482331"/>
              <a:chExt cx="627249" cy="626921"/>
            </a:xfrm>
          </p:grpSpPr>
          <p:sp>
            <p:nvSpPr>
              <p:cNvPr id="86" name="Google Shape;285;p33"/>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86;p33"/>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87;p33"/>
            <p:cNvGrpSpPr/>
            <p:nvPr/>
          </p:nvGrpSpPr>
          <p:grpSpPr>
            <a:xfrm flipH="1">
              <a:off x="998552" y="611191"/>
              <a:ext cx="845522" cy="916625"/>
              <a:chOff x="7511392" y="307000"/>
              <a:chExt cx="863570" cy="936192"/>
            </a:xfrm>
          </p:grpSpPr>
          <p:sp>
            <p:nvSpPr>
              <p:cNvPr id="84" name="Google Shape;288;p33"/>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89;p33"/>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90;p33"/>
            <p:cNvSpPr/>
            <p:nvPr/>
          </p:nvSpPr>
          <p:spPr>
            <a:xfrm>
              <a:off x="524550" y="4609128"/>
              <a:ext cx="3273253" cy="168873"/>
            </a:xfrm>
            <a:custGeom>
              <a:avLst/>
              <a:gdLst/>
              <a:ahLst/>
              <a:cxnLst/>
              <a:rect l="l" t="t" r="r" b="b"/>
              <a:pathLst>
                <a:path w="17929" h="925" extrusionOk="0">
                  <a:moveTo>
                    <a:pt x="8961" y="1"/>
                  </a:moveTo>
                  <a:cubicBezTo>
                    <a:pt x="4013" y="1"/>
                    <a:pt x="1" y="209"/>
                    <a:pt x="1" y="466"/>
                  </a:cubicBezTo>
                  <a:cubicBezTo>
                    <a:pt x="1" y="722"/>
                    <a:pt x="4013" y="925"/>
                    <a:pt x="8961" y="925"/>
                  </a:cubicBezTo>
                  <a:cubicBezTo>
                    <a:pt x="13916" y="925"/>
                    <a:pt x="17928" y="722"/>
                    <a:pt x="17928" y="466"/>
                  </a:cubicBezTo>
                  <a:cubicBezTo>
                    <a:pt x="17928" y="209"/>
                    <a:pt x="13916" y="1"/>
                    <a:pt x="896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91;p33"/>
            <p:cNvGrpSpPr/>
            <p:nvPr/>
          </p:nvGrpSpPr>
          <p:grpSpPr>
            <a:xfrm>
              <a:off x="813848" y="4145244"/>
              <a:ext cx="2655916" cy="566303"/>
              <a:chOff x="6098010" y="4127346"/>
              <a:chExt cx="2020169" cy="430747"/>
            </a:xfrm>
          </p:grpSpPr>
          <p:sp>
            <p:nvSpPr>
              <p:cNvPr id="69" name="Google Shape;292;p33"/>
              <p:cNvSpPr/>
              <p:nvPr/>
            </p:nvSpPr>
            <p:spPr>
              <a:xfrm>
                <a:off x="6098010" y="4127346"/>
                <a:ext cx="1162557" cy="430744"/>
              </a:xfrm>
              <a:custGeom>
                <a:avLst/>
                <a:gdLst/>
                <a:ahLst/>
                <a:cxnLst/>
                <a:rect l="l" t="t" r="r" b="b"/>
                <a:pathLst>
                  <a:path w="8372" h="3102" extrusionOk="0">
                    <a:moveTo>
                      <a:pt x="358" y="1"/>
                    </a:moveTo>
                    <a:cubicBezTo>
                      <a:pt x="1" y="1038"/>
                      <a:pt x="1" y="2064"/>
                      <a:pt x="358" y="3101"/>
                    </a:cubicBezTo>
                    <a:lnTo>
                      <a:pt x="8371" y="3101"/>
                    </a:lnTo>
                    <a:lnTo>
                      <a:pt x="83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3;p33"/>
              <p:cNvSpPr/>
              <p:nvPr/>
            </p:nvSpPr>
            <p:spPr>
              <a:xfrm>
                <a:off x="6098010" y="4127346"/>
                <a:ext cx="114423" cy="430744"/>
              </a:xfrm>
              <a:custGeom>
                <a:avLst/>
                <a:gdLst/>
                <a:ahLst/>
                <a:cxnLst/>
                <a:rect l="l" t="t" r="r" b="b"/>
                <a:pathLst>
                  <a:path w="824" h="3102" extrusionOk="0">
                    <a:moveTo>
                      <a:pt x="358" y="1"/>
                    </a:moveTo>
                    <a:cubicBezTo>
                      <a:pt x="1" y="1038"/>
                      <a:pt x="1" y="2064"/>
                      <a:pt x="358" y="3101"/>
                    </a:cubicBezTo>
                    <a:lnTo>
                      <a:pt x="794" y="3101"/>
                    </a:lnTo>
                    <a:cubicBezTo>
                      <a:pt x="472" y="2064"/>
                      <a:pt x="484" y="1038"/>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4;p33"/>
              <p:cNvSpPr/>
              <p:nvPr/>
            </p:nvSpPr>
            <p:spPr>
              <a:xfrm>
                <a:off x="6190770" y="4127346"/>
                <a:ext cx="67209" cy="430744"/>
              </a:xfrm>
              <a:custGeom>
                <a:avLst/>
                <a:gdLst/>
                <a:ahLst/>
                <a:cxnLst/>
                <a:rect l="l" t="t" r="r" b="b"/>
                <a:pathLst>
                  <a:path w="484" h="3102" extrusionOk="0">
                    <a:moveTo>
                      <a:pt x="364" y="1"/>
                    </a:moveTo>
                    <a:cubicBezTo>
                      <a:pt x="0" y="1038"/>
                      <a:pt x="0" y="2064"/>
                      <a:pt x="364" y="3101"/>
                    </a:cubicBezTo>
                    <a:lnTo>
                      <a:pt x="483" y="3101"/>
                    </a:lnTo>
                    <a:cubicBezTo>
                      <a:pt x="131" y="2064"/>
                      <a:pt x="131" y="1038"/>
                      <a:pt x="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5;p33"/>
              <p:cNvSpPr/>
              <p:nvPr/>
            </p:nvSpPr>
            <p:spPr>
              <a:xfrm>
                <a:off x="7027692" y="4127346"/>
                <a:ext cx="66376" cy="430744"/>
              </a:xfrm>
              <a:custGeom>
                <a:avLst/>
                <a:gdLst/>
                <a:ahLst/>
                <a:cxnLst/>
                <a:rect l="l" t="t" r="r" b="b"/>
                <a:pathLst>
                  <a:path w="478" h="3102" extrusionOk="0">
                    <a:moveTo>
                      <a:pt x="359" y="1"/>
                    </a:moveTo>
                    <a:cubicBezTo>
                      <a:pt x="1" y="1038"/>
                      <a:pt x="1" y="2064"/>
                      <a:pt x="359" y="3101"/>
                    </a:cubicBezTo>
                    <a:lnTo>
                      <a:pt x="478" y="3101"/>
                    </a:lnTo>
                    <a:cubicBezTo>
                      <a:pt x="126" y="2064"/>
                      <a:pt x="126" y="1038"/>
                      <a:pt x="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6;p33"/>
              <p:cNvSpPr/>
              <p:nvPr/>
            </p:nvSpPr>
            <p:spPr>
              <a:xfrm>
                <a:off x="7185856" y="4127346"/>
                <a:ext cx="932323" cy="46518"/>
              </a:xfrm>
              <a:custGeom>
                <a:avLst/>
                <a:gdLst/>
                <a:ahLst/>
                <a:cxnLst/>
                <a:rect l="l" t="t" r="r" b="b"/>
                <a:pathLst>
                  <a:path w="6714" h="335" extrusionOk="0">
                    <a:moveTo>
                      <a:pt x="1" y="1"/>
                    </a:moveTo>
                    <a:lnTo>
                      <a:pt x="1" y="335"/>
                    </a:lnTo>
                    <a:lnTo>
                      <a:pt x="6714" y="335"/>
                    </a:lnTo>
                    <a:lnTo>
                      <a:pt x="6714" y="1"/>
                    </a:lnTo>
                    <a:close/>
                  </a:path>
                </a:pathLst>
              </a:custGeom>
              <a:solidFill>
                <a:srgbClr val="C4BD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7;p33"/>
              <p:cNvSpPr/>
              <p:nvPr/>
            </p:nvSpPr>
            <p:spPr>
              <a:xfrm>
                <a:off x="7185856" y="4511575"/>
                <a:ext cx="932323" cy="46518"/>
              </a:xfrm>
              <a:custGeom>
                <a:avLst/>
                <a:gdLst/>
                <a:ahLst/>
                <a:cxnLst/>
                <a:rect l="l" t="t" r="r" b="b"/>
                <a:pathLst>
                  <a:path w="6714" h="335" extrusionOk="0">
                    <a:moveTo>
                      <a:pt x="1" y="0"/>
                    </a:moveTo>
                    <a:lnTo>
                      <a:pt x="1" y="334"/>
                    </a:lnTo>
                    <a:lnTo>
                      <a:pt x="6714" y="334"/>
                    </a:lnTo>
                    <a:lnTo>
                      <a:pt x="6714" y="0"/>
                    </a:lnTo>
                    <a:close/>
                  </a:path>
                </a:pathLst>
              </a:custGeom>
              <a:solidFill>
                <a:srgbClr val="C4BD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8;p33"/>
              <p:cNvSpPr/>
              <p:nvPr/>
            </p:nvSpPr>
            <p:spPr>
              <a:xfrm>
                <a:off x="7199881" y="4175392"/>
                <a:ext cx="887748" cy="336319"/>
              </a:xfrm>
              <a:custGeom>
                <a:avLst/>
                <a:gdLst/>
                <a:ahLst/>
                <a:cxnLst/>
                <a:rect l="l" t="t" r="r" b="b"/>
                <a:pathLst>
                  <a:path w="6393" h="2422" extrusionOk="0">
                    <a:moveTo>
                      <a:pt x="281" y="1"/>
                    </a:moveTo>
                    <a:cubicBezTo>
                      <a:pt x="1" y="806"/>
                      <a:pt x="1" y="1616"/>
                      <a:pt x="281" y="2421"/>
                    </a:cubicBezTo>
                    <a:lnTo>
                      <a:pt x="6392" y="2421"/>
                    </a:lnTo>
                    <a:cubicBezTo>
                      <a:pt x="6344" y="2296"/>
                      <a:pt x="6303" y="2159"/>
                      <a:pt x="6273" y="2034"/>
                    </a:cubicBezTo>
                    <a:cubicBezTo>
                      <a:pt x="6261" y="2016"/>
                      <a:pt x="6261" y="2004"/>
                      <a:pt x="6261" y="1992"/>
                    </a:cubicBezTo>
                    <a:cubicBezTo>
                      <a:pt x="6231" y="1873"/>
                      <a:pt x="6213" y="1754"/>
                      <a:pt x="6195" y="1634"/>
                    </a:cubicBezTo>
                    <a:cubicBezTo>
                      <a:pt x="6189" y="1622"/>
                      <a:pt x="6189" y="1605"/>
                      <a:pt x="6189" y="1593"/>
                    </a:cubicBezTo>
                    <a:cubicBezTo>
                      <a:pt x="6171" y="1473"/>
                      <a:pt x="6166" y="1354"/>
                      <a:pt x="6166" y="1235"/>
                    </a:cubicBezTo>
                    <a:lnTo>
                      <a:pt x="6166" y="1187"/>
                    </a:lnTo>
                    <a:cubicBezTo>
                      <a:pt x="6166" y="1068"/>
                      <a:pt x="6171" y="949"/>
                      <a:pt x="6189" y="829"/>
                    </a:cubicBezTo>
                    <a:cubicBezTo>
                      <a:pt x="6195" y="818"/>
                      <a:pt x="6195" y="806"/>
                      <a:pt x="6195" y="788"/>
                    </a:cubicBezTo>
                    <a:cubicBezTo>
                      <a:pt x="6213" y="669"/>
                      <a:pt x="6231" y="549"/>
                      <a:pt x="6261" y="430"/>
                    </a:cubicBezTo>
                    <a:cubicBezTo>
                      <a:pt x="6261" y="418"/>
                      <a:pt x="6273" y="400"/>
                      <a:pt x="6273" y="388"/>
                    </a:cubicBezTo>
                    <a:cubicBezTo>
                      <a:pt x="6303" y="257"/>
                      <a:pt x="6344" y="126"/>
                      <a:pt x="6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9;p33"/>
              <p:cNvSpPr/>
              <p:nvPr/>
            </p:nvSpPr>
            <p:spPr>
              <a:xfrm>
                <a:off x="7308332" y="4227604"/>
                <a:ext cx="762633" cy="6804"/>
              </a:xfrm>
              <a:custGeom>
                <a:avLst/>
                <a:gdLst/>
                <a:ahLst/>
                <a:cxnLst/>
                <a:rect l="l" t="t" r="r" b="b"/>
                <a:pathLst>
                  <a:path w="5492" h="49" extrusionOk="0">
                    <a:moveTo>
                      <a:pt x="25" y="0"/>
                    </a:moveTo>
                    <a:cubicBezTo>
                      <a:pt x="13" y="0"/>
                      <a:pt x="1" y="12"/>
                      <a:pt x="1" y="24"/>
                    </a:cubicBezTo>
                    <a:cubicBezTo>
                      <a:pt x="1" y="42"/>
                      <a:pt x="13" y="48"/>
                      <a:pt x="25" y="48"/>
                    </a:cubicBezTo>
                    <a:lnTo>
                      <a:pt x="5480" y="48"/>
                    </a:lnTo>
                    <a:cubicBezTo>
                      <a:pt x="5480" y="30"/>
                      <a:pt x="5492" y="18"/>
                      <a:pt x="54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0;p33"/>
              <p:cNvSpPr/>
              <p:nvPr/>
            </p:nvSpPr>
            <p:spPr>
              <a:xfrm>
                <a:off x="7363877" y="4283843"/>
                <a:ext cx="695562" cy="5971"/>
              </a:xfrm>
              <a:custGeom>
                <a:avLst/>
                <a:gdLst/>
                <a:ahLst/>
                <a:cxnLst/>
                <a:rect l="l" t="t" r="r" b="b"/>
                <a:pathLst>
                  <a:path w="5009" h="43" extrusionOk="0">
                    <a:moveTo>
                      <a:pt x="24" y="1"/>
                    </a:moveTo>
                    <a:cubicBezTo>
                      <a:pt x="6" y="1"/>
                      <a:pt x="0" y="7"/>
                      <a:pt x="0" y="25"/>
                    </a:cubicBezTo>
                    <a:cubicBezTo>
                      <a:pt x="0" y="37"/>
                      <a:pt x="6" y="43"/>
                      <a:pt x="24" y="43"/>
                    </a:cubicBezTo>
                    <a:lnTo>
                      <a:pt x="4996" y="43"/>
                    </a:lnTo>
                    <a:cubicBezTo>
                      <a:pt x="5008" y="31"/>
                      <a:pt x="5008" y="13"/>
                      <a:pt x="5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1;p33"/>
              <p:cNvSpPr/>
              <p:nvPr/>
            </p:nvSpPr>
            <p:spPr>
              <a:xfrm>
                <a:off x="7288475" y="4339387"/>
                <a:ext cx="767632" cy="6665"/>
              </a:xfrm>
              <a:custGeom>
                <a:avLst/>
                <a:gdLst/>
                <a:ahLst/>
                <a:cxnLst/>
                <a:rect l="l" t="t" r="r" b="b"/>
                <a:pathLst>
                  <a:path w="5528" h="48" extrusionOk="0">
                    <a:moveTo>
                      <a:pt x="19" y="0"/>
                    </a:moveTo>
                    <a:cubicBezTo>
                      <a:pt x="7" y="0"/>
                      <a:pt x="1" y="12"/>
                      <a:pt x="1" y="24"/>
                    </a:cubicBezTo>
                    <a:cubicBezTo>
                      <a:pt x="1" y="42"/>
                      <a:pt x="7" y="48"/>
                      <a:pt x="19" y="48"/>
                    </a:cubicBezTo>
                    <a:lnTo>
                      <a:pt x="5528" y="48"/>
                    </a:lnTo>
                    <a:lnTo>
                      <a:pt x="55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2;p33"/>
              <p:cNvSpPr/>
              <p:nvPr/>
            </p:nvSpPr>
            <p:spPr>
              <a:xfrm>
                <a:off x="7344020" y="4395626"/>
                <a:ext cx="715420" cy="5971"/>
              </a:xfrm>
              <a:custGeom>
                <a:avLst/>
                <a:gdLst/>
                <a:ahLst/>
                <a:cxnLst/>
                <a:rect l="l" t="t" r="r" b="b"/>
                <a:pathLst>
                  <a:path w="5152" h="43" extrusionOk="0">
                    <a:moveTo>
                      <a:pt x="24" y="1"/>
                    </a:moveTo>
                    <a:cubicBezTo>
                      <a:pt x="6" y="1"/>
                      <a:pt x="0" y="7"/>
                      <a:pt x="0" y="25"/>
                    </a:cubicBezTo>
                    <a:cubicBezTo>
                      <a:pt x="0" y="36"/>
                      <a:pt x="6" y="42"/>
                      <a:pt x="24" y="42"/>
                    </a:cubicBezTo>
                    <a:lnTo>
                      <a:pt x="5151" y="42"/>
                    </a:lnTo>
                    <a:lnTo>
                      <a:pt x="51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3;p33"/>
              <p:cNvSpPr/>
              <p:nvPr/>
            </p:nvSpPr>
            <p:spPr>
              <a:xfrm>
                <a:off x="7308332" y="4451170"/>
                <a:ext cx="762633" cy="6665"/>
              </a:xfrm>
              <a:custGeom>
                <a:avLst/>
                <a:gdLst/>
                <a:ahLst/>
                <a:cxnLst/>
                <a:rect l="l" t="t" r="r" b="b"/>
                <a:pathLst>
                  <a:path w="5492" h="48" extrusionOk="0">
                    <a:moveTo>
                      <a:pt x="25" y="0"/>
                    </a:moveTo>
                    <a:cubicBezTo>
                      <a:pt x="13" y="0"/>
                      <a:pt x="1" y="12"/>
                      <a:pt x="1" y="24"/>
                    </a:cubicBezTo>
                    <a:cubicBezTo>
                      <a:pt x="1" y="42"/>
                      <a:pt x="13" y="48"/>
                      <a:pt x="25" y="48"/>
                    </a:cubicBezTo>
                    <a:lnTo>
                      <a:pt x="5492" y="48"/>
                    </a:lnTo>
                    <a:cubicBezTo>
                      <a:pt x="5480" y="30"/>
                      <a:pt x="5480" y="18"/>
                      <a:pt x="54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4;p33"/>
              <p:cNvSpPr/>
              <p:nvPr/>
            </p:nvSpPr>
            <p:spPr>
              <a:xfrm>
                <a:off x="7237235" y="4175392"/>
                <a:ext cx="850394" cy="336319"/>
              </a:xfrm>
              <a:custGeom>
                <a:avLst/>
                <a:gdLst/>
                <a:ahLst/>
                <a:cxnLst/>
                <a:rect l="l" t="t" r="r" b="b"/>
                <a:pathLst>
                  <a:path w="6124" h="2422" extrusionOk="0">
                    <a:moveTo>
                      <a:pt x="0" y="1"/>
                    </a:moveTo>
                    <a:cubicBezTo>
                      <a:pt x="0" y="1"/>
                      <a:pt x="3440" y="806"/>
                      <a:pt x="5169" y="2421"/>
                    </a:cubicBezTo>
                    <a:lnTo>
                      <a:pt x="6123" y="2421"/>
                    </a:lnTo>
                    <a:cubicBezTo>
                      <a:pt x="6075" y="2296"/>
                      <a:pt x="6034" y="2159"/>
                      <a:pt x="6004" y="2034"/>
                    </a:cubicBezTo>
                    <a:cubicBezTo>
                      <a:pt x="5992" y="2016"/>
                      <a:pt x="5992" y="2004"/>
                      <a:pt x="5986" y="1992"/>
                    </a:cubicBezTo>
                    <a:cubicBezTo>
                      <a:pt x="5956" y="1873"/>
                      <a:pt x="5932" y="1754"/>
                      <a:pt x="5920" y="1634"/>
                    </a:cubicBezTo>
                    <a:cubicBezTo>
                      <a:pt x="5908" y="1622"/>
                      <a:pt x="5908" y="1605"/>
                      <a:pt x="5908" y="1593"/>
                    </a:cubicBezTo>
                    <a:cubicBezTo>
                      <a:pt x="5897" y="1473"/>
                      <a:pt x="5891" y="1354"/>
                      <a:pt x="5891" y="1235"/>
                    </a:cubicBezTo>
                    <a:lnTo>
                      <a:pt x="5891" y="1187"/>
                    </a:lnTo>
                    <a:cubicBezTo>
                      <a:pt x="5891" y="1068"/>
                      <a:pt x="5897" y="949"/>
                      <a:pt x="5908" y="829"/>
                    </a:cubicBezTo>
                    <a:cubicBezTo>
                      <a:pt x="5920" y="818"/>
                      <a:pt x="5920" y="806"/>
                      <a:pt x="5920" y="788"/>
                    </a:cubicBezTo>
                    <a:cubicBezTo>
                      <a:pt x="5932" y="669"/>
                      <a:pt x="5956" y="549"/>
                      <a:pt x="5986" y="430"/>
                    </a:cubicBezTo>
                    <a:cubicBezTo>
                      <a:pt x="5986" y="418"/>
                      <a:pt x="5992" y="400"/>
                      <a:pt x="5992" y="388"/>
                    </a:cubicBezTo>
                    <a:cubicBezTo>
                      <a:pt x="6022" y="257"/>
                      <a:pt x="6069" y="126"/>
                      <a:pt x="611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5;p33"/>
              <p:cNvSpPr/>
              <p:nvPr/>
            </p:nvSpPr>
            <p:spPr>
              <a:xfrm>
                <a:off x="7129617" y="4127346"/>
                <a:ext cx="987729" cy="430744"/>
              </a:xfrm>
              <a:custGeom>
                <a:avLst/>
                <a:gdLst/>
                <a:ahLst/>
                <a:cxnLst/>
                <a:rect l="l" t="t" r="r" b="b"/>
                <a:pathLst>
                  <a:path w="7113" h="3102" extrusionOk="0">
                    <a:moveTo>
                      <a:pt x="471" y="1"/>
                    </a:moveTo>
                    <a:cubicBezTo>
                      <a:pt x="471" y="1"/>
                      <a:pt x="60" y="561"/>
                      <a:pt x="30" y="1509"/>
                    </a:cubicBezTo>
                    <a:cubicBezTo>
                      <a:pt x="0" y="2451"/>
                      <a:pt x="268" y="3101"/>
                      <a:pt x="268" y="3101"/>
                    </a:cubicBezTo>
                    <a:lnTo>
                      <a:pt x="7113" y="3101"/>
                    </a:lnTo>
                    <a:lnTo>
                      <a:pt x="7113" y="2767"/>
                    </a:lnTo>
                    <a:lnTo>
                      <a:pt x="775" y="2767"/>
                    </a:lnTo>
                    <a:cubicBezTo>
                      <a:pt x="775" y="2767"/>
                      <a:pt x="549" y="2058"/>
                      <a:pt x="567" y="1497"/>
                    </a:cubicBezTo>
                    <a:cubicBezTo>
                      <a:pt x="590" y="943"/>
                      <a:pt x="698" y="454"/>
                      <a:pt x="775" y="335"/>
                    </a:cubicBezTo>
                    <a:lnTo>
                      <a:pt x="7113" y="335"/>
                    </a:lnTo>
                    <a:lnTo>
                      <a:pt x="71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6;p33"/>
              <p:cNvSpPr/>
              <p:nvPr/>
            </p:nvSpPr>
            <p:spPr>
              <a:xfrm>
                <a:off x="7080737" y="4127346"/>
                <a:ext cx="114423" cy="430744"/>
              </a:xfrm>
              <a:custGeom>
                <a:avLst/>
                <a:gdLst/>
                <a:ahLst/>
                <a:cxnLst/>
                <a:rect l="l" t="t" r="r" b="b"/>
                <a:pathLst>
                  <a:path w="824" h="3102" extrusionOk="0">
                    <a:moveTo>
                      <a:pt x="364" y="1"/>
                    </a:moveTo>
                    <a:cubicBezTo>
                      <a:pt x="0" y="1038"/>
                      <a:pt x="0" y="2064"/>
                      <a:pt x="364" y="3101"/>
                    </a:cubicBezTo>
                    <a:lnTo>
                      <a:pt x="793" y="3101"/>
                    </a:lnTo>
                    <a:cubicBezTo>
                      <a:pt x="471" y="2064"/>
                      <a:pt x="489" y="1038"/>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307;p33"/>
            <p:cNvGrpSpPr/>
            <p:nvPr/>
          </p:nvGrpSpPr>
          <p:grpSpPr>
            <a:xfrm>
              <a:off x="1139576" y="1451653"/>
              <a:ext cx="2741920" cy="2134502"/>
              <a:chOff x="6328726" y="268400"/>
              <a:chExt cx="1863097" cy="1450168"/>
            </a:xfrm>
          </p:grpSpPr>
          <p:sp>
            <p:nvSpPr>
              <p:cNvPr id="41" name="Google Shape;308;p33"/>
              <p:cNvSpPr/>
              <p:nvPr/>
            </p:nvSpPr>
            <p:spPr>
              <a:xfrm>
                <a:off x="7246326" y="450597"/>
                <a:ext cx="869827" cy="133412"/>
              </a:xfrm>
              <a:custGeom>
                <a:avLst/>
                <a:gdLst/>
                <a:ahLst/>
                <a:cxnLst/>
                <a:rect l="l" t="t" r="r" b="b"/>
                <a:pathLst>
                  <a:path w="11162" h="1712" extrusionOk="0">
                    <a:moveTo>
                      <a:pt x="3126" y="1"/>
                    </a:moveTo>
                    <a:cubicBezTo>
                      <a:pt x="2077" y="1"/>
                      <a:pt x="1062" y="103"/>
                      <a:pt x="0" y="262"/>
                    </a:cubicBezTo>
                    <a:lnTo>
                      <a:pt x="167" y="1711"/>
                    </a:lnTo>
                    <a:cubicBezTo>
                      <a:pt x="167" y="1711"/>
                      <a:pt x="1049" y="1086"/>
                      <a:pt x="3184" y="1086"/>
                    </a:cubicBezTo>
                    <a:cubicBezTo>
                      <a:pt x="3507" y="1086"/>
                      <a:pt x="3858" y="1100"/>
                      <a:pt x="4239" y="1133"/>
                    </a:cubicBezTo>
                    <a:cubicBezTo>
                      <a:pt x="5184" y="1217"/>
                      <a:pt x="6318" y="1285"/>
                      <a:pt x="7379" y="1285"/>
                    </a:cubicBezTo>
                    <a:cubicBezTo>
                      <a:pt x="9403" y="1285"/>
                      <a:pt x="11162" y="1038"/>
                      <a:pt x="10833" y="185"/>
                    </a:cubicBezTo>
                    <a:cubicBezTo>
                      <a:pt x="10809" y="124"/>
                      <a:pt x="10754" y="90"/>
                      <a:pt x="10698" y="90"/>
                    </a:cubicBezTo>
                    <a:cubicBezTo>
                      <a:pt x="10655" y="90"/>
                      <a:pt x="10611" y="111"/>
                      <a:pt x="10583" y="155"/>
                    </a:cubicBezTo>
                    <a:cubicBezTo>
                      <a:pt x="10404" y="425"/>
                      <a:pt x="9965" y="857"/>
                      <a:pt x="8984" y="857"/>
                    </a:cubicBezTo>
                    <a:cubicBezTo>
                      <a:pt x="8622" y="857"/>
                      <a:pt x="8186" y="798"/>
                      <a:pt x="7661" y="650"/>
                    </a:cubicBezTo>
                    <a:cubicBezTo>
                      <a:pt x="5966" y="181"/>
                      <a:pt x="4516" y="1"/>
                      <a:pt x="3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9;p33"/>
              <p:cNvSpPr/>
              <p:nvPr/>
            </p:nvSpPr>
            <p:spPr>
              <a:xfrm>
                <a:off x="6414836" y="471014"/>
                <a:ext cx="844578" cy="222093"/>
              </a:xfrm>
              <a:custGeom>
                <a:avLst/>
                <a:gdLst/>
                <a:ahLst/>
                <a:cxnLst/>
                <a:rect l="l" t="t" r="r" b="b"/>
                <a:pathLst>
                  <a:path w="10838" h="2850" extrusionOk="0">
                    <a:moveTo>
                      <a:pt x="10688" y="0"/>
                    </a:moveTo>
                    <a:cubicBezTo>
                      <a:pt x="8196" y="149"/>
                      <a:pt x="6014" y="537"/>
                      <a:pt x="3277" y="1968"/>
                    </a:cubicBezTo>
                    <a:cubicBezTo>
                      <a:pt x="2509" y="2368"/>
                      <a:pt x="1914" y="2505"/>
                      <a:pt x="1459" y="2505"/>
                    </a:cubicBezTo>
                    <a:cubicBezTo>
                      <a:pt x="859" y="2505"/>
                      <a:pt x="503" y="2267"/>
                      <a:pt x="320" y="2087"/>
                    </a:cubicBezTo>
                    <a:cubicBezTo>
                      <a:pt x="292" y="2059"/>
                      <a:pt x="257" y="2046"/>
                      <a:pt x="223" y="2046"/>
                    </a:cubicBezTo>
                    <a:cubicBezTo>
                      <a:pt x="155" y="2046"/>
                      <a:pt x="90" y="2095"/>
                      <a:pt x="82" y="2170"/>
                    </a:cubicBezTo>
                    <a:cubicBezTo>
                      <a:pt x="1" y="2663"/>
                      <a:pt x="490" y="2850"/>
                      <a:pt x="1272" y="2850"/>
                    </a:cubicBezTo>
                    <a:cubicBezTo>
                      <a:pt x="2678" y="2850"/>
                      <a:pt x="5032" y="2246"/>
                      <a:pt x="6729" y="1729"/>
                    </a:cubicBezTo>
                    <a:cubicBezTo>
                      <a:pt x="7925" y="1367"/>
                      <a:pt x="8850" y="1264"/>
                      <a:pt x="9516" y="1264"/>
                    </a:cubicBezTo>
                    <a:cubicBezTo>
                      <a:pt x="10407" y="1264"/>
                      <a:pt x="10837" y="1449"/>
                      <a:pt x="10837" y="1449"/>
                    </a:cubicBezTo>
                    <a:lnTo>
                      <a:pt x="106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0;p33"/>
              <p:cNvSpPr/>
              <p:nvPr/>
            </p:nvSpPr>
            <p:spPr>
              <a:xfrm>
                <a:off x="7204011" y="473741"/>
                <a:ext cx="17300" cy="99513"/>
              </a:xfrm>
              <a:custGeom>
                <a:avLst/>
                <a:gdLst/>
                <a:ahLst/>
                <a:cxnLst/>
                <a:rect l="l" t="t" r="r" b="b"/>
                <a:pathLst>
                  <a:path w="222" h="1277" extrusionOk="0">
                    <a:moveTo>
                      <a:pt x="62" y="0"/>
                    </a:moveTo>
                    <a:cubicBezTo>
                      <a:pt x="53" y="0"/>
                      <a:pt x="45" y="2"/>
                      <a:pt x="36" y="7"/>
                    </a:cubicBezTo>
                    <a:lnTo>
                      <a:pt x="1" y="1259"/>
                    </a:lnTo>
                    <a:lnTo>
                      <a:pt x="173" y="1277"/>
                    </a:lnTo>
                    <a:lnTo>
                      <a:pt x="221" y="174"/>
                    </a:lnTo>
                    <a:cubicBezTo>
                      <a:pt x="221" y="174"/>
                      <a:pt x="139" y="0"/>
                      <a:pt x="6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1;p33"/>
              <p:cNvSpPr/>
              <p:nvPr/>
            </p:nvSpPr>
            <p:spPr>
              <a:xfrm>
                <a:off x="7286303" y="462909"/>
                <a:ext cx="26028" cy="102942"/>
              </a:xfrm>
              <a:custGeom>
                <a:avLst/>
                <a:gdLst/>
                <a:ahLst/>
                <a:cxnLst/>
                <a:rect l="l" t="t" r="r" b="b"/>
                <a:pathLst>
                  <a:path w="334" h="1321" extrusionOk="0">
                    <a:moveTo>
                      <a:pt x="192" y="0"/>
                    </a:moveTo>
                    <a:cubicBezTo>
                      <a:pt x="105" y="0"/>
                      <a:pt x="0" y="212"/>
                      <a:pt x="6" y="218"/>
                    </a:cubicBezTo>
                    <a:lnTo>
                      <a:pt x="143" y="1321"/>
                    </a:lnTo>
                    <a:lnTo>
                      <a:pt x="334" y="1255"/>
                    </a:lnTo>
                    <a:lnTo>
                      <a:pt x="209" y="3"/>
                    </a:lnTo>
                    <a:cubicBezTo>
                      <a:pt x="203" y="1"/>
                      <a:pt x="198" y="0"/>
                      <a:pt x="19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2;p33"/>
              <p:cNvSpPr/>
              <p:nvPr/>
            </p:nvSpPr>
            <p:spPr>
              <a:xfrm>
                <a:off x="7168710" y="436180"/>
                <a:ext cx="167778" cy="1184342"/>
              </a:xfrm>
              <a:custGeom>
                <a:avLst/>
                <a:gdLst/>
                <a:ahLst/>
                <a:cxnLst/>
                <a:rect l="l" t="t" r="r" b="b"/>
                <a:pathLst>
                  <a:path w="2153" h="15198" extrusionOk="0">
                    <a:moveTo>
                      <a:pt x="1139" y="0"/>
                    </a:moveTo>
                    <a:cubicBezTo>
                      <a:pt x="877" y="0"/>
                      <a:pt x="668" y="203"/>
                      <a:pt x="650" y="465"/>
                    </a:cubicBezTo>
                    <a:lnTo>
                      <a:pt x="644" y="644"/>
                    </a:lnTo>
                    <a:lnTo>
                      <a:pt x="638" y="871"/>
                    </a:lnTo>
                    <a:lnTo>
                      <a:pt x="591" y="1926"/>
                    </a:lnTo>
                    <a:lnTo>
                      <a:pt x="203" y="10392"/>
                    </a:lnTo>
                    <a:lnTo>
                      <a:pt x="197" y="10499"/>
                    </a:lnTo>
                    <a:lnTo>
                      <a:pt x="191" y="10666"/>
                    </a:lnTo>
                    <a:lnTo>
                      <a:pt x="179" y="10982"/>
                    </a:lnTo>
                    <a:lnTo>
                      <a:pt x="167" y="11143"/>
                    </a:lnTo>
                    <a:lnTo>
                      <a:pt x="161" y="11256"/>
                    </a:lnTo>
                    <a:lnTo>
                      <a:pt x="30" y="14094"/>
                    </a:lnTo>
                    <a:cubicBezTo>
                      <a:pt x="0" y="14696"/>
                      <a:pt x="477" y="15197"/>
                      <a:pt x="1080" y="15197"/>
                    </a:cubicBezTo>
                    <a:cubicBezTo>
                      <a:pt x="1676" y="15197"/>
                      <a:pt x="2153" y="14696"/>
                      <a:pt x="2141" y="14100"/>
                    </a:cubicBezTo>
                    <a:lnTo>
                      <a:pt x="2039" y="11244"/>
                    </a:lnTo>
                    <a:lnTo>
                      <a:pt x="2033" y="11137"/>
                    </a:lnTo>
                    <a:lnTo>
                      <a:pt x="2022" y="10970"/>
                    </a:lnTo>
                    <a:lnTo>
                      <a:pt x="2010" y="10660"/>
                    </a:lnTo>
                    <a:lnTo>
                      <a:pt x="2004" y="10493"/>
                    </a:lnTo>
                    <a:lnTo>
                      <a:pt x="1992" y="10380"/>
                    </a:lnTo>
                    <a:lnTo>
                      <a:pt x="1676" y="1908"/>
                    </a:lnTo>
                    <a:lnTo>
                      <a:pt x="1634" y="841"/>
                    </a:lnTo>
                    <a:lnTo>
                      <a:pt x="1628" y="632"/>
                    </a:lnTo>
                    <a:lnTo>
                      <a:pt x="1622" y="465"/>
                    </a:lnTo>
                    <a:cubicBezTo>
                      <a:pt x="1616" y="334"/>
                      <a:pt x="1562" y="215"/>
                      <a:pt x="1473" y="137"/>
                    </a:cubicBezTo>
                    <a:cubicBezTo>
                      <a:pt x="1384" y="54"/>
                      <a:pt x="1270" y="0"/>
                      <a:pt x="1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3;p33"/>
              <p:cNvSpPr/>
              <p:nvPr/>
            </p:nvSpPr>
            <p:spPr>
              <a:xfrm>
                <a:off x="7191932" y="268400"/>
                <a:ext cx="129671" cy="118138"/>
              </a:xfrm>
              <a:custGeom>
                <a:avLst/>
                <a:gdLst/>
                <a:ahLst/>
                <a:cxnLst/>
                <a:rect l="l" t="t" r="r" b="b"/>
                <a:pathLst>
                  <a:path w="1664" h="1516" extrusionOk="0">
                    <a:moveTo>
                      <a:pt x="829" y="1"/>
                    </a:moveTo>
                    <a:cubicBezTo>
                      <a:pt x="829" y="1"/>
                      <a:pt x="1" y="1515"/>
                      <a:pt x="829" y="1515"/>
                    </a:cubicBezTo>
                    <a:cubicBezTo>
                      <a:pt x="1664" y="1515"/>
                      <a:pt x="829" y="1"/>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4;p33"/>
              <p:cNvSpPr/>
              <p:nvPr/>
            </p:nvSpPr>
            <p:spPr>
              <a:xfrm>
                <a:off x="7214220" y="297701"/>
                <a:ext cx="85097" cy="76759"/>
              </a:xfrm>
              <a:custGeom>
                <a:avLst/>
                <a:gdLst/>
                <a:ahLst/>
                <a:cxnLst/>
                <a:rect l="l" t="t" r="r" b="b"/>
                <a:pathLst>
                  <a:path w="1092" h="985" extrusionOk="0">
                    <a:moveTo>
                      <a:pt x="543" y="1"/>
                    </a:moveTo>
                    <a:cubicBezTo>
                      <a:pt x="543" y="1"/>
                      <a:pt x="1" y="984"/>
                      <a:pt x="543" y="984"/>
                    </a:cubicBezTo>
                    <a:cubicBezTo>
                      <a:pt x="1092" y="984"/>
                      <a:pt x="543" y="1"/>
                      <a:pt x="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15;p33"/>
              <p:cNvSpPr/>
              <p:nvPr/>
            </p:nvSpPr>
            <p:spPr>
              <a:xfrm>
                <a:off x="7217493" y="436647"/>
                <a:ext cx="78161" cy="79954"/>
              </a:xfrm>
              <a:custGeom>
                <a:avLst/>
                <a:gdLst/>
                <a:ahLst/>
                <a:cxnLst/>
                <a:rect l="l" t="t" r="r" b="b"/>
                <a:pathLst>
                  <a:path w="1003" h="1026" extrusionOk="0">
                    <a:moveTo>
                      <a:pt x="507" y="0"/>
                    </a:moveTo>
                    <a:cubicBezTo>
                      <a:pt x="245" y="0"/>
                      <a:pt x="36" y="203"/>
                      <a:pt x="18" y="465"/>
                    </a:cubicBezTo>
                    <a:lnTo>
                      <a:pt x="0" y="877"/>
                    </a:lnTo>
                    <a:cubicBezTo>
                      <a:pt x="138" y="972"/>
                      <a:pt x="305" y="1026"/>
                      <a:pt x="483" y="1026"/>
                    </a:cubicBezTo>
                    <a:cubicBezTo>
                      <a:pt x="686" y="1026"/>
                      <a:pt x="865" y="960"/>
                      <a:pt x="1002" y="847"/>
                    </a:cubicBezTo>
                    <a:lnTo>
                      <a:pt x="990" y="465"/>
                    </a:lnTo>
                    <a:cubicBezTo>
                      <a:pt x="984" y="340"/>
                      <a:pt x="931" y="221"/>
                      <a:pt x="841" y="137"/>
                    </a:cubicBezTo>
                    <a:cubicBezTo>
                      <a:pt x="752" y="54"/>
                      <a:pt x="638" y="0"/>
                      <a:pt x="507"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16;p33"/>
              <p:cNvSpPr/>
              <p:nvPr/>
            </p:nvSpPr>
            <p:spPr>
              <a:xfrm>
                <a:off x="7182815" y="370175"/>
                <a:ext cx="144244" cy="132165"/>
              </a:xfrm>
              <a:custGeom>
                <a:avLst/>
                <a:gdLst/>
                <a:ahLst/>
                <a:cxnLst/>
                <a:rect l="l" t="t" r="r" b="b"/>
                <a:pathLst>
                  <a:path w="1851" h="1696" extrusionOk="0">
                    <a:moveTo>
                      <a:pt x="923" y="1"/>
                    </a:moveTo>
                    <a:cubicBezTo>
                      <a:pt x="413" y="1"/>
                      <a:pt x="1" y="460"/>
                      <a:pt x="94" y="990"/>
                    </a:cubicBezTo>
                    <a:cubicBezTo>
                      <a:pt x="153" y="1342"/>
                      <a:pt x="434" y="1622"/>
                      <a:pt x="785" y="1682"/>
                    </a:cubicBezTo>
                    <a:cubicBezTo>
                      <a:pt x="836" y="1691"/>
                      <a:pt x="886" y="1695"/>
                      <a:pt x="935" y="1695"/>
                    </a:cubicBezTo>
                    <a:cubicBezTo>
                      <a:pt x="1441" y="1695"/>
                      <a:pt x="1850" y="1237"/>
                      <a:pt x="1763" y="710"/>
                    </a:cubicBezTo>
                    <a:cubicBezTo>
                      <a:pt x="1709" y="358"/>
                      <a:pt x="1429" y="72"/>
                      <a:pt x="1066" y="13"/>
                    </a:cubicBezTo>
                    <a:cubicBezTo>
                      <a:pt x="1018" y="5"/>
                      <a:pt x="970" y="1"/>
                      <a:pt x="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17;p33"/>
              <p:cNvSpPr/>
              <p:nvPr/>
            </p:nvSpPr>
            <p:spPr>
              <a:xfrm>
                <a:off x="7217025" y="398541"/>
                <a:ext cx="75823" cy="75823"/>
              </a:xfrm>
              <a:custGeom>
                <a:avLst/>
                <a:gdLst/>
                <a:ahLst/>
                <a:cxnLst/>
                <a:rect l="l" t="t" r="r" b="b"/>
                <a:pathLst>
                  <a:path w="973" h="973" extrusionOk="0">
                    <a:moveTo>
                      <a:pt x="489" y="0"/>
                    </a:moveTo>
                    <a:cubicBezTo>
                      <a:pt x="221" y="0"/>
                      <a:pt x="1" y="215"/>
                      <a:pt x="1" y="483"/>
                    </a:cubicBezTo>
                    <a:cubicBezTo>
                      <a:pt x="1" y="751"/>
                      <a:pt x="221" y="972"/>
                      <a:pt x="489" y="972"/>
                    </a:cubicBezTo>
                    <a:cubicBezTo>
                      <a:pt x="758" y="972"/>
                      <a:pt x="972" y="751"/>
                      <a:pt x="972" y="483"/>
                    </a:cubicBezTo>
                    <a:cubicBezTo>
                      <a:pt x="972" y="215"/>
                      <a:pt x="758"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18;p33"/>
              <p:cNvSpPr/>
              <p:nvPr/>
            </p:nvSpPr>
            <p:spPr>
              <a:xfrm>
                <a:off x="7919934" y="538344"/>
                <a:ext cx="66550" cy="66550"/>
              </a:xfrm>
              <a:custGeom>
                <a:avLst/>
                <a:gdLst/>
                <a:ahLst/>
                <a:cxnLst/>
                <a:rect l="l" t="t" r="r" b="b"/>
                <a:pathLst>
                  <a:path w="854" h="854" extrusionOk="0">
                    <a:moveTo>
                      <a:pt x="424" y="102"/>
                    </a:moveTo>
                    <a:cubicBezTo>
                      <a:pt x="603" y="102"/>
                      <a:pt x="752" y="251"/>
                      <a:pt x="752" y="430"/>
                    </a:cubicBezTo>
                    <a:cubicBezTo>
                      <a:pt x="752" y="603"/>
                      <a:pt x="603" y="752"/>
                      <a:pt x="424" y="752"/>
                    </a:cubicBezTo>
                    <a:cubicBezTo>
                      <a:pt x="245" y="752"/>
                      <a:pt x="96" y="603"/>
                      <a:pt x="96" y="430"/>
                    </a:cubicBezTo>
                    <a:cubicBezTo>
                      <a:pt x="96" y="251"/>
                      <a:pt x="245" y="102"/>
                      <a:pt x="424" y="102"/>
                    </a:cubicBezTo>
                    <a:close/>
                    <a:moveTo>
                      <a:pt x="424" y="1"/>
                    </a:moveTo>
                    <a:cubicBezTo>
                      <a:pt x="186" y="1"/>
                      <a:pt x="1" y="198"/>
                      <a:pt x="1" y="430"/>
                    </a:cubicBezTo>
                    <a:cubicBezTo>
                      <a:pt x="1" y="669"/>
                      <a:pt x="198" y="853"/>
                      <a:pt x="424" y="853"/>
                    </a:cubicBezTo>
                    <a:cubicBezTo>
                      <a:pt x="657" y="853"/>
                      <a:pt x="853" y="669"/>
                      <a:pt x="847" y="430"/>
                    </a:cubicBezTo>
                    <a:cubicBezTo>
                      <a:pt x="847" y="186"/>
                      <a:pt x="657" y="1"/>
                      <a:pt x="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19;p33"/>
              <p:cNvSpPr/>
              <p:nvPr/>
            </p:nvSpPr>
            <p:spPr>
              <a:xfrm>
                <a:off x="7758780" y="593517"/>
                <a:ext cx="183597" cy="563805"/>
              </a:xfrm>
              <a:custGeom>
                <a:avLst/>
                <a:gdLst/>
                <a:ahLst/>
                <a:cxnLst/>
                <a:rect l="l" t="t" r="r" b="b"/>
                <a:pathLst>
                  <a:path w="2356" h="7235" extrusionOk="0">
                    <a:moveTo>
                      <a:pt x="2303" y="1"/>
                    </a:moveTo>
                    <a:cubicBezTo>
                      <a:pt x="2286" y="1"/>
                      <a:pt x="2264" y="12"/>
                      <a:pt x="2254" y="32"/>
                    </a:cubicBezTo>
                    <a:lnTo>
                      <a:pt x="6" y="7175"/>
                    </a:lnTo>
                    <a:cubicBezTo>
                      <a:pt x="0" y="7192"/>
                      <a:pt x="12" y="7222"/>
                      <a:pt x="36" y="7234"/>
                    </a:cubicBezTo>
                    <a:lnTo>
                      <a:pt x="48" y="7234"/>
                    </a:lnTo>
                    <a:cubicBezTo>
                      <a:pt x="72" y="7234"/>
                      <a:pt x="90" y="7216"/>
                      <a:pt x="96" y="7204"/>
                    </a:cubicBezTo>
                    <a:lnTo>
                      <a:pt x="2343" y="62"/>
                    </a:lnTo>
                    <a:cubicBezTo>
                      <a:pt x="2355" y="38"/>
                      <a:pt x="2337" y="8"/>
                      <a:pt x="2313" y="2"/>
                    </a:cubicBezTo>
                    <a:cubicBezTo>
                      <a:pt x="2310" y="1"/>
                      <a:pt x="2307" y="1"/>
                      <a:pt x="2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0;p33"/>
              <p:cNvSpPr/>
              <p:nvPr/>
            </p:nvSpPr>
            <p:spPr>
              <a:xfrm>
                <a:off x="7961782" y="595388"/>
                <a:ext cx="183597" cy="563338"/>
              </a:xfrm>
              <a:custGeom>
                <a:avLst/>
                <a:gdLst/>
                <a:ahLst/>
                <a:cxnLst/>
                <a:rect l="l" t="t" r="r" b="b"/>
                <a:pathLst>
                  <a:path w="2356" h="7229" extrusionOk="0">
                    <a:moveTo>
                      <a:pt x="49" y="1"/>
                    </a:moveTo>
                    <a:cubicBezTo>
                      <a:pt x="45" y="1"/>
                      <a:pt x="40" y="1"/>
                      <a:pt x="36" y="2"/>
                    </a:cubicBezTo>
                    <a:cubicBezTo>
                      <a:pt x="18" y="8"/>
                      <a:pt x="0" y="38"/>
                      <a:pt x="6" y="62"/>
                    </a:cubicBezTo>
                    <a:lnTo>
                      <a:pt x="2260" y="7198"/>
                    </a:lnTo>
                    <a:cubicBezTo>
                      <a:pt x="2266" y="7216"/>
                      <a:pt x="2278" y="7228"/>
                      <a:pt x="2302" y="7228"/>
                    </a:cubicBezTo>
                    <a:lnTo>
                      <a:pt x="2320" y="7228"/>
                    </a:lnTo>
                    <a:cubicBezTo>
                      <a:pt x="2344" y="7222"/>
                      <a:pt x="2355" y="7192"/>
                      <a:pt x="2349" y="7168"/>
                    </a:cubicBezTo>
                    <a:lnTo>
                      <a:pt x="96" y="32"/>
                    </a:lnTo>
                    <a:cubicBezTo>
                      <a:pt x="91" y="12"/>
                      <a:pt x="70"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1;p33"/>
              <p:cNvSpPr/>
              <p:nvPr/>
            </p:nvSpPr>
            <p:spPr>
              <a:xfrm>
                <a:off x="7949703" y="597803"/>
                <a:ext cx="7013" cy="559519"/>
              </a:xfrm>
              <a:custGeom>
                <a:avLst/>
                <a:gdLst/>
                <a:ahLst/>
                <a:cxnLst/>
                <a:rect l="l" t="t" r="r" b="b"/>
                <a:pathLst>
                  <a:path w="90" h="7180" extrusionOk="0">
                    <a:moveTo>
                      <a:pt x="42" y="1"/>
                    </a:moveTo>
                    <a:cubicBezTo>
                      <a:pt x="24" y="1"/>
                      <a:pt x="0" y="25"/>
                      <a:pt x="0" y="43"/>
                    </a:cubicBezTo>
                    <a:lnTo>
                      <a:pt x="0" y="7131"/>
                    </a:lnTo>
                    <a:cubicBezTo>
                      <a:pt x="0" y="7155"/>
                      <a:pt x="18" y="7179"/>
                      <a:pt x="42" y="7179"/>
                    </a:cubicBezTo>
                    <a:cubicBezTo>
                      <a:pt x="66" y="7179"/>
                      <a:pt x="90" y="7155"/>
                      <a:pt x="90" y="7131"/>
                    </a:cubicBezTo>
                    <a:lnTo>
                      <a:pt x="90" y="43"/>
                    </a:lnTo>
                    <a:cubicBezTo>
                      <a:pt x="90" y="19"/>
                      <a:pt x="6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2;p33"/>
              <p:cNvSpPr/>
              <p:nvPr/>
            </p:nvSpPr>
            <p:spPr>
              <a:xfrm>
                <a:off x="7714595" y="1132626"/>
                <a:ext cx="477228" cy="196144"/>
              </a:xfrm>
              <a:custGeom>
                <a:avLst/>
                <a:gdLst/>
                <a:ahLst/>
                <a:cxnLst/>
                <a:rect l="l" t="t" r="r" b="b"/>
                <a:pathLst>
                  <a:path w="6124" h="2517" extrusionOk="0">
                    <a:moveTo>
                      <a:pt x="1" y="0"/>
                    </a:moveTo>
                    <a:cubicBezTo>
                      <a:pt x="281" y="1437"/>
                      <a:pt x="1539" y="2516"/>
                      <a:pt x="3059" y="2516"/>
                    </a:cubicBezTo>
                    <a:cubicBezTo>
                      <a:pt x="4579" y="2516"/>
                      <a:pt x="5849" y="1437"/>
                      <a:pt x="6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3;p33"/>
              <p:cNvSpPr/>
              <p:nvPr/>
            </p:nvSpPr>
            <p:spPr>
              <a:xfrm>
                <a:off x="7714595" y="1132626"/>
                <a:ext cx="477228" cy="196144"/>
              </a:xfrm>
              <a:custGeom>
                <a:avLst/>
                <a:gdLst/>
                <a:ahLst/>
                <a:cxnLst/>
                <a:rect l="l" t="t" r="r" b="b"/>
                <a:pathLst>
                  <a:path w="6124" h="2517" extrusionOk="0">
                    <a:moveTo>
                      <a:pt x="5295" y="0"/>
                    </a:moveTo>
                    <a:cubicBezTo>
                      <a:pt x="4484" y="823"/>
                      <a:pt x="3626" y="1097"/>
                      <a:pt x="2841" y="1097"/>
                    </a:cubicBezTo>
                    <a:cubicBezTo>
                      <a:pt x="1273" y="1097"/>
                      <a:pt x="1" y="0"/>
                      <a:pt x="1" y="0"/>
                    </a:cubicBezTo>
                    <a:lnTo>
                      <a:pt x="1" y="0"/>
                    </a:lnTo>
                    <a:cubicBezTo>
                      <a:pt x="281" y="1437"/>
                      <a:pt x="1539" y="2516"/>
                      <a:pt x="3059" y="2516"/>
                    </a:cubicBezTo>
                    <a:cubicBezTo>
                      <a:pt x="4579" y="2516"/>
                      <a:pt x="5849" y="1437"/>
                      <a:pt x="6124"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24;p33"/>
              <p:cNvSpPr/>
              <p:nvPr/>
            </p:nvSpPr>
            <p:spPr>
              <a:xfrm>
                <a:off x="6534533" y="678225"/>
                <a:ext cx="66083" cy="66472"/>
              </a:xfrm>
              <a:custGeom>
                <a:avLst/>
                <a:gdLst/>
                <a:ahLst/>
                <a:cxnLst/>
                <a:rect l="l" t="t" r="r" b="b"/>
                <a:pathLst>
                  <a:path w="848" h="853" extrusionOk="0">
                    <a:moveTo>
                      <a:pt x="424" y="96"/>
                    </a:moveTo>
                    <a:cubicBezTo>
                      <a:pt x="603" y="96"/>
                      <a:pt x="752" y="245"/>
                      <a:pt x="752" y="424"/>
                    </a:cubicBezTo>
                    <a:cubicBezTo>
                      <a:pt x="752" y="597"/>
                      <a:pt x="603" y="746"/>
                      <a:pt x="424" y="746"/>
                    </a:cubicBezTo>
                    <a:cubicBezTo>
                      <a:pt x="245" y="746"/>
                      <a:pt x="96" y="597"/>
                      <a:pt x="96" y="424"/>
                    </a:cubicBezTo>
                    <a:cubicBezTo>
                      <a:pt x="96" y="245"/>
                      <a:pt x="245" y="96"/>
                      <a:pt x="424" y="96"/>
                    </a:cubicBezTo>
                    <a:close/>
                    <a:moveTo>
                      <a:pt x="424" y="0"/>
                    </a:moveTo>
                    <a:cubicBezTo>
                      <a:pt x="185" y="0"/>
                      <a:pt x="0" y="197"/>
                      <a:pt x="0" y="430"/>
                    </a:cubicBezTo>
                    <a:cubicBezTo>
                      <a:pt x="0" y="668"/>
                      <a:pt x="191" y="853"/>
                      <a:pt x="424" y="853"/>
                    </a:cubicBezTo>
                    <a:cubicBezTo>
                      <a:pt x="656" y="853"/>
                      <a:pt x="847" y="662"/>
                      <a:pt x="847" y="430"/>
                    </a:cubicBezTo>
                    <a:cubicBezTo>
                      <a:pt x="847" y="191"/>
                      <a:pt x="65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25;p33"/>
              <p:cNvSpPr/>
              <p:nvPr/>
            </p:nvSpPr>
            <p:spPr>
              <a:xfrm>
                <a:off x="6372833" y="732931"/>
                <a:ext cx="183597" cy="563728"/>
              </a:xfrm>
              <a:custGeom>
                <a:avLst/>
                <a:gdLst/>
                <a:ahLst/>
                <a:cxnLst/>
                <a:rect l="l" t="t" r="r" b="b"/>
                <a:pathLst>
                  <a:path w="2356" h="7234" extrusionOk="0">
                    <a:moveTo>
                      <a:pt x="2307" y="0"/>
                    </a:moveTo>
                    <a:cubicBezTo>
                      <a:pt x="2287" y="0"/>
                      <a:pt x="2265" y="12"/>
                      <a:pt x="2260" y="32"/>
                    </a:cubicBezTo>
                    <a:lnTo>
                      <a:pt x="7" y="7174"/>
                    </a:lnTo>
                    <a:cubicBezTo>
                      <a:pt x="1" y="7192"/>
                      <a:pt x="13" y="7222"/>
                      <a:pt x="36" y="7234"/>
                    </a:cubicBezTo>
                    <a:lnTo>
                      <a:pt x="54" y="7234"/>
                    </a:lnTo>
                    <a:cubicBezTo>
                      <a:pt x="78" y="7234"/>
                      <a:pt x="90" y="7222"/>
                      <a:pt x="96" y="7204"/>
                    </a:cubicBezTo>
                    <a:lnTo>
                      <a:pt x="2350" y="61"/>
                    </a:lnTo>
                    <a:cubicBezTo>
                      <a:pt x="2356" y="38"/>
                      <a:pt x="2344" y="8"/>
                      <a:pt x="2320" y="2"/>
                    </a:cubicBezTo>
                    <a:cubicBezTo>
                      <a:pt x="2316" y="1"/>
                      <a:pt x="2312" y="0"/>
                      <a:pt x="2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26;p33"/>
              <p:cNvSpPr/>
              <p:nvPr/>
            </p:nvSpPr>
            <p:spPr>
              <a:xfrm>
                <a:off x="6576380" y="735269"/>
                <a:ext cx="183519" cy="563728"/>
              </a:xfrm>
              <a:custGeom>
                <a:avLst/>
                <a:gdLst/>
                <a:ahLst/>
                <a:cxnLst/>
                <a:rect l="l" t="t" r="r" b="b"/>
                <a:pathLst>
                  <a:path w="2355" h="7234" extrusionOk="0">
                    <a:moveTo>
                      <a:pt x="48" y="0"/>
                    </a:moveTo>
                    <a:cubicBezTo>
                      <a:pt x="44" y="0"/>
                      <a:pt x="40" y="1"/>
                      <a:pt x="36" y="2"/>
                    </a:cubicBezTo>
                    <a:cubicBezTo>
                      <a:pt x="12" y="8"/>
                      <a:pt x="0" y="37"/>
                      <a:pt x="6" y="61"/>
                    </a:cubicBezTo>
                    <a:lnTo>
                      <a:pt x="2254" y="7204"/>
                    </a:lnTo>
                    <a:cubicBezTo>
                      <a:pt x="2266" y="7216"/>
                      <a:pt x="2277" y="7234"/>
                      <a:pt x="2301" y="7234"/>
                    </a:cubicBezTo>
                    <a:lnTo>
                      <a:pt x="2313" y="7234"/>
                    </a:lnTo>
                    <a:cubicBezTo>
                      <a:pt x="2337" y="7222"/>
                      <a:pt x="2355" y="7192"/>
                      <a:pt x="2343" y="7174"/>
                    </a:cubicBezTo>
                    <a:lnTo>
                      <a:pt x="95" y="31"/>
                    </a:lnTo>
                    <a:cubicBezTo>
                      <a:pt x="90" y="12"/>
                      <a:pt x="69"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27;p33"/>
              <p:cNvSpPr/>
              <p:nvPr/>
            </p:nvSpPr>
            <p:spPr>
              <a:xfrm>
                <a:off x="6563834" y="737217"/>
                <a:ext cx="7013" cy="559442"/>
              </a:xfrm>
              <a:custGeom>
                <a:avLst/>
                <a:gdLst/>
                <a:ahLst/>
                <a:cxnLst/>
                <a:rect l="l" t="t" r="r" b="b"/>
                <a:pathLst>
                  <a:path w="90" h="7179" extrusionOk="0">
                    <a:moveTo>
                      <a:pt x="48" y="1"/>
                    </a:moveTo>
                    <a:cubicBezTo>
                      <a:pt x="24" y="1"/>
                      <a:pt x="0" y="24"/>
                      <a:pt x="0" y="42"/>
                    </a:cubicBezTo>
                    <a:lnTo>
                      <a:pt x="0" y="7131"/>
                    </a:lnTo>
                    <a:cubicBezTo>
                      <a:pt x="0" y="7155"/>
                      <a:pt x="24" y="7179"/>
                      <a:pt x="48" y="7179"/>
                    </a:cubicBezTo>
                    <a:cubicBezTo>
                      <a:pt x="72" y="7179"/>
                      <a:pt x="89" y="7161"/>
                      <a:pt x="89" y="7131"/>
                    </a:cubicBezTo>
                    <a:lnTo>
                      <a:pt x="89" y="42"/>
                    </a:lnTo>
                    <a:cubicBezTo>
                      <a:pt x="89" y="18"/>
                      <a:pt x="66"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28;p33"/>
              <p:cNvSpPr/>
              <p:nvPr/>
            </p:nvSpPr>
            <p:spPr>
              <a:xfrm>
                <a:off x="6328726" y="1272429"/>
                <a:ext cx="477696" cy="196611"/>
              </a:xfrm>
              <a:custGeom>
                <a:avLst/>
                <a:gdLst/>
                <a:ahLst/>
                <a:cxnLst/>
                <a:rect l="l" t="t" r="r" b="b"/>
                <a:pathLst>
                  <a:path w="6130" h="2523" extrusionOk="0">
                    <a:moveTo>
                      <a:pt x="0" y="1"/>
                    </a:moveTo>
                    <a:cubicBezTo>
                      <a:pt x="281" y="1443"/>
                      <a:pt x="1544" y="2523"/>
                      <a:pt x="3065" y="2523"/>
                    </a:cubicBezTo>
                    <a:cubicBezTo>
                      <a:pt x="4585" y="2523"/>
                      <a:pt x="5849" y="1443"/>
                      <a:pt x="6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29;p33"/>
              <p:cNvSpPr/>
              <p:nvPr/>
            </p:nvSpPr>
            <p:spPr>
              <a:xfrm>
                <a:off x="6328726" y="1272429"/>
                <a:ext cx="477696" cy="196611"/>
              </a:xfrm>
              <a:custGeom>
                <a:avLst/>
                <a:gdLst/>
                <a:ahLst/>
                <a:cxnLst/>
                <a:rect l="l" t="t" r="r" b="b"/>
                <a:pathLst>
                  <a:path w="6130" h="2523" extrusionOk="0">
                    <a:moveTo>
                      <a:pt x="5300" y="1"/>
                    </a:moveTo>
                    <a:cubicBezTo>
                      <a:pt x="4488" y="823"/>
                      <a:pt x="3628" y="1098"/>
                      <a:pt x="2843" y="1098"/>
                    </a:cubicBezTo>
                    <a:cubicBezTo>
                      <a:pt x="1272" y="1098"/>
                      <a:pt x="1" y="1"/>
                      <a:pt x="0" y="1"/>
                    </a:cubicBezTo>
                    <a:lnTo>
                      <a:pt x="0" y="1"/>
                    </a:lnTo>
                    <a:cubicBezTo>
                      <a:pt x="281" y="1443"/>
                      <a:pt x="1544" y="2523"/>
                      <a:pt x="3065" y="2523"/>
                    </a:cubicBezTo>
                    <a:cubicBezTo>
                      <a:pt x="4585" y="2523"/>
                      <a:pt x="5849" y="1443"/>
                      <a:pt x="6129"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30;p33"/>
              <p:cNvSpPr/>
              <p:nvPr/>
            </p:nvSpPr>
            <p:spPr>
              <a:xfrm>
                <a:off x="7181256" y="1267364"/>
                <a:ext cx="144088" cy="24703"/>
              </a:xfrm>
              <a:custGeom>
                <a:avLst/>
                <a:gdLst/>
                <a:ahLst/>
                <a:cxnLst/>
                <a:rect l="l" t="t" r="r" b="b"/>
                <a:pathLst>
                  <a:path w="1849" h="317" extrusionOk="0">
                    <a:moveTo>
                      <a:pt x="18" y="0"/>
                    </a:moveTo>
                    <a:lnTo>
                      <a:pt x="0" y="316"/>
                    </a:lnTo>
                    <a:lnTo>
                      <a:pt x="1849" y="316"/>
                    </a:lnTo>
                    <a:lnTo>
                      <a:pt x="18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31;p33"/>
              <p:cNvSpPr/>
              <p:nvPr/>
            </p:nvSpPr>
            <p:spPr>
              <a:xfrm>
                <a:off x="7183127" y="1245933"/>
                <a:ext cx="141283" cy="8962"/>
              </a:xfrm>
              <a:custGeom>
                <a:avLst/>
                <a:gdLst/>
                <a:ahLst/>
                <a:cxnLst/>
                <a:rect l="l" t="t" r="r" b="b"/>
                <a:pathLst>
                  <a:path w="1813" h="115" extrusionOk="0">
                    <a:moveTo>
                      <a:pt x="6" y="1"/>
                    </a:moveTo>
                    <a:lnTo>
                      <a:pt x="0" y="114"/>
                    </a:lnTo>
                    <a:lnTo>
                      <a:pt x="1813" y="114"/>
                    </a:lnTo>
                    <a:lnTo>
                      <a:pt x="18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32;p33"/>
              <p:cNvSpPr/>
              <p:nvPr/>
            </p:nvSpPr>
            <p:spPr>
              <a:xfrm>
                <a:off x="7180789" y="1304536"/>
                <a:ext cx="145491" cy="8416"/>
              </a:xfrm>
              <a:custGeom>
                <a:avLst/>
                <a:gdLst/>
                <a:ahLst/>
                <a:cxnLst/>
                <a:rect l="l" t="t" r="r" b="b"/>
                <a:pathLst>
                  <a:path w="1867" h="108" extrusionOk="0">
                    <a:moveTo>
                      <a:pt x="0" y="0"/>
                    </a:moveTo>
                    <a:lnTo>
                      <a:pt x="0" y="107"/>
                    </a:lnTo>
                    <a:lnTo>
                      <a:pt x="1867" y="107"/>
                    </a:lnTo>
                    <a:lnTo>
                      <a:pt x="18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33;p33"/>
              <p:cNvSpPr/>
              <p:nvPr/>
            </p:nvSpPr>
            <p:spPr>
              <a:xfrm>
                <a:off x="6751952" y="1534035"/>
                <a:ext cx="1009161" cy="127334"/>
              </a:xfrm>
              <a:custGeom>
                <a:avLst/>
                <a:gdLst/>
                <a:ahLst/>
                <a:cxnLst/>
                <a:rect l="l" t="t" r="r" b="b"/>
                <a:pathLst>
                  <a:path w="12950" h="1634" extrusionOk="0">
                    <a:moveTo>
                      <a:pt x="1634" y="0"/>
                    </a:moveTo>
                    <a:cubicBezTo>
                      <a:pt x="1181" y="0"/>
                      <a:pt x="776" y="179"/>
                      <a:pt x="478" y="477"/>
                    </a:cubicBezTo>
                    <a:cubicBezTo>
                      <a:pt x="239" y="716"/>
                      <a:pt x="78" y="1020"/>
                      <a:pt x="24" y="1371"/>
                    </a:cubicBezTo>
                    <a:cubicBezTo>
                      <a:pt x="13" y="1461"/>
                      <a:pt x="1" y="1538"/>
                      <a:pt x="1" y="1634"/>
                    </a:cubicBezTo>
                    <a:lnTo>
                      <a:pt x="12950" y="1634"/>
                    </a:lnTo>
                    <a:cubicBezTo>
                      <a:pt x="12950" y="1544"/>
                      <a:pt x="12938" y="1455"/>
                      <a:pt x="12932" y="1371"/>
                    </a:cubicBezTo>
                    <a:cubicBezTo>
                      <a:pt x="12813" y="596"/>
                      <a:pt x="12133" y="0"/>
                      <a:pt x="11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34;p33"/>
              <p:cNvSpPr/>
              <p:nvPr/>
            </p:nvSpPr>
            <p:spPr>
              <a:xfrm>
                <a:off x="6700364" y="1660356"/>
                <a:ext cx="1110467" cy="58212"/>
              </a:xfrm>
              <a:custGeom>
                <a:avLst/>
                <a:gdLst/>
                <a:ahLst/>
                <a:cxnLst/>
                <a:rect l="l" t="t" r="r" b="b"/>
                <a:pathLst>
                  <a:path w="14250" h="747" extrusionOk="0">
                    <a:moveTo>
                      <a:pt x="376" y="1"/>
                    </a:moveTo>
                    <a:cubicBezTo>
                      <a:pt x="168" y="1"/>
                      <a:pt x="1" y="168"/>
                      <a:pt x="1" y="376"/>
                    </a:cubicBezTo>
                    <a:cubicBezTo>
                      <a:pt x="1" y="585"/>
                      <a:pt x="168" y="746"/>
                      <a:pt x="376" y="746"/>
                    </a:cubicBezTo>
                    <a:lnTo>
                      <a:pt x="13880" y="746"/>
                    </a:lnTo>
                    <a:cubicBezTo>
                      <a:pt x="14089" y="746"/>
                      <a:pt x="14250" y="585"/>
                      <a:pt x="14250" y="376"/>
                    </a:cubicBezTo>
                    <a:cubicBezTo>
                      <a:pt x="14250" y="168"/>
                      <a:pt x="14089" y="1"/>
                      <a:pt x="13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35;p33"/>
              <p:cNvSpPr/>
              <p:nvPr/>
            </p:nvSpPr>
            <p:spPr>
              <a:xfrm>
                <a:off x="6752887" y="1640874"/>
                <a:ext cx="1008694" cy="20495"/>
              </a:xfrm>
              <a:custGeom>
                <a:avLst/>
                <a:gdLst/>
                <a:ahLst/>
                <a:cxnLst/>
                <a:rect l="l" t="t" r="r" b="b"/>
                <a:pathLst>
                  <a:path w="12944" h="263" extrusionOk="0">
                    <a:moveTo>
                      <a:pt x="12" y="0"/>
                    </a:moveTo>
                    <a:lnTo>
                      <a:pt x="1" y="263"/>
                    </a:lnTo>
                    <a:lnTo>
                      <a:pt x="12944" y="263"/>
                    </a:lnTo>
                    <a:cubicBezTo>
                      <a:pt x="12944" y="167"/>
                      <a:pt x="12932" y="84"/>
                      <a:pt x="12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336;p33"/>
            <p:cNvGrpSpPr/>
            <p:nvPr/>
          </p:nvGrpSpPr>
          <p:grpSpPr>
            <a:xfrm>
              <a:off x="1079546" y="3579305"/>
              <a:ext cx="2655916" cy="567212"/>
              <a:chOff x="6348934" y="3696877"/>
              <a:chExt cx="2020169" cy="431438"/>
            </a:xfrm>
          </p:grpSpPr>
          <p:sp>
            <p:nvSpPr>
              <p:cNvPr id="28" name="Google Shape;337;p33"/>
              <p:cNvSpPr/>
              <p:nvPr/>
            </p:nvSpPr>
            <p:spPr>
              <a:xfrm>
                <a:off x="6348934" y="3696877"/>
                <a:ext cx="1161585" cy="430605"/>
              </a:xfrm>
              <a:custGeom>
                <a:avLst/>
                <a:gdLst/>
                <a:ahLst/>
                <a:cxnLst/>
                <a:rect l="l" t="t" r="r" b="b"/>
                <a:pathLst>
                  <a:path w="8365" h="3101" extrusionOk="0">
                    <a:moveTo>
                      <a:pt x="358" y="1"/>
                    </a:moveTo>
                    <a:cubicBezTo>
                      <a:pt x="0" y="1038"/>
                      <a:pt x="0" y="2064"/>
                      <a:pt x="358" y="3101"/>
                    </a:cubicBezTo>
                    <a:lnTo>
                      <a:pt x="8365" y="3101"/>
                    </a:lnTo>
                    <a:lnTo>
                      <a:pt x="83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38;p33"/>
              <p:cNvSpPr/>
              <p:nvPr/>
            </p:nvSpPr>
            <p:spPr>
              <a:xfrm>
                <a:off x="6348934" y="3697710"/>
                <a:ext cx="113451" cy="430605"/>
              </a:xfrm>
              <a:custGeom>
                <a:avLst/>
                <a:gdLst/>
                <a:ahLst/>
                <a:cxnLst/>
                <a:rect l="l" t="t" r="r" b="b"/>
                <a:pathLst>
                  <a:path w="817" h="3101" extrusionOk="0">
                    <a:moveTo>
                      <a:pt x="358" y="1"/>
                    </a:moveTo>
                    <a:cubicBezTo>
                      <a:pt x="0" y="1038"/>
                      <a:pt x="0" y="2070"/>
                      <a:pt x="358" y="3101"/>
                    </a:cubicBezTo>
                    <a:lnTo>
                      <a:pt x="787" y="3101"/>
                    </a:lnTo>
                    <a:cubicBezTo>
                      <a:pt x="465" y="2070"/>
                      <a:pt x="483" y="1032"/>
                      <a:pt x="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39;p33"/>
              <p:cNvSpPr/>
              <p:nvPr/>
            </p:nvSpPr>
            <p:spPr>
              <a:xfrm>
                <a:off x="7435947" y="3697710"/>
                <a:ext cx="933156" cy="46518"/>
              </a:xfrm>
              <a:custGeom>
                <a:avLst/>
                <a:gdLst/>
                <a:ahLst/>
                <a:cxnLst/>
                <a:rect l="l" t="t" r="r" b="b"/>
                <a:pathLst>
                  <a:path w="6720" h="335" extrusionOk="0">
                    <a:moveTo>
                      <a:pt x="0" y="1"/>
                    </a:moveTo>
                    <a:lnTo>
                      <a:pt x="0" y="335"/>
                    </a:lnTo>
                    <a:lnTo>
                      <a:pt x="6719" y="335"/>
                    </a:lnTo>
                    <a:lnTo>
                      <a:pt x="6719" y="1"/>
                    </a:lnTo>
                    <a:close/>
                  </a:path>
                </a:pathLst>
              </a:custGeom>
              <a:solidFill>
                <a:srgbClr val="9999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0;p33"/>
              <p:cNvSpPr/>
              <p:nvPr/>
            </p:nvSpPr>
            <p:spPr>
              <a:xfrm>
                <a:off x="7435947" y="4081105"/>
                <a:ext cx="933156" cy="46379"/>
              </a:xfrm>
              <a:custGeom>
                <a:avLst/>
                <a:gdLst/>
                <a:ahLst/>
                <a:cxnLst/>
                <a:rect l="l" t="t" r="r" b="b"/>
                <a:pathLst>
                  <a:path w="6720" h="334" extrusionOk="0">
                    <a:moveTo>
                      <a:pt x="0" y="0"/>
                    </a:moveTo>
                    <a:lnTo>
                      <a:pt x="0" y="334"/>
                    </a:lnTo>
                    <a:lnTo>
                      <a:pt x="6719" y="334"/>
                    </a:lnTo>
                    <a:lnTo>
                      <a:pt x="6719" y="0"/>
                    </a:lnTo>
                    <a:close/>
                  </a:path>
                </a:pathLst>
              </a:custGeom>
              <a:solidFill>
                <a:srgbClr val="9999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1;p33"/>
              <p:cNvSpPr/>
              <p:nvPr/>
            </p:nvSpPr>
            <p:spPr>
              <a:xfrm>
                <a:off x="7450805" y="3744923"/>
                <a:ext cx="886776" cy="336319"/>
              </a:xfrm>
              <a:custGeom>
                <a:avLst/>
                <a:gdLst/>
                <a:ahLst/>
                <a:cxnLst/>
                <a:rect l="l" t="t" r="r" b="b"/>
                <a:pathLst>
                  <a:path w="6386" h="2422" extrusionOk="0">
                    <a:moveTo>
                      <a:pt x="275" y="1"/>
                    </a:moveTo>
                    <a:cubicBezTo>
                      <a:pt x="0" y="805"/>
                      <a:pt x="0" y="1616"/>
                      <a:pt x="275" y="2421"/>
                    </a:cubicBezTo>
                    <a:lnTo>
                      <a:pt x="6386" y="2421"/>
                    </a:lnTo>
                    <a:cubicBezTo>
                      <a:pt x="6344" y="2296"/>
                      <a:pt x="6296" y="2159"/>
                      <a:pt x="6266" y="2034"/>
                    </a:cubicBezTo>
                    <a:cubicBezTo>
                      <a:pt x="6260" y="2016"/>
                      <a:pt x="6260" y="2010"/>
                      <a:pt x="6260" y="1992"/>
                    </a:cubicBezTo>
                    <a:cubicBezTo>
                      <a:pt x="6231" y="1873"/>
                      <a:pt x="6207" y="1753"/>
                      <a:pt x="6195" y="1634"/>
                    </a:cubicBezTo>
                    <a:cubicBezTo>
                      <a:pt x="6183" y="1622"/>
                      <a:pt x="6183" y="1604"/>
                      <a:pt x="6183" y="1592"/>
                    </a:cubicBezTo>
                    <a:cubicBezTo>
                      <a:pt x="6171" y="1473"/>
                      <a:pt x="6159" y="1354"/>
                      <a:pt x="6159" y="1235"/>
                    </a:cubicBezTo>
                    <a:lnTo>
                      <a:pt x="6159" y="1187"/>
                    </a:lnTo>
                    <a:cubicBezTo>
                      <a:pt x="6159" y="1074"/>
                      <a:pt x="6171" y="949"/>
                      <a:pt x="6183" y="835"/>
                    </a:cubicBezTo>
                    <a:cubicBezTo>
                      <a:pt x="6195" y="817"/>
                      <a:pt x="6195" y="805"/>
                      <a:pt x="6195" y="788"/>
                    </a:cubicBezTo>
                    <a:cubicBezTo>
                      <a:pt x="6207" y="668"/>
                      <a:pt x="6231" y="549"/>
                      <a:pt x="6260" y="430"/>
                    </a:cubicBezTo>
                    <a:cubicBezTo>
                      <a:pt x="6260" y="418"/>
                      <a:pt x="6266" y="400"/>
                      <a:pt x="6266" y="388"/>
                    </a:cubicBezTo>
                    <a:cubicBezTo>
                      <a:pt x="6296" y="257"/>
                      <a:pt x="6344" y="126"/>
                      <a:pt x="63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2;p33"/>
              <p:cNvSpPr/>
              <p:nvPr/>
            </p:nvSpPr>
            <p:spPr>
              <a:xfrm>
                <a:off x="7559256" y="3798801"/>
                <a:ext cx="761800" cy="5832"/>
              </a:xfrm>
              <a:custGeom>
                <a:avLst/>
                <a:gdLst/>
                <a:ahLst/>
                <a:cxnLst/>
                <a:rect l="l" t="t" r="r" b="b"/>
                <a:pathLst>
                  <a:path w="5486" h="42" extrusionOk="0">
                    <a:moveTo>
                      <a:pt x="24" y="0"/>
                    </a:moveTo>
                    <a:cubicBezTo>
                      <a:pt x="6" y="0"/>
                      <a:pt x="0" y="6"/>
                      <a:pt x="0" y="18"/>
                    </a:cubicBezTo>
                    <a:cubicBezTo>
                      <a:pt x="0" y="36"/>
                      <a:pt x="6" y="42"/>
                      <a:pt x="24" y="42"/>
                    </a:cubicBezTo>
                    <a:lnTo>
                      <a:pt x="5479" y="42"/>
                    </a:lnTo>
                    <a:cubicBezTo>
                      <a:pt x="5479" y="30"/>
                      <a:pt x="5485" y="12"/>
                      <a:pt x="54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3;p33"/>
              <p:cNvSpPr/>
              <p:nvPr/>
            </p:nvSpPr>
            <p:spPr>
              <a:xfrm>
                <a:off x="7613829" y="3854206"/>
                <a:ext cx="695562" cy="6804"/>
              </a:xfrm>
              <a:custGeom>
                <a:avLst/>
                <a:gdLst/>
                <a:ahLst/>
                <a:cxnLst/>
                <a:rect l="l" t="t" r="r" b="b"/>
                <a:pathLst>
                  <a:path w="5009" h="49" extrusionOk="0">
                    <a:moveTo>
                      <a:pt x="25" y="1"/>
                    </a:moveTo>
                    <a:cubicBezTo>
                      <a:pt x="13" y="1"/>
                      <a:pt x="1" y="7"/>
                      <a:pt x="1" y="24"/>
                    </a:cubicBezTo>
                    <a:cubicBezTo>
                      <a:pt x="1" y="36"/>
                      <a:pt x="13" y="48"/>
                      <a:pt x="25" y="48"/>
                    </a:cubicBezTo>
                    <a:lnTo>
                      <a:pt x="5003" y="48"/>
                    </a:lnTo>
                    <a:cubicBezTo>
                      <a:pt x="5009" y="30"/>
                      <a:pt x="5009" y="18"/>
                      <a:pt x="50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4;p33"/>
              <p:cNvSpPr/>
              <p:nvPr/>
            </p:nvSpPr>
            <p:spPr>
              <a:xfrm>
                <a:off x="7538566" y="3910445"/>
                <a:ext cx="768326" cy="5971"/>
              </a:xfrm>
              <a:custGeom>
                <a:avLst/>
                <a:gdLst/>
                <a:ahLst/>
                <a:cxnLst/>
                <a:rect l="l" t="t" r="r" b="b"/>
                <a:pathLst>
                  <a:path w="5533" h="43" extrusionOk="0">
                    <a:moveTo>
                      <a:pt x="24" y="1"/>
                    </a:moveTo>
                    <a:cubicBezTo>
                      <a:pt x="6" y="1"/>
                      <a:pt x="0" y="7"/>
                      <a:pt x="0" y="19"/>
                    </a:cubicBezTo>
                    <a:cubicBezTo>
                      <a:pt x="0" y="37"/>
                      <a:pt x="6" y="43"/>
                      <a:pt x="24" y="43"/>
                    </a:cubicBezTo>
                    <a:lnTo>
                      <a:pt x="5533" y="43"/>
                    </a:lnTo>
                    <a:lnTo>
                      <a:pt x="55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5;p33"/>
              <p:cNvSpPr/>
              <p:nvPr/>
            </p:nvSpPr>
            <p:spPr>
              <a:xfrm>
                <a:off x="7594805" y="3965156"/>
                <a:ext cx="714586" cy="5971"/>
              </a:xfrm>
              <a:custGeom>
                <a:avLst/>
                <a:gdLst/>
                <a:ahLst/>
                <a:cxnLst/>
                <a:rect l="l" t="t" r="r" b="b"/>
                <a:pathLst>
                  <a:path w="5146" h="43" extrusionOk="0">
                    <a:moveTo>
                      <a:pt x="19" y="0"/>
                    </a:moveTo>
                    <a:cubicBezTo>
                      <a:pt x="7" y="0"/>
                      <a:pt x="1" y="6"/>
                      <a:pt x="1" y="24"/>
                    </a:cubicBezTo>
                    <a:cubicBezTo>
                      <a:pt x="1" y="36"/>
                      <a:pt x="7" y="42"/>
                      <a:pt x="19" y="42"/>
                    </a:cubicBezTo>
                    <a:lnTo>
                      <a:pt x="5146" y="42"/>
                    </a:lnTo>
                    <a:lnTo>
                      <a:pt x="51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6;p33"/>
              <p:cNvSpPr/>
              <p:nvPr/>
            </p:nvSpPr>
            <p:spPr>
              <a:xfrm>
                <a:off x="7559256" y="4020562"/>
                <a:ext cx="761800" cy="6804"/>
              </a:xfrm>
              <a:custGeom>
                <a:avLst/>
                <a:gdLst/>
                <a:ahLst/>
                <a:cxnLst/>
                <a:rect l="l" t="t" r="r" b="b"/>
                <a:pathLst>
                  <a:path w="5486" h="49" extrusionOk="0">
                    <a:moveTo>
                      <a:pt x="24" y="1"/>
                    </a:moveTo>
                    <a:cubicBezTo>
                      <a:pt x="6" y="1"/>
                      <a:pt x="0" y="13"/>
                      <a:pt x="0" y="25"/>
                    </a:cubicBezTo>
                    <a:cubicBezTo>
                      <a:pt x="0" y="43"/>
                      <a:pt x="6" y="49"/>
                      <a:pt x="24" y="49"/>
                    </a:cubicBezTo>
                    <a:lnTo>
                      <a:pt x="5485" y="49"/>
                    </a:lnTo>
                    <a:cubicBezTo>
                      <a:pt x="5479" y="31"/>
                      <a:pt x="5479" y="25"/>
                      <a:pt x="5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7;p33"/>
              <p:cNvSpPr/>
              <p:nvPr/>
            </p:nvSpPr>
            <p:spPr>
              <a:xfrm>
                <a:off x="7488020" y="3744923"/>
                <a:ext cx="849561" cy="336319"/>
              </a:xfrm>
              <a:custGeom>
                <a:avLst/>
                <a:gdLst/>
                <a:ahLst/>
                <a:cxnLst/>
                <a:rect l="l" t="t" r="r" b="b"/>
                <a:pathLst>
                  <a:path w="6118" h="2422" extrusionOk="0">
                    <a:moveTo>
                      <a:pt x="1" y="1"/>
                    </a:moveTo>
                    <a:cubicBezTo>
                      <a:pt x="1" y="1"/>
                      <a:pt x="3435" y="805"/>
                      <a:pt x="5164" y="2421"/>
                    </a:cubicBezTo>
                    <a:lnTo>
                      <a:pt x="6118" y="2421"/>
                    </a:lnTo>
                    <a:cubicBezTo>
                      <a:pt x="6076" y="2296"/>
                      <a:pt x="6028" y="2159"/>
                      <a:pt x="5998" y="2034"/>
                    </a:cubicBezTo>
                    <a:cubicBezTo>
                      <a:pt x="5992" y="2016"/>
                      <a:pt x="5992" y="2010"/>
                      <a:pt x="5980" y="1992"/>
                    </a:cubicBezTo>
                    <a:cubicBezTo>
                      <a:pt x="5957" y="1873"/>
                      <a:pt x="5933" y="1753"/>
                      <a:pt x="5915" y="1634"/>
                    </a:cubicBezTo>
                    <a:cubicBezTo>
                      <a:pt x="5909" y="1622"/>
                      <a:pt x="5909" y="1604"/>
                      <a:pt x="5909" y="1592"/>
                    </a:cubicBezTo>
                    <a:cubicBezTo>
                      <a:pt x="5891" y="1473"/>
                      <a:pt x="5885" y="1354"/>
                      <a:pt x="5885" y="1235"/>
                    </a:cubicBezTo>
                    <a:lnTo>
                      <a:pt x="5885" y="1187"/>
                    </a:lnTo>
                    <a:cubicBezTo>
                      <a:pt x="5885" y="1074"/>
                      <a:pt x="5891" y="949"/>
                      <a:pt x="5909" y="835"/>
                    </a:cubicBezTo>
                    <a:cubicBezTo>
                      <a:pt x="5915" y="817"/>
                      <a:pt x="5915" y="805"/>
                      <a:pt x="5915" y="788"/>
                    </a:cubicBezTo>
                    <a:cubicBezTo>
                      <a:pt x="5933" y="668"/>
                      <a:pt x="5957" y="549"/>
                      <a:pt x="5980" y="430"/>
                    </a:cubicBezTo>
                    <a:cubicBezTo>
                      <a:pt x="5980" y="418"/>
                      <a:pt x="5992" y="400"/>
                      <a:pt x="5992" y="388"/>
                    </a:cubicBezTo>
                    <a:cubicBezTo>
                      <a:pt x="6022" y="257"/>
                      <a:pt x="6064" y="126"/>
                      <a:pt x="6112"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8;p33"/>
              <p:cNvSpPr/>
              <p:nvPr/>
            </p:nvSpPr>
            <p:spPr>
              <a:xfrm>
                <a:off x="7331522" y="3697710"/>
                <a:ext cx="114423" cy="430605"/>
              </a:xfrm>
              <a:custGeom>
                <a:avLst/>
                <a:gdLst/>
                <a:ahLst/>
                <a:cxnLst/>
                <a:rect l="l" t="t" r="r" b="b"/>
                <a:pathLst>
                  <a:path w="824" h="3101" extrusionOk="0">
                    <a:moveTo>
                      <a:pt x="359" y="1"/>
                    </a:moveTo>
                    <a:cubicBezTo>
                      <a:pt x="1" y="1038"/>
                      <a:pt x="1" y="2070"/>
                      <a:pt x="359" y="3101"/>
                    </a:cubicBezTo>
                    <a:lnTo>
                      <a:pt x="794" y="3101"/>
                    </a:lnTo>
                    <a:cubicBezTo>
                      <a:pt x="472" y="2070"/>
                      <a:pt x="484" y="1032"/>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9;p33"/>
              <p:cNvSpPr/>
              <p:nvPr/>
            </p:nvSpPr>
            <p:spPr>
              <a:xfrm>
                <a:off x="7380402" y="3697710"/>
                <a:ext cx="987035" cy="430605"/>
              </a:xfrm>
              <a:custGeom>
                <a:avLst/>
                <a:gdLst/>
                <a:ahLst/>
                <a:cxnLst/>
                <a:rect l="l" t="t" r="r" b="b"/>
                <a:pathLst>
                  <a:path w="7108" h="3101" extrusionOk="0">
                    <a:moveTo>
                      <a:pt x="472" y="1"/>
                    </a:moveTo>
                    <a:cubicBezTo>
                      <a:pt x="472" y="1"/>
                      <a:pt x="60" y="561"/>
                      <a:pt x="30" y="1509"/>
                    </a:cubicBezTo>
                    <a:cubicBezTo>
                      <a:pt x="1" y="2457"/>
                      <a:pt x="269" y="3101"/>
                      <a:pt x="269" y="3101"/>
                    </a:cubicBezTo>
                    <a:lnTo>
                      <a:pt x="7107" y="3101"/>
                    </a:lnTo>
                    <a:lnTo>
                      <a:pt x="7107" y="2767"/>
                    </a:lnTo>
                    <a:lnTo>
                      <a:pt x="776" y="2767"/>
                    </a:lnTo>
                    <a:cubicBezTo>
                      <a:pt x="776" y="2767"/>
                      <a:pt x="543" y="2058"/>
                      <a:pt x="567" y="1503"/>
                    </a:cubicBezTo>
                    <a:cubicBezTo>
                      <a:pt x="591" y="943"/>
                      <a:pt x="692" y="460"/>
                      <a:pt x="776" y="341"/>
                    </a:cubicBezTo>
                    <a:lnTo>
                      <a:pt x="7107" y="341"/>
                    </a:lnTo>
                    <a:lnTo>
                      <a:pt x="71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1097154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rot="16200000">
            <a:off x="-1549735" y="1972733"/>
            <a:ext cx="3899331" cy="568119"/>
          </a:xfrm>
          <a:prstGeom prst="roundRect">
            <a:avLst>
              <a:gd name="adj" fmla="val 4475"/>
            </a:avLst>
          </a:prstGeom>
          <a:solidFill>
            <a:srgbClr val="1789A3"/>
          </a:solidFill>
          <a:ln w="28575">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latin typeface="Arial" panose="020B0604020202020204" pitchFamily="34" charset="0"/>
                <a:cs typeface="Arial" panose="020B0604020202020204" pitchFamily="34" charset="0"/>
              </a:rPr>
              <a:t>Ý NGHĨA</a:t>
            </a:r>
            <a:endParaRPr lang="en-US" sz="2000" b="1" dirty="0">
              <a:solidFill>
                <a:schemeClr val="accent6"/>
              </a:solidFill>
              <a:latin typeface="Arial" panose="020B0604020202020204" pitchFamily="34" charset="0"/>
              <a:cs typeface="Arial" panose="020B0604020202020204" pitchFamily="34" charset="0"/>
            </a:endParaRPr>
          </a:p>
        </p:txBody>
      </p:sp>
      <p:sp>
        <p:nvSpPr>
          <p:cNvPr id="8" name="Rounded Rectangle 7"/>
          <p:cNvSpPr/>
          <p:nvPr/>
        </p:nvSpPr>
        <p:spPr>
          <a:xfrm>
            <a:off x="1273268" y="307128"/>
            <a:ext cx="7711076" cy="659157"/>
          </a:xfrm>
          <a:prstGeom prst="roundRect">
            <a:avLst>
              <a:gd name="adj" fmla="val 4475"/>
            </a:avLst>
          </a:prstGeom>
          <a:solidFill>
            <a:srgbClr val="EDFAFD"/>
          </a:solidFill>
          <a:ln w="12700">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Sự trừng phạt nghiêm khắc của pháp luật đối với chủ thể vi phạm.</a:t>
            </a:r>
            <a:endParaRPr lang="en-US" sz="2000" dirty="0">
              <a:solidFill>
                <a:srgbClr val="000000"/>
              </a:solidFill>
              <a:latin typeface="Arial" panose="020B0604020202020204" pitchFamily="34" charset="0"/>
              <a:cs typeface="Arial" panose="020B0604020202020204" pitchFamily="34" charset="0"/>
            </a:endParaRPr>
          </a:p>
        </p:txBody>
      </p:sp>
      <p:sp>
        <p:nvSpPr>
          <p:cNvPr id="9" name="Down Arrow 8"/>
          <p:cNvSpPr/>
          <p:nvPr/>
        </p:nvSpPr>
        <p:spPr>
          <a:xfrm rot="16200000">
            <a:off x="801770" y="335840"/>
            <a:ext cx="341264" cy="601731"/>
          </a:xfrm>
          <a:prstGeom prst="downArrow">
            <a:avLst>
              <a:gd name="adj1" fmla="val 50000"/>
              <a:gd name="adj2" fmla="val 77213"/>
            </a:avLst>
          </a:prstGeom>
          <a:solidFill>
            <a:srgbClr val="1789A3"/>
          </a:solidFill>
          <a:ln>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Rounded Rectangle 9"/>
          <p:cNvSpPr/>
          <p:nvPr/>
        </p:nvSpPr>
        <p:spPr>
          <a:xfrm>
            <a:off x="1285722" y="1162488"/>
            <a:ext cx="7711076" cy="994687"/>
          </a:xfrm>
          <a:prstGeom prst="roundRect">
            <a:avLst>
              <a:gd name="adj" fmla="val 4475"/>
            </a:avLst>
          </a:prstGeom>
          <a:solidFill>
            <a:srgbClr val="EDFAFD"/>
          </a:solidFill>
          <a:ln w="12700">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Giáo dục mọi người có ý thức tôn trọng pháp luật, tuân theo quy định của pháp luật và các quy tắc của cuộc sống</a:t>
            </a:r>
            <a:r>
              <a:rPr lang="en-US" sz="2000">
                <a:solidFill>
                  <a:srgbClr val="000000"/>
                </a:solidFill>
                <a:cs typeface="Arial" panose="020B0604020202020204" pitchFamily="34" charset="0"/>
              </a:rPr>
              <a:t>.</a:t>
            </a:r>
            <a:endParaRPr lang="en-US" sz="2000" dirty="0">
              <a:solidFill>
                <a:srgbClr val="000000"/>
              </a:solidFill>
              <a:latin typeface="Arial" panose="020B0604020202020204" pitchFamily="34" charset="0"/>
              <a:cs typeface="Arial" panose="020B0604020202020204" pitchFamily="34" charset="0"/>
            </a:endParaRPr>
          </a:p>
        </p:txBody>
      </p:sp>
      <p:sp>
        <p:nvSpPr>
          <p:cNvPr id="11" name="Rounded Rectangle 10"/>
          <p:cNvSpPr/>
          <p:nvPr/>
        </p:nvSpPr>
        <p:spPr>
          <a:xfrm>
            <a:off x="1285722" y="2354893"/>
            <a:ext cx="7711076" cy="659159"/>
          </a:xfrm>
          <a:prstGeom prst="roundRect">
            <a:avLst>
              <a:gd name="adj" fmla="val 4475"/>
            </a:avLst>
          </a:prstGeom>
          <a:solidFill>
            <a:srgbClr val="EDFAFD"/>
          </a:solidFill>
          <a:ln w="12700">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Nâng cao ý thức phòng ngừa và đấu tranh chống tội phạm</a:t>
            </a:r>
            <a:r>
              <a:rPr lang="en-US" sz="2000">
                <a:solidFill>
                  <a:srgbClr val="000000"/>
                </a:solidFill>
                <a:cs typeface="Arial" panose="020B0604020202020204" pitchFamily="34" charset="0"/>
              </a:rPr>
              <a:t>.</a:t>
            </a:r>
            <a:endParaRPr lang="en-US" sz="2000" dirty="0">
              <a:solidFill>
                <a:srgbClr val="000000"/>
              </a:solidFill>
              <a:latin typeface="Arial" panose="020B0604020202020204" pitchFamily="34" charset="0"/>
              <a:cs typeface="Arial" panose="020B0604020202020204" pitchFamily="34" charset="0"/>
            </a:endParaRPr>
          </a:p>
        </p:txBody>
      </p:sp>
      <p:sp>
        <p:nvSpPr>
          <p:cNvPr id="12" name="Rounded Rectangle 11"/>
          <p:cNvSpPr/>
          <p:nvPr/>
        </p:nvSpPr>
        <p:spPr>
          <a:xfrm>
            <a:off x="1285722" y="3211770"/>
            <a:ext cx="7711076" cy="994687"/>
          </a:xfrm>
          <a:prstGeom prst="roundRect">
            <a:avLst>
              <a:gd name="adj" fmla="val 4475"/>
            </a:avLst>
          </a:prstGeom>
          <a:solidFill>
            <a:srgbClr val="EDFAFD"/>
          </a:solidFill>
          <a:ln w="12700">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Củng cố lòng tin của người dân vào pháp luật; góp phần duy trì trật tự, an toàn xã hội.</a:t>
            </a:r>
            <a:endParaRPr lang="en-US" sz="2000" dirty="0">
              <a:solidFill>
                <a:srgbClr val="000000"/>
              </a:solidFill>
              <a:latin typeface="Arial" panose="020B0604020202020204" pitchFamily="34" charset="0"/>
              <a:cs typeface="Arial" panose="020B0604020202020204" pitchFamily="34" charset="0"/>
            </a:endParaRPr>
          </a:p>
        </p:txBody>
      </p:sp>
      <p:sp>
        <p:nvSpPr>
          <p:cNvPr id="14" name="Down Arrow 13"/>
          <p:cNvSpPr/>
          <p:nvPr/>
        </p:nvSpPr>
        <p:spPr>
          <a:xfrm rot="16200000">
            <a:off x="801770" y="1358965"/>
            <a:ext cx="341264" cy="601731"/>
          </a:xfrm>
          <a:prstGeom prst="downArrow">
            <a:avLst>
              <a:gd name="adj1" fmla="val 50000"/>
              <a:gd name="adj2" fmla="val 77213"/>
            </a:avLst>
          </a:prstGeom>
          <a:solidFill>
            <a:srgbClr val="1789A3"/>
          </a:solidFill>
          <a:ln>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Down Arrow 14"/>
          <p:cNvSpPr/>
          <p:nvPr/>
        </p:nvSpPr>
        <p:spPr>
          <a:xfrm rot="16200000">
            <a:off x="814224" y="2383606"/>
            <a:ext cx="341264" cy="601731"/>
          </a:xfrm>
          <a:prstGeom prst="downArrow">
            <a:avLst>
              <a:gd name="adj1" fmla="val 50000"/>
              <a:gd name="adj2" fmla="val 77213"/>
            </a:avLst>
          </a:prstGeom>
          <a:solidFill>
            <a:srgbClr val="1789A3"/>
          </a:solidFill>
          <a:ln>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Down Arrow 15"/>
          <p:cNvSpPr/>
          <p:nvPr/>
        </p:nvSpPr>
        <p:spPr>
          <a:xfrm rot="16200000">
            <a:off x="801770" y="3408247"/>
            <a:ext cx="341264" cy="601731"/>
          </a:xfrm>
          <a:prstGeom prst="downArrow">
            <a:avLst>
              <a:gd name="adj1" fmla="val 50000"/>
              <a:gd name="adj2" fmla="val 77213"/>
            </a:avLst>
          </a:prstGeom>
          <a:solidFill>
            <a:srgbClr val="1789A3"/>
          </a:solidFill>
          <a:ln>
            <a:solidFill>
              <a:srgbClr val="178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3207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0"/>
          <a:ext cx="9144000" cy="5143499"/>
        </p:xfrm>
        <a:graphic>
          <a:graphicData uri="http://schemas.openxmlformats.org/drawingml/2006/table">
            <a:tbl>
              <a:tblPr firstRow="1" firstCol="1" bandRow="1">
                <a:tableStyleId>{11F0968E-4D6A-4944-B507-FFABE08E3E8F}</a:tableStyleId>
              </a:tblPr>
              <a:tblGrid>
                <a:gridCol w="1802839">
                  <a:extLst>
                    <a:ext uri="{9D8B030D-6E8A-4147-A177-3AD203B41FA5}">
                      <a16:colId xmlns:a16="http://schemas.microsoft.com/office/drawing/2014/main" val="1580255415"/>
                    </a:ext>
                  </a:extLst>
                </a:gridCol>
                <a:gridCol w="7341161">
                  <a:extLst>
                    <a:ext uri="{9D8B030D-6E8A-4147-A177-3AD203B41FA5}">
                      <a16:colId xmlns:a16="http://schemas.microsoft.com/office/drawing/2014/main" val="2340657720"/>
                    </a:ext>
                  </a:extLst>
                </a:gridCol>
              </a:tblGrid>
              <a:tr h="535249">
                <a:tc>
                  <a:txBody>
                    <a:bodyPr/>
                    <a:lstStyle/>
                    <a:p>
                      <a:pPr marL="0" marR="0" algn="ctr">
                        <a:lnSpc>
                          <a:spcPct val="150000"/>
                        </a:lnSpc>
                        <a:spcBef>
                          <a:spcPts val="100"/>
                        </a:spcBef>
                        <a:spcAft>
                          <a:spcPts val="100"/>
                        </a:spcAft>
                      </a:pPr>
                      <a:r>
                        <a:rPr lang="en-US" sz="2000" b="1">
                          <a:effectLst/>
                        </a:rPr>
                        <a:t>Hành vi VPPL</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lnSpc>
                          <a:spcPct val="150000"/>
                        </a:lnSpc>
                        <a:spcBef>
                          <a:spcPts val="100"/>
                        </a:spcBef>
                        <a:spcAft>
                          <a:spcPts val="100"/>
                        </a:spcAft>
                      </a:pPr>
                      <a:r>
                        <a:rPr lang="en-US" sz="2000" b="1">
                          <a:effectLst/>
                        </a:rPr>
                        <a:t>Hậu quả</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6898822"/>
                  </a:ext>
                </a:extLst>
              </a:tr>
              <a:tr h="4608250">
                <a:tc>
                  <a:txBody>
                    <a:bodyPr/>
                    <a:lstStyle/>
                    <a:p>
                      <a:pPr marL="0" marR="0" algn="ctr">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Calibri" panose="020F0502020204030204" pitchFamily="34" charset="0"/>
                        </a:rPr>
                        <a:t>Hành vi vượt đèn đỏ.</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342900" marR="0" indent="-342900" algn="just">
                        <a:lnSpc>
                          <a:spcPct val="150000"/>
                        </a:lnSpc>
                        <a:spcBef>
                          <a:spcPts val="100"/>
                        </a:spcBef>
                        <a:spcAft>
                          <a:spcPts val="100"/>
                        </a:spcAft>
                        <a:buFont typeface="Wingdings" panose="05000000000000000000" pitchFamily="2" charset="2"/>
                        <a:buChar char="Ø"/>
                      </a:pPr>
                      <a:r>
                        <a:rPr lang="en-US" sz="2000">
                          <a:solidFill>
                            <a:srgbClr val="000000"/>
                          </a:solidFill>
                          <a:effectLst/>
                          <a:latin typeface="+mj-lt"/>
                          <a:ea typeface="Times New Roman" panose="02020603050405020304" pitchFamily="18" charset="0"/>
                          <a:cs typeface="Calibri" panose="020F0502020204030204" pitchFamily="34" charset="0"/>
                        </a:rPr>
                        <a:t>Đe doạ tính mạng và an toàn của người điều khiển phương tiện và của những người đi đường khác. </a:t>
                      </a:r>
                      <a:endParaRPr lang="en-US" sz="2000">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100"/>
                        </a:spcBef>
                        <a:spcAft>
                          <a:spcPts val="100"/>
                        </a:spcAft>
                        <a:buFont typeface="Wingdings" panose="05000000000000000000" pitchFamily="2" charset="2"/>
                        <a:buChar char="Ø"/>
                      </a:pPr>
                      <a:r>
                        <a:rPr lang="en-US" sz="2000">
                          <a:solidFill>
                            <a:srgbClr val="000000"/>
                          </a:solidFill>
                          <a:effectLst/>
                          <a:latin typeface="+mj-lt"/>
                          <a:ea typeface="Times New Roman" panose="02020603050405020304" pitchFamily="18" charset="0"/>
                          <a:cs typeface="Calibri" panose="020F0502020204030204" pitchFamily="34" charset="0"/>
                        </a:rPr>
                        <a:t>Hành vi này sẽ bị phạt tiền:</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effectLst/>
                        </a:rPr>
                        <a:t>• </a:t>
                      </a:r>
                      <a:r>
                        <a:rPr lang="en-US" sz="2000">
                          <a:solidFill>
                            <a:srgbClr val="000000"/>
                          </a:solidFill>
                          <a:effectLst/>
                          <a:latin typeface="+mj-lt"/>
                          <a:ea typeface="Times New Roman" panose="02020603050405020304" pitchFamily="18" charset="0"/>
                          <a:cs typeface="Calibri" panose="020F0502020204030204" pitchFamily="34" charset="0"/>
                        </a:rPr>
                        <a:t>Đối với người điều khiển mô tô, xe gắn máy: Từ 800.000 đồng đến 1.000.000 đồng, tước quyền sử dụng giấy phép lái xe từ 01 tháng đến 03 tháng.</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effectLst/>
                        </a:rPr>
                        <a:t>• </a:t>
                      </a:r>
                      <a:r>
                        <a:rPr lang="en-US" sz="2000">
                          <a:solidFill>
                            <a:srgbClr val="000000"/>
                          </a:solidFill>
                          <a:effectLst/>
                          <a:latin typeface="+mj-lt"/>
                          <a:ea typeface="Times New Roman" panose="02020603050405020304" pitchFamily="18" charset="0"/>
                          <a:cs typeface="Calibri" panose="020F0502020204030204" pitchFamily="34" charset="0"/>
                        </a:rPr>
                        <a:t>Đối với người điều khiển ô tô: Từ 4.000.000 đồng đến 6.000.000 đồng, tước quyền sử dụng giấy phép lái xe từ 01 tháng - 03 tháng, từ 02 - 04 tháng nếu gây ra TNGT.</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237675901"/>
                  </a:ext>
                </a:extLst>
              </a:tr>
            </a:tbl>
          </a:graphicData>
        </a:graphic>
      </p:graphicFrame>
    </p:spTree>
    <p:extLst>
      <p:ext uri="{BB962C8B-B14F-4D97-AF65-F5344CB8AC3E}">
        <p14:creationId xmlns:p14="http://schemas.microsoft.com/office/powerpoint/2010/main" val="38028768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grpSp>
        <p:nvGrpSpPr>
          <p:cNvPr id="876" name="Google Shape;876;p45"/>
          <p:cNvGrpSpPr/>
          <p:nvPr/>
        </p:nvGrpSpPr>
        <p:grpSpPr>
          <a:xfrm>
            <a:off x="4575708" y="142992"/>
            <a:ext cx="4007687" cy="4696105"/>
            <a:chOff x="4575708" y="152469"/>
            <a:chExt cx="4007687" cy="4696105"/>
          </a:xfrm>
        </p:grpSpPr>
        <p:grpSp>
          <p:nvGrpSpPr>
            <p:cNvPr id="877" name="Google Shape;877;p45"/>
            <p:cNvGrpSpPr/>
            <p:nvPr/>
          </p:nvGrpSpPr>
          <p:grpSpPr>
            <a:xfrm>
              <a:off x="6572725" y="1042697"/>
              <a:ext cx="1165143" cy="1288150"/>
              <a:chOff x="6539354" y="70717"/>
              <a:chExt cx="1889625" cy="2089118"/>
            </a:xfrm>
          </p:grpSpPr>
          <p:sp>
            <p:nvSpPr>
              <p:cNvPr id="878" name="Google Shape;878;p45"/>
              <p:cNvSpPr/>
              <p:nvPr/>
            </p:nvSpPr>
            <p:spPr>
              <a:xfrm>
                <a:off x="7542367" y="1338052"/>
                <a:ext cx="886612" cy="780625"/>
              </a:xfrm>
              <a:custGeom>
                <a:avLst/>
                <a:gdLst/>
                <a:ahLst/>
                <a:cxnLst/>
                <a:rect l="l" t="t" r="r" b="b"/>
                <a:pathLst>
                  <a:path w="6893" h="6069" extrusionOk="0">
                    <a:moveTo>
                      <a:pt x="3451" y="648"/>
                    </a:moveTo>
                    <a:cubicBezTo>
                      <a:pt x="3923" y="648"/>
                      <a:pt x="4398" y="786"/>
                      <a:pt x="4812" y="1076"/>
                    </a:cubicBezTo>
                    <a:cubicBezTo>
                      <a:pt x="5897" y="1839"/>
                      <a:pt x="6148" y="3324"/>
                      <a:pt x="5396" y="4397"/>
                    </a:cubicBezTo>
                    <a:cubicBezTo>
                      <a:pt x="4936" y="5055"/>
                      <a:pt x="4197" y="5406"/>
                      <a:pt x="3448" y="5406"/>
                    </a:cubicBezTo>
                    <a:cubicBezTo>
                      <a:pt x="2975" y="5406"/>
                      <a:pt x="2497" y="5266"/>
                      <a:pt x="2082" y="4975"/>
                    </a:cubicBezTo>
                    <a:cubicBezTo>
                      <a:pt x="1008" y="4224"/>
                      <a:pt x="746" y="2733"/>
                      <a:pt x="1497" y="1660"/>
                    </a:cubicBezTo>
                    <a:cubicBezTo>
                      <a:pt x="1959" y="1001"/>
                      <a:pt x="2700" y="648"/>
                      <a:pt x="3451" y="648"/>
                    </a:cubicBezTo>
                    <a:close/>
                    <a:moveTo>
                      <a:pt x="3452" y="1"/>
                    </a:moveTo>
                    <a:cubicBezTo>
                      <a:pt x="2494" y="1"/>
                      <a:pt x="1551" y="454"/>
                      <a:pt x="961" y="1297"/>
                    </a:cubicBezTo>
                    <a:cubicBezTo>
                      <a:pt x="1" y="2668"/>
                      <a:pt x="335" y="4558"/>
                      <a:pt x="1706" y="5518"/>
                    </a:cubicBezTo>
                    <a:cubicBezTo>
                      <a:pt x="2234" y="5890"/>
                      <a:pt x="2841" y="6068"/>
                      <a:pt x="3442" y="6068"/>
                    </a:cubicBezTo>
                    <a:cubicBezTo>
                      <a:pt x="4400" y="6068"/>
                      <a:pt x="5343" y="5615"/>
                      <a:pt x="5933" y="4772"/>
                    </a:cubicBezTo>
                    <a:cubicBezTo>
                      <a:pt x="6893" y="3401"/>
                      <a:pt x="6559" y="1511"/>
                      <a:pt x="5188" y="551"/>
                    </a:cubicBezTo>
                    <a:cubicBezTo>
                      <a:pt x="4659" y="179"/>
                      <a:pt x="4053" y="1"/>
                      <a:pt x="3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5"/>
              <p:cNvSpPr/>
              <p:nvPr/>
            </p:nvSpPr>
            <p:spPr>
              <a:xfrm>
                <a:off x="7474968" y="1337667"/>
                <a:ext cx="341371" cy="339827"/>
              </a:xfrm>
              <a:custGeom>
                <a:avLst/>
                <a:gdLst/>
                <a:ahLst/>
                <a:cxnLst/>
                <a:rect l="l" t="t" r="r" b="b"/>
                <a:pathLst>
                  <a:path w="2654" h="2642" extrusionOk="0">
                    <a:moveTo>
                      <a:pt x="1438" y="1"/>
                    </a:moveTo>
                    <a:cubicBezTo>
                      <a:pt x="1041" y="1"/>
                      <a:pt x="651" y="189"/>
                      <a:pt x="406" y="537"/>
                    </a:cubicBezTo>
                    <a:cubicBezTo>
                      <a:pt x="0" y="1103"/>
                      <a:pt x="143" y="1884"/>
                      <a:pt x="710" y="2289"/>
                    </a:cubicBezTo>
                    <a:lnTo>
                      <a:pt x="1210" y="2641"/>
                    </a:lnTo>
                    <a:lnTo>
                      <a:pt x="2653" y="578"/>
                    </a:lnTo>
                    <a:lnTo>
                      <a:pt x="2158" y="232"/>
                    </a:lnTo>
                    <a:cubicBezTo>
                      <a:pt x="1939" y="76"/>
                      <a:pt x="1687" y="1"/>
                      <a:pt x="1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5"/>
              <p:cNvSpPr/>
              <p:nvPr/>
            </p:nvSpPr>
            <p:spPr>
              <a:xfrm>
                <a:off x="8094552" y="2002397"/>
                <a:ext cx="157308" cy="157437"/>
              </a:xfrm>
              <a:custGeom>
                <a:avLst/>
                <a:gdLst/>
                <a:ahLst/>
                <a:cxnLst/>
                <a:rect l="l" t="t" r="r" b="b"/>
                <a:pathLst>
                  <a:path w="1223" h="1224" extrusionOk="0">
                    <a:moveTo>
                      <a:pt x="608" y="1"/>
                    </a:moveTo>
                    <a:cubicBezTo>
                      <a:pt x="275" y="1"/>
                      <a:pt x="0" y="275"/>
                      <a:pt x="0" y="615"/>
                    </a:cubicBezTo>
                    <a:cubicBezTo>
                      <a:pt x="0" y="955"/>
                      <a:pt x="275" y="1223"/>
                      <a:pt x="608" y="1223"/>
                    </a:cubicBezTo>
                    <a:cubicBezTo>
                      <a:pt x="948" y="1223"/>
                      <a:pt x="1223" y="955"/>
                      <a:pt x="1223" y="615"/>
                    </a:cubicBezTo>
                    <a:cubicBezTo>
                      <a:pt x="1223" y="275"/>
                      <a:pt x="948"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5"/>
              <p:cNvSpPr/>
              <p:nvPr/>
            </p:nvSpPr>
            <p:spPr>
              <a:xfrm>
                <a:off x="7534778" y="1421787"/>
                <a:ext cx="172615" cy="138786"/>
              </a:xfrm>
              <a:custGeom>
                <a:avLst/>
                <a:gdLst/>
                <a:ahLst/>
                <a:cxnLst/>
                <a:rect l="l" t="t" r="r" b="b"/>
                <a:pathLst>
                  <a:path w="1342" h="1079" extrusionOk="0">
                    <a:moveTo>
                      <a:pt x="483" y="1"/>
                    </a:moveTo>
                    <a:cubicBezTo>
                      <a:pt x="348" y="1"/>
                      <a:pt x="215" y="64"/>
                      <a:pt x="131" y="181"/>
                    </a:cubicBezTo>
                    <a:cubicBezTo>
                      <a:pt x="0" y="377"/>
                      <a:pt x="42" y="646"/>
                      <a:pt x="239" y="777"/>
                    </a:cubicBezTo>
                    <a:cubicBezTo>
                      <a:pt x="314" y="830"/>
                      <a:pt x="400" y="854"/>
                      <a:pt x="485" y="854"/>
                    </a:cubicBezTo>
                    <a:cubicBezTo>
                      <a:pt x="541" y="854"/>
                      <a:pt x="598" y="844"/>
                      <a:pt x="650" y="824"/>
                    </a:cubicBezTo>
                    <a:lnTo>
                      <a:pt x="954" y="1039"/>
                    </a:lnTo>
                    <a:cubicBezTo>
                      <a:pt x="992" y="1066"/>
                      <a:pt x="1037" y="1079"/>
                      <a:pt x="1081" y="1079"/>
                    </a:cubicBezTo>
                    <a:cubicBezTo>
                      <a:pt x="1153" y="1079"/>
                      <a:pt x="1223" y="1045"/>
                      <a:pt x="1264" y="985"/>
                    </a:cubicBezTo>
                    <a:cubicBezTo>
                      <a:pt x="1342" y="872"/>
                      <a:pt x="1318" y="735"/>
                      <a:pt x="1216" y="664"/>
                    </a:cubicBezTo>
                    <a:lnTo>
                      <a:pt x="906" y="449"/>
                    </a:lnTo>
                    <a:cubicBezTo>
                      <a:pt x="918" y="306"/>
                      <a:pt x="847" y="169"/>
                      <a:pt x="728" y="79"/>
                    </a:cubicBezTo>
                    <a:cubicBezTo>
                      <a:pt x="654" y="26"/>
                      <a:pt x="568" y="1"/>
                      <a:pt x="4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5"/>
              <p:cNvSpPr/>
              <p:nvPr/>
            </p:nvSpPr>
            <p:spPr>
              <a:xfrm>
                <a:off x="6539354" y="156380"/>
                <a:ext cx="883525" cy="780497"/>
              </a:xfrm>
              <a:custGeom>
                <a:avLst/>
                <a:gdLst/>
                <a:ahLst/>
                <a:cxnLst/>
                <a:rect l="l" t="t" r="r" b="b"/>
                <a:pathLst>
                  <a:path w="6869" h="6068" extrusionOk="0">
                    <a:moveTo>
                      <a:pt x="3433" y="650"/>
                    </a:moveTo>
                    <a:cubicBezTo>
                      <a:pt x="4389" y="650"/>
                      <a:pt x="5295" y="1236"/>
                      <a:pt x="5658" y="2185"/>
                    </a:cubicBezTo>
                    <a:cubicBezTo>
                      <a:pt x="6129" y="3407"/>
                      <a:pt x="5503" y="4790"/>
                      <a:pt x="4281" y="5255"/>
                    </a:cubicBezTo>
                    <a:cubicBezTo>
                      <a:pt x="4003" y="5362"/>
                      <a:pt x="3718" y="5413"/>
                      <a:pt x="3436" y="5413"/>
                    </a:cubicBezTo>
                    <a:cubicBezTo>
                      <a:pt x="2480" y="5413"/>
                      <a:pt x="1575" y="4827"/>
                      <a:pt x="1211" y="3878"/>
                    </a:cubicBezTo>
                    <a:cubicBezTo>
                      <a:pt x="740" y="2650"/>
                      <a:pt x="1360" y="1272"/>
                      <a:pt x="2588" y="807"/>
                    </a:cubicBezTo>
                    <a:cubicBezTo>
                      <a:pt x="2866" y="700"/>
                      <a:pt x="3152" y="650"/>
                      <a:pt x="3433" y="650"/>
                    </a:cubicBezTo>
                    <a:close/>
                    <a:moveTo>
                      <a:pt x="3435" y="0"/>
                    </a:moveTo>
                    <a:cubicBezTo>
                      <a:pt x="3076" y="0"/>
                      <a:pt x="2711" y="64"/>
                      <a:pt x="2356" y="199"/>
                    </a:cubicBezTo>
                    <a:cubicBezTo>
                      <a:pt x="794" y="795"/>
                      <a:pt x="1" y="2542"/>
                      <a:pt x="597" y="4110"/>
                    </a:cubicBezTo>
                    <a:cubicBezTo>
                      <a:pt x="1058" y="5319"/>
                      <a:pt x="2213" y="6068"/>
                      <a:pt x="3438" y="6068"/>
                    </a:cubicBezTo>
                    <a:cubicBezTo>
                      <a:pt x="3796" y="6068"/>
                      <a:pt x="4159" y="6004"/>
                      <a:pt x="4514" y="5869"/>
                    </a:cubicBezTo>
                    <a:cubicBezTo>
                      <a:pt x="6076" y="5273"/>
                      <a:pt x="6869" y="3520"/>
                      <a:pt x="6273" y="1958"/>
                    </a:cubicBezTo>
                    <a:cubicBezTo>
                      <a:pt x="5812" y="746"/>
                      <a:pt x="4659" y="0"/>
                      <a:pt x="3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5"/>
              <p:cNvSpPr/>
              <p:nvPr/>
            </p:nvSpPr>
            <p:spPr>
              <a:xfrm>
                <a:off x="6943492" y="788569"/>
                <a:ext cx="362079" cy="292365"/>
              </a:xfrm>
              <a:custGeom>
                <a:avLst/>
                <a:gdLst/>
                <a:ahLst/>
                <a:cxnLst/>
                <a:rect l="l" t="t" r="r" b="b"/>
                <a:pathLst>
                  <a:path w="2815" h="2273" extrusionOk="0">
                    <a:moveTo>
                      <a:pt x="2356" y="0"/>
                    </a:moveTo>
                    <a:lnTo>
                      <a:pt x="1" y="894"/>
                    </a:lnTo>
                    <a:lnTo>
                      <a:pt x="215" y="1461"/>
                    </a:lnTo>
                    <a:cubicBezTo>
                      <a:pt x="404" y="1963"/>
                      <a:pt x="884" y="2272"/>
                      <a:pt x="1389" y="2272"/>
                    </a:cubicBezTo>
                    <a:cubicBezTo>
                      <a:pt x="1539" y="2272"/>
                      <a:pt x="1690" y="2245"/>
                      <a:pt x="1837" y="2188"/>
                    </a:cubicBezTo>
                    <a:cubicBezTo>
                      <a:pt x="2487" y="1944"/>
                      <a:pt x="2815" y="1216"/>
                      <a:pt x="2570" y="567"/>
                    </a:cubicBezTo>
                    <a:lnTo>
                      <a:pt x="23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5"/>
              <p:cNvSpPr/>
              <p:nvPr/>
            </p:nvSpPr>
            <p:spPr>
              <a:xfrm>
                <a:off x="6945807" y="70717"/>
                <a:ext cx="157308" cy="156665"/>
              </a:xfrm>
              <a:custGeom>
                <a:avLst/>
                <a:gdLst/>
                <a:ahLst/>
                <a:cxnLst/>
                <a:rect l="l" t="t" r="r" b="b"/>
                <a:pathLst>
                  <a:path w="1223" h="1218" extrusionOk="0">
                    <a:moveTo>
                      <a:pt x="615" y="1"/>
                    </a:moveTo>
                    <a:cubicBezTo>
                      <a:pt x="275" y="1"/>
                      <a:pt x="0" y="269"/>
                      <a:pt x="0" y="609"/>
                    </a:cubicBezTo>
                    <a:cubicBezTo>
                      <a:pt x="0" y="949"/>
                      <a:pt x="275" y="1217"/>
                      <a:pt x="615" y="1217"/>
                    </a:cubicBezTo>
                    <a:cubicBezTo>
                      <a:pt x="948" y="1217"/>
                      <a:pt x="1223" y="949"/>
                      <a:pt x="1223" y="609"/>
                    </a:cubicBezTo>
                    <a:cubicBezTo>
                      <a:pt x="1223" y="269"/>
                      <a:pt x="948" y="1"/>
                      <a:pt x="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5"/>
              <p:cNvSpPr/>
              <p:nvPr/>
            </p:nvSpPr>
            <p:spPr>
              <a:xfrm>
                <a:off x="7094626" y="854682"/>
                <a:ext cx="128882" cy="173129"/>
              </a:xfrm>
              <a:custGeom>
                <a:avLst/>
                <a:gdLst/>
                <a:ahLst/>
                <a:cxnLst/>
                <a:rect l="l" t="t" r="r" b="b"/>
                <a:pathLst>
                  <a:path w="1002" h="1346" extrusionOk="0">
                    <a:moveTo>
                      <a:pt x="260" y="0"/>
                    </a:moveTo>
                    <a:cubicBezTo>
                      <a:pt x="233" y="0"/>
                      <a:pt x="205" y="6"/>
                      <a:pt x="179" y="17"/>
                    </a:cubicBezTo>
                    <a:cubicBezTo>
                      <a:pt x="60" y="64"/>
                      <a:pt x="0" y="202"/>
                      <a:pt x="48" y="315"/>
                    </a:cubicBezTo>
                    <a:lnTo>
                      <a:pt x="179" y="661"/>
                    </a:lnTo>
                    <a:cubicBezTo>
                      <a:pt x="95" y="774"/>
                      <a:pt x="66" y="929"/>
                      <a:pt x="119" y="1072"/>
                    </a:cubicBezTo>
                    <a:cubicBezTo>
                      <a:pt x="183" y="1245"/>
                      <a:pt x="341" y="1346"/>
                      <a:pt x="514" y="1346"/>
                    </a:cubicBezTo>
                    <a:cubicBezTo>
                      <a:pt x="566" y="1346"/>
                      <a:pt x="621" y="1336"/>
                      <a:pt x="674" y="1317"/>
                    </a:cubicBezTo>
                    <a:cubicBezTo>
                      <a:pt x="894" y="1239"/>
                      <a:pt x="1002" y="989"/>
                      <a:pt x="918" y="768"/>
                    </a:cubicBezTo>
                    <a:cubicBezTo>
                      <a:pt x="865" y="625"/>
                      <a:pt x="739" y="530"/>
                      <a:pt x="602" y="500"/>
                    </a:cubicBezTo>
                    <a:lnTo>
                      <a:pt x="471" y="148"/>
                    </a:lnTo>
                    <a:cubicBezTo>
                      <a:pt x="435" y="57"/>
                      <a:pt x="349" y="0"/>
                      <a:pt x="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5"/>
              <p:cNvSpPr/>
              <p:nvPr/>
            </p:nvSpPr>
            <p:spPr>
              <a:xfrm>
                <a:off x="7121380" y="1035142"/>
                <a:ext cx="183419" cy="244902"/>
              </a:xfrm>
              <a:custGeom>
                <a:avLst/>
                <a:gdLst/>
                <a:ahLst/>
                <a:cxnLst/>
                <a:rect l="l" t="t" r="r" b="b"/>
                <a:pathLst>
                  <a:path w="1426" h="1904" extrusionOk="0">
                    <a:moveTo>
                      <a:pt x="593" y="155"/>
                    </a:moveTo>
                    <a:cubicBezTo>
                      <a:pt x="766" y="155"/>
                      <a:pt x="926" y="266"/>
                      <a:pt x="978" y="438"/>
                    </a:cubicBezTo>
                    <a:lnTo>
                      <a:pt x="1223" y="1195"/>
                    </a:lnTo>
                    <a:cubicBezTo>
                      <a:pt x="1259" y="1303"/>
                      <a:pt x="1253" y="1416"/>
                      <a:pt x="1199" y="1511"/>
                    </a:cubicBezTo>
                    <a:cubicBezTo>
                      <a:pt x="1151" y="1607"/>
                      <a:pt x="1068" y="1684"/>
                      <a:pt x="961" y="1714"/>
                    </a:cubicBezTo>
                    <a:cubicBezTo>
                      <a:pt x="918" y="1728"/>
                      <a:pt x="875" y="1735"/>
                      <a:pt x="833" y="1735"/>
                    </a:cubicBezTo>
                    <a:cubicBezTo>
                      <a:pt x="661" y="1735"/>
                      <a:pt x="500" y="1624"/>
                      <a:pt x="448" y="1452"/>
                    </a:cubicBezTo>
                    <a:lnTo>
                      <a:pt x="203" y="689"/>
                    </a:lnTo>
                    <a:cubicBezTo>
                      <a:pt x="168" y="587"/>
                      <a:pt x="174" y="474"/>
                      <a:pt x="227" y="379"/>
                    </a:cubicBezTo>
                    <a:cubicBezTo>
                      <a:pt x="275" y="283"/>
                      <a:pt x="358" y="206"/>
                      <a:pt x="466" y="176"/>
                    </a:cubicBezTo>
                    <a:cubicBezTo>
                      <a:pt x="508" y="162"/>
                      <a:pt x="551" y="155"/>
                      <a:pt x="593" y="155"/>
                    </a:cubicBezTo>
                    <a:close/>
                    <a:moveTo>
                      <a:pt x="596" y="1"/>
                    </a:moveTo>
                    <a:cubicBezTo>
                      <a:pt x="536" y="1"/>
                      <a:pt x="476" y="10"/>
                      <a:pt x="418" y="27"/>
                    </a:cubicBezTo>
                    <a:cubicBezTo>
                      <a:pt x="269" y="74"/>
                      <a:pt x="150" y="176"/>
                      <a:pt x="84" y="313"/>
                    </a:cubicBezTo>
                    <a:cubicBezTo>
                      <a:pt x="7" y="444"/>
                      <a:pt x="1" y="599"/>
                      <a:pt x="42" y="742"/>
                    </a:cubicBezTo>
                    <a:lnTo>
                      <a:pt x="293" y="1505"/>
                    </a:lnTo>
                    <a:cubicBezTo>
                      <a:pt x="329" y="1625"/>
                      <a:pt x="406" y="1720"/>
                      <a:pt x="507" y="1792"/>
                    </a:cubicBezTo>
                    <a:lnTo>
                      <a:pt x="573" y="1839"/>
                    </a:lnTo>
                    <a:cubicBezTo>
                      <a:pt x="655" y="1882"/>
                      <a:pt x="744" y="1904"/>
                      <a:pt x="833" y="1904"/>
                    </a:cubicBezTo>
                    <a:cubicBezTo>
                      <a:pt x="892" y="1904"/>
                      <a:pt x="951" y="1894"/>
                      <a:pt x="1008" y="1875"/>
                    </a:cubicBezTo>
                    <a:cubicBezTo>
                      <a:pt x="1157" y="1833"/>
                      <a:pt x="1277" y="1726"/>
                      <a:pt x="1342" y="1595"/>
                    </a:cubicBezTo>
                    <a:cubicBezTo>
                      <a:pt x="1420" y="1458"/>
                      <a:pt x="1426" y="1303"/>
                      <a:pt x="1378" y="1160"/>
                    </a:cubicBezTo>
                    <a:lnTo>
                      <a:pt x="1133" y="402"/>
                    </a:lnTo>
                    <a:cubicBezTo>
                      <a:pt x="1086" y="253"/>
                      <a:pt x="984" y="134"/>
                      <a:pt x="853" y="63"/>
                    </a:cubicBezTo>
                    <a:cubicBezTo>
                      <a:pt x="772" y="20"/>
                      <a:pt x="684" y="1"/>
                      <a:pt x="5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5"/>
              <p:cNvSpPr/>
              <p:nvPr/>
            </p:nvSpPr>
            <p:spPr>
              <a:xfrm>
                <a:off x="7166655" y="1204412"/>
                <a:ext cx="214804" cy="226123"/>
              </a:xfrm>
              <a:custGeom>
                <a:avLst/>
                <a:gdLst/>
                <a:ahLst/>
                <a:cxnLst/>
                <a:rect l="l" t="t" r="r" b="b"/>
                <a:pathLst>
                  <a:path w="1670" h="1758" extrusionOk="0">
                    <a:moveTo>
                      <a:pt x="569" y="155"/>
                    </a:moveTo>
                    <a:cubicBezTo>
                      <a:pt x="588" y="155"/>
                      <a:pt x="607" y="156"/>
                      <a:pt x="626" y="160"/>
                    </a:cubicBezTo>
                    <a:cubicBezTo>
                      <a:pt x="698" y="165"/>
                      <a:pt x="770" y="195"/>
                      <a:pt x="817" y="231"/>
                    </a:cubicBezTo>
                    <a:cubicBezTo>
                      <a:pt x="847" y="255"/>
                      <a:pt x="877" y="279"/>
                      <a:pt x="901" y="309"/>
                    </a:cubicBezTo>
                    <a:lnTo>
                      <a:pt x="1402" y="923"/>
                    </a:lnTo>
                    <a:cubicBezTo>
                      <a:pt x="1467" y="1006"/>
                      <a:pt x="1503" y="1113"/>
                      <a:pt x="1491" y="1221"/>
                    </a:cubicBezTo>
                    <a:cubicBezTo>
                      <a:pt x="1473" y="1334"/>
                      <a:pt x="1419" y="1429"/>
                      <a:pt x="1342" y="1501"/>
                    </a:cubicBezTo>
                    <a:cubicBezTo>
                      <a:pt x="1269" y="1558"/>
                      <a:pt x="1178" y="1593"/>
                      <a:pt x="1085" y="1593"/>
                    </a:cubicBezTo>
                    <a:cubicBezTo>
                      <a:pt x="1071" y="1593"/>
                      <a:pt x="1058" y="1592"/>
                      <a:pt x="1044" y="1590"/>
                    </a:cubicBezTo>
                    <a:cubicBezTo>
                      <a:pt x="931" y="1573"/>
                      <a:pt x="835" y="1519"/>
                      <a:pt x="770" y="1441"/>
                    </a:cubicBezTo>
                    <a:lnTo>
                      <a:pt x="269" y="821"/>
                    </a:lnTo>
                    <a:cubicBezTo>
                      <a:pt x="203" y="738"/>
                      <a:pt x="161" y="636"/>
                      <a:pt x="179" y="523"/>
                    </a:cubicBezTo>
                    <a:cubicBezTo>
                      <a:pt x="191" y="410"/>
                      <a:pt x="245" y="315"/>
                      <a:pt x="328" y="249"/>
                    </a:cubicBezTo>
                    <a:cubicBezTo>
                      <a:pt x="398" y="190"/>
                      <a:pt x="479" y="155"/>
                      <a:pt x="569" y="155"/>
                    </a:cubicBezTo>
                    <a:close/>
                    <a:moveTo>
                      <a:pt x="583" y="0"/>
                    </a:moveTo>
                    <a:cubicBezTo>
                      <a:pt x="457" y="0"/>
                      <a:pt x="334" y="43"/>
                      <a:pt x="233" y="124"/>
                    </a:cubicBezTo>
                    <a:cubicBezTo>
                      <a:pt x="114" y="219"/>
                      <a:pt x="36" y="356"/>
                      <a:pt x="24" y="505"/>
                    </a:cubicBezTo>
                    <a:cubicBezTo>
                      <a:pt x="0" y="654"/>
                      <a:pt x="42" y="803"/>
                      <a:pt x="144" y="923"/>
                    </a:cubicBezTo>
                    <a:lnTo>
                      <a:pt x="638" y="1543"/>
                    </a:lnTo>
                    <a:cubicBezTo>
                      <a:pt x="680" y="1590"/>
                      <a:pt x="716" y="1626"/>
                      <a:pt x="758" y="1656"/>
                    </a:cubicBezTo>
                    <a:cubicBezTo>
                      <a:pt x="835" y="1710"/>
                      <a:pt x="925" y="1745"/>
                      <a:pt x="1020" y="1751"/>
                    </a:cubicBezTo>
                    <a:cubicBezTo>
                      <a:pt x="1046" y="1755"/>
                      <a:pt x="1071" y="1757"/>
                      <a:pt x="1097" y="1757"/>
                    </a:cubicBezTo>
                    <a:cubicBezTo>
                      <a:pt x="1219" y="1757"/>
                      <a:pt x="1339" y="1711"/>
                      <a:pt x="1437" y="1632"/>
                    </a:cubicBezTo>
                    <a:cubicBezTo>
                      <a:pt x="1557" y="1543"/>
                      <a:pt x="1634" y="1400"/>
                      <a:pt x="1646" y="1251"/>
                    </a:cubicBezTo>
                    <a:cubicBezTo>
                      <a:pt x="1670" y="1102"/>
                      <a:pt x="1622" y="952"/>
                      <a:pt x="1527" y="833"/>
                    </a:cubicBezTo>
                    <a:lnTo>
                      <a:pt x="1026" y="213"/>
                    </a:lnTo>
                    <a:cubicBezTo>
                      <a:pt x="936" y="94"/>
                      <a:pt x="799" y="22"/>
                      <a:pt x="650" y="5"/>
                    </a:cubicBezTo>
                    <a:cubicBezTo>
                      <a:pt x="628" y="2"/>
                      <a:pt x="605" y="0"/>
                      <a:pt x="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5"/>
              <p:cNvSpPr/>
              <p:nvPr/>
            </p:nvSpPr>
            <p:spPr>
              <a:xfrm>
                <a:off x="7307756" y="1305768"/>
                <a:ext cx="259308" cy="176088"/>
              </a:xfrm>
              <a:custGeom>
                <a:avLst/>
                <a:gdLst/>
                <a:ahLst/>
                <a:cxnLst/>
                <a:rect l="l" t="t" r="r" b="b"/>
                <a:pathLst>
                  <a:path w="2016" h="1369" extrusionOk="0">
                    <a:moveTo>
                      <a:pt x="616" y="166"/>
                    </a:moveTo>
                    <a:cubicBezTo>
                      <a:pt x="654" y="166"/>
                      <a:pt x="692" y="172"/>
                      <a:pt x="728" y="182"/>
                    </a:cubicBezTo>
                    <a:lnTo>
                      <a:pt x="1497" y="403"/>
                    </a:lnTo>
                    <a:cubicBezTo>
                      <a:pt x="1539" y="421"/>
                      <a:pt x="1580" y="445"/>
                      <a:pt x="1616" y="463"/>
                    </a:cubicBezTo>
                    <a:cubicBezTo>
                      <a:pt x="1759" y="564"/>
                      <a:pt x="1825" y="743"/>
                      <a:pt x="1771" y="910"/>
                    </a:cubicBezTo>
                    <a:cubicBezTo>
                      <a:pt x="1741" y="1011"/>
                      <a:pt x="1676" y="1100"/>
                      <a:pt x="1580" y="1148"/>
                    </a:cubicBezTo>
                    <a:cubicBezTo>
                      <a:pt x="1512" y="1184"/>
                      <a:pt x="1441" y="1202"/>
                      <a:pt x="1369" y="1202"/>
                    </a:cubicBezTo>
                    <a:cubicBezTo>
                      <a:pt x="1334" y="1202"/>
                      <a:pt x="1299" y="1198"/>
                      <a:pt x="1264" y="1190"/>
                    </a:cubicBezTo>
                    <a:lnTo>
                      <a:pt x="495" y="963"/>
                    </a:lnTo>
                    <a:cubicBezTo>
                      <a:pt x="281" y="898"/>
                      <a:pt x="161" y="671"/>
                      <a:pt x="221" y="457"/>
                    </a:cubicBezTo>
                    <a:cubicBezTo>
                      <a:pt x="251" y="361"/>
                      <a:pt x="316" y="272"/>
                      <a:pt x="418" y="218"/>
                    </a:cubicBezTo>
                    <a:cubicBezTo>
                      <a:pt x="479" y="184"/>
                      <a:pt x="548" y="166"/>
                      <a:pt x="616" y="166"/>
                    </a:cubicBezTo>
                    <a:close/>
                    <a:moveTo>
                      <a:pt x="610" y="1"/>
                    </a:moveTo>
                    <a:cubicBezTo>
                      <a:pt x="518" y="1"/>
                      <a:pt x="426" y="24"/>
                      <a:pt x="340" y="69"/>
                    </a:cubicBezTo>
                    <a:cubicBezTo>
                      <a:pt x="209" y="147"/>
                      <a:pt x="108" y="266"/>
                      <a:pt x="66" y="415"/>
                    </a:cubicBezTo>
                    <a:cubicBezTo>
                      <a:pt x="0" y="653"/>
                      <a:pt x="96" y="904"/>
                      <a:pt x="287" y="1041"/>
                    </a:cubicBezTo>
                    <a:cubicBezTo>
                      <a:pt x="340" y="1077"/>
                      <a:pt x="394" y="1100"/>
                      <a:pt x="454" y="1118"/>
                    </a:cubicBezTo>
                    <a:lnTo>
                      <a:pt x="1223" y="1345"/>
                    </a:lnTo>
                    <a:cubicBezTo>
                      <a:pt x="1274" y="1361"/>
                      <a:pt x="1328" y="1369"/>
                      <a:pt x="1383" y="1369"/>
                    </a:cubicBezTo>
                    <a:cubicBezTo>
                      <a:pt x="1476" y="1369"/>
                      <a:pt x="1570" y="1346"/>
                      <a:pt x="1652" y="1297"/>
                    </a:cubicBezTo>
                    <a:cubicBezTo>
                      <a:pt x="1789" y="1226"/>
                      <a:pt x="1884" y="1106"/>
                      <a:pt x="1926" y="957"/>
                    </a:cubicBezTo>
                    <a:cubicBezTo>
                      <a:pt x="2016" y="659"/>
                      <a:pt x="1837" y="337"/>
                      <a:pt x="1539" y="248"/>
                    </a:cubicBezTo>
                    <a:lnTo>
                      <a:pt x="776" y="27"/>
                    </a:lnTo>
                    <a:cubicBezTo>
                      <a:pt x="722" y="9"/>
                      <a:pt x="666" y="1"/>
                      <a:pt x="6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9" name="Google Shape;889;p45"/>
            <p:cNvGrpSpPr/>
            <p:nvPr/>
          </p:nvGrpSpPr>
          <p:grpSpPr>
            <a:xfrm>
              <a:off x="5920986" y="3337752"/>
              <a:ext cx="1883641" cy="1510822"/>
              <a:chOff x="2007275" y="149692"/>
              <a:chExt cx="2203346" cy="1767043"/>
            </a:xfrm>
          </p:grpSpPr>
          <p:sp>
            <p:nvSpPr>
              <p:cNvPr id="890" name="Google Shape;890;p45"/>
              <p:cNvSpPr/>
              <p:nvPr/>
            </p:nvSpPr>
            <p:spPr>
              <a:xfrm>
                <a:off x="2007275" y="1636718"/>
                <a:ext cx="2203346" cy="280017"/>
              </a:xfrm>
              <a:custGeom>
                <a:avLst/>
                <a:gdLst/>
                <a:ahLst/>
                <a:cxnLst/>
                <a:rect l="l" t="t" r="r" b="b"/>
                <a:pathLst>
                  <a:path w="17130" h="2177" extrusionOk="0">
                    <a:moveTo>
                      <a:pt x="8562" y="0"/>
                    </a:moveTo>
                    <a:cubicBezTo>
                      <a:pt x="3834" y="0"/>
                      <a:pt x="1" y="489"/>
                      <a:pt x="1" y="1085"/>
                    </a:cubicBezTo>
                    <a:cubicBezTo>
                      <a:pt x="1" y="1687"/>
                      <a:pt x="3834" y="2176"/>
                      <a:pt x="8562" y="2176"/>
                    </a:cubicBezTo>
                    <a:cubicBezTo>
                      <a:pt x="13296" y="2176"/>
                      <a:pt x="17129" y="1687"/>
                      <a:pt x="17129" y="1085"/>
                    </a:cubicBezTo>
                    <a:cubicBezTo>
                      <a:pt x="17129" y="489"/>
                      <a:pt x="13296" y="0"/>
                      <a:pt x="856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5"/>
              <p:cNvSpPr/>
              <p:nvPr/>
            </p:nvSpPr>
            <p:spPr>
              <a:xfrm>
                <a:off x="2646795" y="212589"/>
                <a:ext cx="918897" cy="427292"/>
              </a:xfrm>
              <a:custGeom>
                <a:avLst/>
                <a:gdLst/>
                <a:ahLst/>
                <a:cxnLst/>
                <a:rect l="l" t="t" r="r" b="b"/>
                <a:pathLst>
                  <a:path w="7144" h="3322" fill="none" extrusionOk="0">
                    <a:moveTo>
                      <a:pt x="5480" y="3322"/>
                    </a:moveTo>
                    <a:lnTo>
                      <a:pt x="1664" y="3322"/>
                    </a:lnTo>
                    <a:cubicBezTo>
                      <a:pt x="746" y="3322"/>
                      <a:pt x="1" y="2576"/>
                      <a:pt x="1" y="1658"/>
                    </a:cubicBezTo>
                    <a:lnTo>
                      <a:pt x="1" y="1658"/>
                    </a:lnTo>
                    <a:cubicBezTo>
                      <a:pt x="1" y="746"/>
                      <a:pt x="746" y="1"/>
                      <a:pt x="1664" y="1"/>
                    </a:cubicBezTo>
                    <a:lnTo>
                      <a:pt x="5480" y="1"/>
                    </a:lnTo>
                    <a:cubicBezTo>
                      <a:pt x="6398" y="1"/>
                      <a:pt x="7143" y="746"/>
                      <a:pt x="7143" y="1658"/>
                    </a:cubicBezTo>
                    <a:lnTo>
                      <a:pt x="7143" y="1658"/>
                    </a:lnTo>
                    <a:cubicBezTo>
                      <a:pt x="7143" y="2576"/>
                      <a:pt x="6398" y="3322"/>
                      <a:pt x="5480" y="3322"/>
                    </a:cubicBezTo>
                    <a:close/>
                  </a:path>
                </a:pathLst>
              </a:custGeom>
              <a:noFill/>
              <a:ln w="25200" cap="flat" cmpd="sng">
                <a:solidFill>
                  <a:schemeClr val="accent1"/>
                </a:solidFill>
                <a:prstDash val="solid"/>
                <a:miter lim="596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5"/>
              <p:cNvSpPr/>
              <p:nvPr/>
            </p:nvSpPr>
            <p:spPr>
              <a:xfrm>
                <a:off x="3490443" y="410413"/>
                <a:ext cx="149591" cy="63798"/>
              </a:xfrm>
              <a:custGeom>
                <a:avLst/>
                <a:gdLst/>
                <a:ahLst/>
                <a:cxnLst/>
                <a:rect l="l" t="t" r="r" b="b"/>
                <a:pathLst>
                  <a:path w="1163" h="496" extrusionOk="0">
                    <a:moveTo>
                      <a:pt x="495" y="1"/>
                    </a:moveTo>
                    <a:cubicBezTo>
                      <a:pt x="227" y="1"/>
                      <a:pt x="0" y="222"/>
                      <a:pt x="0" y="496"/>
                    </a:cubicBezTo>
                    <a:lnTo>
                      <a:pt x="1163" y="496"/>
                    </a:lnTo>
                    <a:cubicBezTo>
                      <a:pt x="1163" y="228"/>
                      <a:pt x="942" y="1"/>
                      <a:pt x="6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5"/>
              <p:cNvSpPr/>
              <p:nvPr/>
            </p:nvSpPr>
            <p:spPr>
              <a:xfrm>
                <a:off x="3490443" y="460320"/>
                <a:ext cx="148819" cy="16978"/>
              </a:xfrm>
              <a:custGeom>
                <a:avLst/>
                <a:gdLst/>
                <a:ahLst/>
                <a:cxnLst/>
                <a:rect l="l" t="t" r="r" b="b"/>
                <a:pathLst>
                  <a:path w="1157" h="132" extrusionOk="0">
                    <a:moveTo>
                      <a:pt x="0" y="0"/>
                    </a:moveTo>
                    <a:lnTo>
                      <a:pt x="0" y="132"/>
                    </a:lnTo>
                    <a:lnTo>
                      <a:pt x="1157" y="132"/>
                    </a:lnTo>
                    <a:lnTo>
                      <a:pt x="11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5"/>
              <p:cNvSpPr/>
              <p:nvPr/>
            </p:nvSpPr>
            <p:spPr>
              <a:xfrm>
                <a:off x="2573222" y="410413"/>
                <a:ext cx="148948" cy="63798"/>
              </a:xfrm>
              <a:custGeom>
                <a:avLst/>
                <a:gdLst/>
                <a:ahLst/>
                <a:cxnLst/>
                <a:rect l="l" t="t" r="r" b="b"/>
                <a:pathLst>
                  <a:path w="1158" h="496" extrusionOk="0">
                    <a:moveTo>
                      <a:pt x="489" y="1"/>
                    </a:moveTo>
                    <a:cubicBezTo>
                      <a:pt x="221" y="1"/>
                      <a:pt x="1" y="222"/>
                      <a:pt x="1" y="496"/>
                    </a:cubicBezTo>
                    <a:lnTo>
                      <a:pt x="1157" y="496"/>
                    </a:lnTo>
                    <a:cubicBezTo>
                      <a:pt x="1157" y="228"/>
                      <a:pt x="937" y="1"/>
                      <a:pt x="6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5"/>
              <p:cNvSpPr/>
              <p:nvPr/>
            </p:nvSpPr>
            <p:spPr>
              <a:xfrm>
                <a:off x="2573222" y="460320"/>
                <a:ext cx="148948" cy="16978"/>
              </a:xfrm>
              <a:custGeom>
                <a:avLst/>
                <a:gdLst/>
                <a:ahLst/>
                <a:cxnLst/>
                <a:rect l="l" t="t" r="r" b="b"/>
                <a:pathLst>
                  <a:path w="1158" h="132" extrusionOk="0">
                    <a:moveTo>
                      <a:pt x="1" y="0"/>
                    </a:moveTo>
                    <a:lnTo>
                      <a:pt x="1" y="132"/>
                    </a:lnTo>
                    <a:lnTo>
                      <a:pt x="1157" y="132"/>
                    </a:lnTo>
                    <a:lnTo>
                      <a:pt x="11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5"/>
              <p:cNvSpPr/>
              <p:nvPr/>
            </p:nvSpPr>
            <p:spPr>
              <a:xfrm>
                <a:off x="2919093" y="149692"/>
                <a:ext cx="388190" cy="125152"/>
              </a:xfrm>
              <a:custGeom>
                <a:avLst/>
                <a:gdLst/>
                <a:ahLst/>
                <a:cxnLst/>
                <a:rect l="l" t="t" r="r" b="b"/>
                <a:pathLst>
                  <a:path w="3018" h="973" extrusionOk="0">
                    <a:moveTo>
                      <a:pt x="483" y="1"/>
                    </a:moveTo>
                    <a:cubicBezTo>
                      <a:pt x="215" y="1"/>
                      <a:pt x="0" y="221"/>
                      <a:pt x="0" y="490"/>
                    </a:cubicBezTo>
                    <a:cubicBezTo>
                      <a:pt x="0" y="758"/>
                      <a:pt x="215" y="973"/>
                      <a:pt x="483" y="973"/>
                    </a:cubicBezTo>
                    <a:lnTo>
                      <a:pt x="2534" y="973"/>
                    </a:lnTo>
                    <a:cubicBezTo>
                      <a:pt x="2802" y="973"/>
                      <a:pt x="3017" y="758"/>
                      <a:pt x="3017" y="490"/>
                    </a:cubicBezTo>
                    <a:cubicBezTo>
                      <a:pt x="3017" y="221"/>
                      <a:pt x="2802" y="1"/>
                      <a:pt x="2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5"/>
              <p:cNvSpPr/>
              <p:nvPr/>
            </p:nvSpPr>
            <p:spPr>
              <a:xfrm>
                <a:off x="2475082" y="1736402"/>
                <a:ext cx="130426" cy="89008"/>
              </a:xfrm>
              <a:custGeom>
                <a:avLst/>
                <a:gdLst/>
                <a:ahLst/>
                <a:cxnLst/>
                <a:rect l="l" t="t" r="r" b="b"/>
                <a:pathLst>
                  <a:path w="1014" h="692" extrusionOk="0">
                    <a:moveTo>
                      <a:pt x="0" y="0"/>
                    </a:moveTo>
                    <a:lnTo>
                      <a:pt x="0" y="185"/>
                    </a:lnTo>
                    <a:cubicBezTo>
                      <a:pt x="0" y="471"/>
                      <a:pt x="233" y="692"/>
                      <a:pt x="507" y="692"/>
                    </a:cubicBezTo>
                    <a:cubicBezTo>
                      <a:pt x="787" y="692"/>
                      <a:pt x="1014" y="471"/>
                      <a:pt x="1014" y="185"/>
                    </a:cubicBezTo>
                    <a:lnTo>
                      <a:pt x="10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5"/>
              <p:cNvSpPr/>
              <p:nvPr/>
            </p:nvSpPr>
            <p:spPr>
              <a:xfrm>
                <a:off x="2475082" y="1764699"/>
                <a:ext cx="130426" cy="13248"/>
              </a:xfrm>
              <a:custGeom>
                <a:avLst/>
                <a:gdLst/>
                <a:ahLst/>
                <a:cxnLst/>
                <a:rect l="l" t="t" r="r" b="b"/>
                <a:pathLst>
                  <a:path w="1014" h="103" extrusionOk="0">
                    <a:moveTo>
                      <a:pt x="0" y="1"/>
                    </a:moveTo>
                    <a:lnTo>
                      <a:pt x="0" y="102"/>
                    </a:lnTo>
                    <a:lnTo>
                      <a:pt x="1014" y="102"/>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5"/>
              <p:cNvSpPr/>
              <p:nvPr/>
            </p:nvSpPr>
            <p:spPr>
              <a:xfrm>
                <a:off x="3606976" y="1736402"/>
                <a:ext cx="131197" cy="89008"/>
              </a:xfrm>
              <a:custGeom>
                <a:avLst/>
                <a:gdLst/>
                <a:ahLst/>
                <a:cxnLst/>
                <a:rect l="l" t="t" r="r" b="b"/>
                <a:pathLst>
                  <a:path w="1020" h="692" extrusionOk="0">
                    <a:moveTo>
                      <a:pt x="0" y="0"/>
                    </a:moveTo>
                    <a:lnTo>
                      <a:pt x="0" y="185"/>
                    </a:lnTo>
                    <a:cubicBezTo>
                      <a:pt x="0" y="471"/>
                      <a:pt x="233" y="692"/>
                      <a:pt x="513" y="692"/>
                    </a:cubicBezTo>
                    <a:cubicBezTo>
                      <a:pt x="787" y="692"/>
                      <a:pt x="1020" y="471"/>
                      <a:pt x="1014" y="185"/>
                    </a:cubicBezTo>
                    <a:lnTo>
                      <a:pt x="10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5"/>
              <p:cNvSpPr/>
              <p:nvPr/>
            </p:nvSpPr>
            <p:spPr>
              <a:xfrm>
                <a:off x="3606976" y="1764699"/>
                <a:ext cx="130426" cy="13248"/>
              </a:xfrm>
              <a:custGeom>
                <a:avLst/>
                <a:gdLst/>
                <a:ahLst/>
                <a:cxnLst/>
                <a:rect l="l" t="t" r="r" b="b"/>
                <a:pathLst>
                  <a:path w="1014" h="103" extrusionOk="0">
                    <a:moveTo>
                      <a:pt x="0" y="1"/>
                    </a:moveTo>
                    <a:lnTo>
                      <a:pt x="0" y="102"/>
                    </a:lnTo>
                    <a:lnTo>
                      <a:pt x="1014" y="102"/>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5"/>
              <p:cNvSpPr/>
              <p:nvPr/>
            </p:nvSpPr>
            <p:spPr>
              <a:xfrm>
                <a:off x="2265681" y="609138"/>
                <a:ext cx="1683444" cy="1156467"/>
              </a:xfrm>
              <a:custGeom>
                <a:avLst/>
                <a:gdLst/>
                <a:ahLst/>
                <a:cxnLst/>
                <a:rect l="l" t="t" r="r" b="b"/>
                <a:pathLst>
                  <a:path w="13088" h="8991" extrusionOk="0">
                    <a:moveTo>
                      <a:pt x="853" y="0"/>
                    </a:moveTo>
                    <a:cubicBezTo>
                      <a:pt x="376" y="0"/>
                      <a:pt x="1" y="382"/>
                      <a:pt x="1" y="859"/>
                    </a:cubicBezTo>
                    <a:lnTo>
                      <a:pt x="1" y="8132"/>
                    </a:lnTo>
                    <a:cubicBezTo>
                      <a:pt x="1" y="8609"/>
                      <a:pt x="388" y="8991"/>
                      <a:pt x="853" y="8991"/>
                    </a:cubicBezTo>
                    <a:lnTo>
                      <a:pt x="12229" y="8991"/>
                    </a:lnTo>
                    <a:cubicBezTo>
                      <a:pt x="12706" y="8991"/>
                      <a:pt x="13087" y="8609"/>
                      <a:pt x="13087" y="8132"/>
                    </a:cubicBezTo>
                    <a:lnTo>
                      <a:pt x="13087" y="859"/>
                    </a:lnTo>
                    <a:cubicBezTo>
                      <a:pt x="13087" y="382"/>
                      <a:pt x="12700" y="0"/>
                      <a:pt x="12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5"/>
              <p:cNvSpPr/>
              <p:nvPr/>
            </p:nvSpPr>
            <p:spPr>
              <a:xfrm>
                <a:off x="2388389" y="669720"/>
                <a:ext cx="1435712" cy="967903"/>
              </a:xfrm>
              <a:custGeom>
                <a:avLst/>
                <a:gdLst/>
                <a:ahLst/>
                <a:cxnLst/>
                <a:rect l="l" t="t" r="r" b="b"/>
                <a:pathLst>
                  <a:path w="11162" h="7525" extrusionOk="0">
                    <a:moveTo>
                      <a:pt x="1300" y="0"/>
                    </a:moveTo>
                    <a:cubicBezTo>
                      <a:pt x="579" y="0"/>
                      <a:pt x="1" y="578"/>
                      <a:pt x="1" y="1300"/>
                    </a:cubicBezTo>
                    <a:lnTo>
                      <a:pt x="1" y="6218"/>
                    </a:lnTo>
                    <a:cubicBezTo>
                      <a:pt x="1" y="6946"/>
                      <a:pt x="579" y="7524"/>
                      <a:pt x="1300" y="7524"/>
                    </a:cubicBezTo>
                    <a:lnTo>
                      <a:pt x="9856" y="7524"/>
                    </a:lnTo>
                    <a:cubicBezTo>
                      <a:pt x="10583" y="7524"/>
                      <a:pt x="11161" y="6946"/>
                      <a:pt x="11161" y="6218"/>
                    </a:cubicBezTo>
                    <a:lnTo>
                      <a:pt x="11161" y="1300"/>
                    </a:lnTo>
                    <a:cubicBezTo>
                      <a:pt x="11161" y="578"/>
                      <a:pt x="10583" y="0"/>
                      <a:pt x="9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5"/>
              <p:cNvSpPr/>
              <p:nvPr/>
            </p:nvSpPr>
            <p:spPr>
              <a:xfrm>
                <a:off x="2264138" y="609138"/>
                <a:ext cx="1684988" cy="702550"/>
              </a:xfrm>
              <a:custGeom>
                <a:avLst/>
                <a:gdLst/>
                <a:ahLst/>
                <a:cxnLst/>
                <a:rect l="l" t="t" r="r" b="b"/>
                <a:pathLst>
                  <a:path w="13100" h="5462" extrusionOk="0">
                    <a:moveTo>
                      <a:pt x="859" y="0"/>
                    </a:moveTo>
                    <a:cubicBezTo>
                      <a:pt x="382" y="0"/>
                      <a:pt x="1" y="382"/>
                      <a:pt x="1" y="859"/>
                    </a:cubicBezTo>
                    <a:lnTo>
                      <a:pt x="1" y="5384"/>
                    </a:lnTo>
                    <a:cubicBezTo>
                      <a:pt x="90" y="5431"/>
                      <a:pt x="198" y="5461"/>
                      <a:pt x="311" y="5461"/>
                    </a:cubicBezTo>
                    <a:lnTo>
                      <a:pt x="12789" y="5461"/>
                    </a:lnTo>
                    <a:cubicBezTo>
                      <a:pt x="12903" y="5461"/>
                      <a:pt x="13010" y="5431"/>
                      <a:pt x="13099" y="5384"/>
                    </a:cubicBezTo>
                    <a:lnTo>
                      <a:pt x="13099" y="859"/>
                    </a:lnTo>
                    <a:cubicBezTo>
                      <a:pt x="13099" y="382"/>
                      <a:pt x="12712" y="0"/>
                      <a:pt x="12235"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5"/>
              <p:cNvSpPr/>
              <p:nvPr/>
            </p:nvSpPr>
            <p:spPr>
              <a:xfrm>
                <a:off x="2225808" y="473311"/>
                <a:ext cx="1762420" cy="803006"/>
              </a:xfrm>
              <a:custGeom>
                <a:avLst/>
                <a:gdLst/>
                <a:ahLst/>
                <a:cxnLst/>
                <a:rect l="l" t="t" r="r" b="b"/>
                <a:pathLst>
                  <a:path w="13702" h="6243" extrusionOk="0">
                    <a:moveTo>
                      <a:pt x="1819" y="1"/>
                    </a:moveTo>
                    <a:cubicBezTo>
                      <a:pt x="818" y="1"/>
                      <a:pt x="1" y="812"/>
                      <a:pt x="1" y="1819"/>
                    </a:cubicBezTo>
                    <a:lnTo>
                      <a:pt x="1" y="4425"/>
                    </a:lnTo>
                    <a:cubicBezTo>
                      <a:pt x="1" y="5432"/>
                      <a:pt x="818" y="6243"/>
                      <a:pt x="1819" y="6243"/>
                    </a:cubicBezTo>
                    <a:lnTo>
                      <a:pt x="11883" y="6243"/>
                    </a:lnTo>
                    <a:cubicBezTo>
                      <a:pt x="12890" y="6243"/>
                      <a:pt x="13701" y="5432"/>
                      <a:pt x="13701" y="4425"/>
                    </a:cubicBezTo>
                    <a:lnTo>
                      <a:pt x="13701" y="1819"/>
                    </a:lnTo>
                    <a:cubicBezTo>
                      <a:pt x="13701" y="812"/>
                      <a:pt x="12890" y="1"/>
                      <a:pt x="118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5"/>
              <p:cNvSpPr/>
              <p:nvPr/>
            </p:nvSpPr>
            <p:spPr>
              <a:xfrm>
                <a:off x="3895995" y="556145"/>
                <a:ext cx="14792" cy="167341"/>
              </a:xfrm>
              <a:custGeom>
                <a:avLst/>
                <a:gdLst/>
                <a:ahLst/>
                <a:cxnLst/>
                <a:rect l="l" t="t" r="r" b="b"/>
                <a:pathLst>
                  <a:path w="115" h="1301" extrusionOk="0">
                    <a:moveTo>
                      <a:pt x="1" y="1"/>
                    </a:moveTo>
                    <a:lnTo>
                      <a:pt x="1" y="436"/>
                    </a:lnTo>
                    <a:lnTo>
                      <a:pt x="114" y="436"/>
                    </a:lnTo>
                    <a:lnTo>
                      <a:pt x="114" y="1"/>
                    </a:lnTo>
                    <a:close/>
                    <a:moveTo>
                      <a:pt x="1" y="865"/>
                    </a:moveTo>
                    <a:lnTo>
                      <a:pt x="1" y="1300"/>
                    </a:lnTo>
                    <a:lnTo>
                      <a:pt x="114" y="1300"/>
                    </a:lnTo>
                    <a:lnTo>
                      <a:pt x="114" y="86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5"/>
              <p:cNvSpPr/>
              <p:nvPr/>
            </p:nvSpPr>
            <p:spPr>
              <a:xfrm>
                <a:off x="2301825" y="556145"/>
                <a:ext cx="1608970" cy="661133"/>
              </a:xfrm>
              <a:custGeom>
                <a:avLst/>
                <a:gdLst/>
                <a:ahLst/>
                <a:cxnLst/>
                <a:rect l="l" t="t" r="r" b="b"/>
                <a:pathLst>
                  <a:path w="12509" h="5140" extrusionOk="0">
                    <a:moveTo>
                      <a:pt x="0" y="1"/>
                    </a:moveTo>
                    <a:lnTo>
                      <a:pt x="0" y="436"/>
                    </a:lnTo>
                    <a:lnTo>
                      <a:pt x="113" y="436"/>
                    </a:lnTo>
                    <a:lnTo>
                      <a:pt x="113" y="1"/>
                    </a:lnTo>
                    <a:close/>
                    <a:moveTo>
                      <a:pt x="0" y="865"/>
                    </a:moveTo>
                    <a:lnTo>
                      <a:pt x="0" y="1300"/>
                    </a:lnTo>
                    <a:lnTo>
                      <a:pt x="113" y="1300"/>
                    </a:lnTo>
                    <a:lnTo>
                      <a:pt x="113" y="865"/>
                    </a:lnTo>
                    <a:close/>
                    <a:moveTo>
                      <a:pt x="0" y="1730"/>
                    </a:moveTo>
                    <a:lnTo>
                      <a:pt x="0" y="2165"/>
                    </a:lnTo>
                    <a:lnTo>
                      <a:pt x="113" y="2165"/>
                    </a:lnTo>
                    <a:lnTo>
                      <a:pt x="113" y="1730"/>
                    </a:lnTo>
                    <a:close/>
                    <a:moveTo>
                      <a:pt x="12395" y="1730"/>
                    </a:moveTo>
                    <a:lnTo>
                      <a:pt x="12395" y="2165"/>
                    </a:lnTo>
                    <a:lnTo>
                      <a:pt x="12508" y="2165"/>
                    </a:lnTo>
                    <a:lnTo>
                      <a:pt x="12508" y="1730"/>
                    </a:lnTo>
                    <a:close/>
                    <a:moveTo>
                      <a:pt x="0" y="2594"/>
                    </a:moveTo>
                    <a:lnTo>
                      <a:pt x="0" y="3029"/>
                    </a:lnTo>
                    <a:lnTo>
                      <a:pt x="113" y="3029"/>
                    </a:lnTo>
                    <a:lnTo>
                      <a:pt x="113" y="2594"/>
                    </a:lnTo>
                    <a:close/>
                    <a:moveTo>
                      <a:pt x="12395" y="2594"/>
                    </a:moveTo>
                    <a:lnTo>
                      <a:pt x="12395" y="3029"/>
                    </a:lnTo>
                    <a:lnTo>
                      <a:pt x="12508" y="3029"/>
                    </a:lnTo>
                    <a:lnTo>
                      <a:pt x="12508" y="2594"/>
                    </a:lnTo>
                    <a:close/>
                    <a:moveTo>
                      <a:pt x="0" y="3459"/>
                    </a:moveTo>
                    <a:lnTo>
                      <a:pt x="0" y="3894"/>
                    </a:lnTo>
                    <a:lnTo>
                      <a:pt x="113" y="3894"/>
                    </a:lnTo>
                    <a:lnTo>
                      <a:pt x="113" y="3459"/>
                    </a:lnTo>
                    <a:close/>
                    <a:moveTo>
                      <a:pt x="12395" y="3459"/>
                    </a:moveTo>
                    <a:lnTo>
                      <a:pt x="12395" y="3894"/>
                    </a:lnTo>
                    <a:lnTo>
                      <a:pt x="12508" y="3894"/>
                    </a:lnTo>
                    <a:lnTo>
                      <a:pt x="12508" y="3459"/>
                    </a:lnTo>
                    <a:close/>
                    <a:moveTo>
                      <a:pt x="6" y="4323"/>
                    </a:moveTo>
                    <a:lnTo>
                      <a:pt x="6" y="4472"/>
                    </a:lnTo>
                    <a:cubicBezTo>
                      <a:pt x="6" y="4579"/>
                      <a:pt x="30" y="4675"/>
                      <a:pt x="78" y="4770"/>
                    </a:cubicBezTo>
                    <a:lnTo>
                      <a:pt x="179" y="4723"/>
                    </a:lnTo>
                    <a:cubicBezTo>
                      <a:pt x="143" y="4645"/>
                      <a:pt x="119" y="4562"/>
                      <a:pt x="119" y="4472"/>
                    </a:cubicBezTo>
                    <a:lnTo>
                      <a:pt x="119" y="4323"/>
                    </a:lnTo>
                    <a:close/>
                    <a:moveTo>
                      <a:pt x="12395" y="4323"/>
                    </a:moveTo>
                    <a:lnTo>
                      <a:pt x="12395" y="4472"/>
                    </a:lnTo>
                    <a:cubicBezTo>
                      <a:pt x="12395" y="4556"/>
                      <a:pt x="12371" y="4645"/>
                      <a:pt x="12335" y="4723"/>
                    </a:cubicBezTo>
                    <a:lnTo>
                      <a:pt x="12437" y="4770"/>
                    </a:lnTo>
                    <a:cubicBezTo>
                      <a:pt x="12484" y="4675"/>
                      <a:pt x="12508" y="4579"/>
                      <a:pt x="12508" y="4472"/>
                    </a:cubicBezTo>
                    <a:lnTo>
                      <a:pt x="12508" y="4323"/>
                    </a:lnTo>
                    <a:close/>
                    <a:moveTo>
                      <a:pt x="453" y="4979"/>
                    </a:moveTo>
                    <a:lnTo>
                      <a:pt x="411" y="5086"/>
                    </a:lnTo>
                    <a:cubicBezTo>
                      <a:pt x="495" y="5122"/>
                      <a:pt x="584" y="5140"/>
                      <a:pt x="674" y="5140"/>
                    </a:cubicBezTo>
                    <a:lnTo>
                      <a:pt x="859" y="5140"/>
                    </a:lnTo>
                    <a:lnTo>
                      <a:pt x="859" y="5027"/>
                    </a:lnTo>
                    <a:lnTo>
                      <a:pt x="674" y="5027"/>
                    </a:lnTo>
                    <a:cubicBezTo>
                      <a:pt x="596" y="5027"/>
                      <a:pt x="525" y="5009"/>
                      <a:pt x="453" y="4979"/>
                    </a:cubicBezTo>
                    <a:close/>
                    <a:moveTo>
                      <a:pt x="1288" y="5027"/>
                    </a:moveTo>
                    <a:lnTo>
                      <a:pt x="1288" y="5140"/>
                    </a:lnTo>
                    <a:lnTo>
                      <a:pt x="1723" y="5140"/>
                    </a:lnTo>
                    <a:lnTo>
                      <a:pt x="1723" y="5027"/>
                    </a:lnTo>
                    <a:close/>
                    <a:moveTo>
                      <a:pt x="2152" y="5027"/>
                    </a:moveTo>
                    <a:lnTo>
                      <a:pt x="2152" y="5140"/>
                    </a:lnTo>
                    <a:lnTo>
                      <a:pt x="2588" y="5140"/>
                    </a:lnTo>
                    <a:lnTo>
                      <a:pt x="2588" y="5027"/>
                    </a:lnTo>
                    <a:close/>
                    <a:moveTo>
                      <a:pt x="3017" y="5027"/>
                    </a:moveTo>
                    <a:lnTo>
                      <a:pt x="3017" y="5140"/>
                    </a:lnTo>
                    <a:lnTo>
                      <a:pt x="3452" y="5140"/>
                    </a:lnTo>
                    <a:lnTo>
                      <a:pt x="3452" y="5027"/>
                    </a:lnTo>
                    <a:close/>
                    <a:moveTo>
                      <a:pt x="3881" y="5027"/>
                    </a:moveTo>
                    <a:lnTo>
                      <a:pt x="3881" y="5140"/>
                    </a:lnTo>
                    <a:lnTo>
                      <a:pt x="4316" y="5140"/>
                    </a:lnTo>
                    <a:lnTo>
                      <a:pt x="4316" y="5027"/>
                    </a:lnTo>
                    <a:close/>
                    <a:moveTo>
                      <a:pt x="4746" y="5027"/>
                    </a:moveTo>
                    <a:lnTo>
                      <a:pt x="4746" y="5140"/>
                    </a:lnTo>
                    <a:lnTo>
                      <a:pt x="5181" y="5140"/>
                    </a:lnTo>
                    <a:lnTo>
                      <a:pt x="5181" y="5027"/>
                    </a:lnTo>
                    <a:close/>
                    <a:moveTo>
                      <a:pt x="5604" y="5027"/>
                    </a:moveTo>
                    <a:lnTo>
                      <a:pt x="5604" y="5140"/>
                    </a:lnTo>
                    <a:lnTo>
                      <a:pt x="6039" y="5140"/>
                    </a:lnTo>
                    <a:lnTo>
                      <a:pt x="6039" y="5027"/>
                    </a:lnTo>
                    <a:close/>
                    <a:moveTo>
                      <a:pt x="6469" y="5027"/>
                    </a:moveTo>
                    <a:lnTo>
                      <a:pt x="6469" y="5140"/>
                    </a:lnTo>
                    <a:lnTo>
                      <a:pt x="6904" y="5140"/>
                    </a:lnTo>
                    <a:lnTo>
                      <a:pt x="6904" y="5027"/>
                    </a:lnTo>
                    <a:close/>
                    <a:moveTo>
                      <a:pt x="7333" y="5027"/>
                    </a:moveTo>
                    <a:lnTo>
                      <a:pt x="7333" y="5140"/>
                    </a:lnTo>
                    <a:lnTo>
                      <a:pt x="7762" y="5140"/>
                    </a:lnTo>
                    <a:lnTo>
                      <a:pt x="7762" y="5027"/>
                    </a:lnTo>
                    <a:close/>
                    <a:moveTo>
                      <a:pt x="8198" y="5027"/>
                    </a:moveTo>
                    <a:lnTo>
                      <a:pt x="8198" y="5140"/>
                    </a:lnTo>
                    <a:lnTo>
                      <a:pt x="8633" y="5140"/>
                    </a:lnTo>
                    <a:lnTo>
                      <a:pt x="8633" y="5027"/>
                    </a:lnTo>
                    <a:close/>
                    <a:moveTo>
                      <a:pt x="9062" y="5027"/>
                    </a:moveTo>
                    <a:lnTo>
                      <a:pt x="9062" y="5140"/>
                    </a:lnTo>
                    <a:lnTo>
                      <a:pt x="9497" y="5140"/>
                    </a:lnTo>
                    <a:lnTo>
                      <a:pt x="9497" y="5027"/>
                    </a:lnTo>
                    <a:close/>
                    <a:moveTo>
                      <a:pt x="9927" y="5027"/>
                    </a:moveTo>
                    <a:lnTo>
                      <a:pt x="9927" y="5140"/>
                    </a:lnTo>
                    <a:lnTo>
                      <a:pt x="10362" y="5140"/>
                    </a:lnTo>
                    <a:lnTo>
                      <a:pt x="10362" y="5027"/>
                    </a:lnTo>
                    <a:close/>
                    <a:moveTo>
                      <a:pt x="10791" y="5027"/>
                    </a:moveTo>
                    <a:lnTo>
                      <a:pt x="10791" y="5140"/>
                    </a:lnTo>
                    <a:lnTo>
                      <a:pt x="11226" y="5140"/>
                    </a:lnTo>
                    <a:lnTo>
                      <a:pt x="11226" y="5027"/>
                    </a:lnTo>
                    <a:close/>
                    <a:moveTo>
                      <a:pt x="12061" y="4979"/>
                    </a:moveTo>
                    <a:cubicBezTo>
                      <a:pt x="11989" y="5009"/>
                      <a:pt x="11918" y="5027"/>
                      <a:pt x="11840" y="5027"/>
                    </a:cubicBezTo>
                    <a:lnTo>
                      <a:pt x="11656" y="5027"/>
                    </a:lnTo>
                    <a:lnTo>
                      <a:pt x="11656" y="5140"/>
                    </a:lnTo>
                    <a:lnTo>
                      <a:pt x="11840" y="5140"/>
                    </a:lnTo>
                    <a:cubicBezTo>
                      <a:pt x="11930" y="5140"/>
                      <a:pt x="12019" y="5122"/>
                      <a:pt x="12103" y="5086"/>
                    </a:cubicBezTo>
                    <a:lnTo>
                      <a:pt x="12061" y="497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5"/>
              <p:cNvSpPr/>
              <p:nvPr/>
            </p:nvSpPr>
            <p:spPr>
              <a:xfrm>
                <a:off x="3014918" y="1086849"/>
                <a:ext cx="238599" cy="328380"/>
              </a:xfrm>
              <a:custGeom>
                <a:avLst/>
                <a:gdLst/>
                <a:ahLst/>
                <a:cxnLst/>
                <a:rect l="l" t="t" r="r" b="b"/>
                <a:pathLst>
                  <a:path w="1855" h="2553" extrusionOk="0">
                    <a:moveTo>
                      <a:pt x="925" y="0"/>
                    </a:moveTo>
                    <a:cubicBezTo>
                      <a:pt x="418" y="0"/>
                      <a:pt x="1" y="406"/>
                      <a:pt x="1" y="924"/>
                    </a:cubicBezTo>
                    <a:lnTo>
                      <a:pt x="1" y="1628"/>
                    </a:lnTo>
                    <a:cubicBezTo>
                      <a:pt x="1" y="2135"/>
                      <a:pt x="412" y="2552"/>
                      <a:pt x="925" y="2552"/>
                    </a:cubicBezTo>
                    <a:cubicBezTo>
                      <a:pt x="1437" y="2552"/>
                      <a:pt x="1855" y="2135"/>
                      <a:pt x="1849" y="1628"/>
                    </a:cubicBezTo>
                    <a:lnTo>
                      <a:pt x="1849" y="924"/>
                    </a:lnTo>
                    <a:cubicBezTo>
                      <a:pt x="1849" y="418"/>
                      <a:pt x="1437" y="0"/>
                      <a:pt x="925" y="0"/>
                    </a:cubicBezTo>
                    <a:close/>
                  </a:path>
                </a:pathLst>
              </a:custGeom>
              <a:solidFill>
                <a:srgbClr val="43434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5"/>
              <p:cNvSpPr/>
              <p:nvPr/>
            </p:nvSpPr>
            <p:spPr>
              <a:xfrm>
                <a:off x="3014918" y="1069999"/>
                <a:ext cx="238599" cy="329023"/>
              </a:xfrm>
              <a:custGeom>
                <a:avLst/>
                <a:gdLst/>
                <a:ahLst/>
                <a:cxnLst/>
                <a:rect l="l" t="t" r="r" b="b"/>
                <a:pathLst>
                  <a:path w="1855" h="2558" extrusionOk="0">
                    <a:moveTo>
                      <a:pt x="925" y="0"/>
                    </a:moveTo>
                    <a:cubicBezTo>
                      <a:pt x="418" y="0"/>
                      <a:pt x="1" y="412"/>
                      <a:pt x="1" y="924"/>
                    </a:cubicBezTo>
                    <a:lnTo>
                      <a:pt x="1" y="1634"/>
                    </a:lnTo>
                    <a:cubicBezTo>
                      <a:pt x="1" y="2141"/>
                      <a:pt x="412" y="2558"/>
                      <a:pt x="925" y="2558"/>
                    </a:cubicBezTo>
                    <a:cubicBezTo>
                      <a:pt x="1437" y="2558"/>
                      <a:pt x="1855" y="2141"/>
                      <a:pt x="1849" y="1634"/>
                    </a:cubicBezTo>
                    <a:lnTo>
                      <a:pt x="1849" y="924"/>
                    </a:lnTo>
                    <a:cubicBezTo>
                      <a:pt x="1849" y="418"/>
                      <a:pt x="1437" y="0"/>
                      <a:pt x="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5"/>
              <p:cNvSpPr/>
              <p:nvPr/>
            </p:nvSpPr>
            <p:spPr>
              <a:xfrm>
                <a:off x="3040257" y="1104471"/>
                <a:ext cx="188693" cy="260080"/>
              </a:xfrm>
              <a:custGeom>
                <a:avLst/>
                <a:gdLst/>
                <a:ahLst/>
                <a:cxnLst/>
                <a:rect l="l" t="t" r="r" b="b"/>
                <a:pathLst>
                  <a:path w="1467" h="2022" extrusionOk="0">
                    <a:moveTo>
                      <a:pt x="728" y="1"/>
                    </a:moveTo>
                    <a:cubicBezTo>
                      <a:pt x="328" y="1"/>
                      <a:pt x="0" y="328"/>
                      <a:pt x="0" y="734"/>
                    </a:cubicBezTo>
                    <a:lnTo>
                      <a:pt x="0" y="1294"/>
                    </a:lnTo>
                    <a:cubicBezTo>
                      <a:pt x="0" y="1694"/>
                      <a:pt x="328" y="2022"/>
                      <a:pt x="728" y="2022"/>
                    </a:cubicBezTo>
                    <a:cubicBezTo>
                      <a:pt x="1139" y="2022"/>
                      <a:pt x="1467" y="1694"/>
                      <a:pt x="1461" y="1294"/>
                    </a:cubicBezTo>
                    <a:lnTo>
                      <a:pt x="1461" y="734"/>
                    </a:lnTo>
                    <a:cubicBezTo>
                      <a:pt x="1461" y="328"/>
                      <a:pt x="1133" y="1"/>
                      <a:pt x="728" y="1"/>
                    </a:cubicBezTo>
                    <a:close/>
                  </a:path>
                </a:pathLst>
              </a:custGeom>
              <a:solidFill>
                <a:srgbClr val="43434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45"/>
            <p:cNvGrpSpPr/>
            <p:nvPr/>
          </p:nvGrpSpPr>
          <p:grpSpPr>
            <a:xfrm>
              <a:off x="5920977" y="2043465"/>
              <a:ext cx="664633" cy="664286"/>
              <a:chOff x="6212418" y="1482331"/>
              <a:chExt cx="627249" cy="626921"/>
            </a:xfrm>
          </p:grpSpPr>
          <p:sp>
            <p:nvSpPr>
              <p:cNvPr id="911" name="Google Shape;911;p45"/>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5"/>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 name="Google Shape;913;p45"/>
            <p:cNvGrpSpPr/>
            <p:nvPr/>
          </p:nvGrpSpPr>
          <p:grpSpPr>
            <a:xfrm>
              <a:off x="7737873" y="456076"/>
              <a:ext cx="845522" cy="916625"/>
              <a:chOff x="7511392" y="307000"/>
              <a:chExt cx="863570" cy="936192"/>
            </a:xfrm>
          </p:grpSpPr>
          <p:sp>
            <p:nvSpPr>
              <p:cNvPr id="914" name="Google Shape;914;p45"/>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5"/>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45"/>
            <p:cNvGrpSpPr/>
            <p:nvPr/>
          </p:nvGrpSpPr>
          <p:grpSpPr>
            <a:xfrm rot="6978379">
              <a:off x="4688413" y="265426"/>
              <a:ext cx="664657" cy="664310"/>
              <a:chOff x="6212418" y="1482331"/>
              <a:chExt cx="627249" cy="626921"/>
            </a:xfrm>
          </p:grpSpPr>
          <p:sp>
            <p:nvSpPr>
              <p:cNvPr id="917" name="Google Shape;917;p45"/>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5"/>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 name="Group 48"/>
          <p:cNvGrpSpPr/>
          <p:nvPr/>
        </p:nvGrpSpPr>
        <p:grpSpPr>
          <a:xfrm rot="221266">
            <a:off x="945455" y="1364011"/>
            <a:ext cx="3685472" cy="2426911"/>
            <a:chOff x="4958637" y="1278340"/>
            <a:chExt cx="3685472" cy="2426911"/>
          </a:xfrm>
        </p:grpSpPr>
        <p:grpSp>
          <p:nvGrpSpPr>
            <p:cNvPr id="50" name="Google Shape;630;p63"/>
            <p:cNvGrpSpPr/>
            <p:nvPr/>
          </p:nvGrpSpPr>
          <p:grpSpPr>
            <a:xfrm rot="21384963">
              <a:off x="4958637" y="1488373"/>
              <a:ext cx="3685472" cy="2216878"/>
              <a:chOff x="2850339" y="1116863"/>
              <a:chExt cx="5493258" cy="2050864"/>
            </a:xfrm>
          </p:grpSpPr>
          <p:sp>
            <p:nvSpPr>
              <p:cNvPr id="53" name="Google Shape;631;p63"/>
              <p:cNvSpPr/>
              <p:nvPr/>
            </p:nvSpPr>
            <p:spPr>
              <a:xfrm rot="21542202">
                <a:off x="2850339" y="1343677"/>
                <a:ext cx="5241005" cy="1824050"/>
              </a:xfrm>
              <a:prstGeom prst="roundRect">
                <a:avLst>
                  <a:gd name="adj" fmla="val 19711"/>
                </a:avLst>
              </a:prstGeom>
              <a:noFill/>
              <a:ln w="2857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32;p63"/>
              <p:cNvSpPr/>
              <p:nvPr/>
            </p:nvSpPr>
            <p:spPr>
              <a:xfrm rot="33568">
                <a:off x="3046392" y="1116863"/>
                <a:ext cx="5297205" cy="1937034"/>
              </a:xfrm>
              <a:prstGeom prst="roundRect">
                <a:avLst>
                  <a:gd name="adj" fmla="val 17922"/>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extBox 50"/>
            <p:cNvSpPr txBox="1"/>
            <p:nvPr/>
          </p:nvSpPr>
          <p:spPr>
            <a:xfrm rot="21416044">
              <a:off x="5465850" y="1913024"/>
              <a:ext cx="2810149" cy="1477328"/>
            </a:xfrm>
            <a:prstGeom prst="rect">
              <a:avLst/>
            </a:prstGeom>
            <a:noFill/>
          </p:spPr>
          <p:txBody>
            <a:bodyPr wrap="square" rtlCol="0">
              <a:spAutoFit/>
            </a:bodyPr>
            <a:lstStyle/>
            <a:p>
              <a:pPr algn="just">
                <a:lnSpc>
                  <a:spcPct val="150000"/>
                </a:lnSpc>
              </a:pPr>
              <a:r>
                <a:rPr lang="en-US" sz="2000"/>
                <a:t>Giải thích ý nghĩa của trách nhiệm pháp lí. Nêu ví dụ cụ thể.</a:t>
              </a:r>
              <a:endParaRPr lang="vi-VN" sz="2000"/>
            </a:p>
          </p:txBody>
        </p:sp>
        <p:sp>
          <p:nvSpPr>
            <p:cNvPr id="52" name="Rounded Rectangle 51"/>
            <p:cNvSpPr/>
            <p:nvPr/>
          </p:nvSpPr>
          <p:spPr>
            <a:xfrm rot="21416044">
              <a:off x="5405480" y="1278340"/>
              <a:ext cx="2789919" cy="559549"/>
            </a:xfrm>
            <a:prstGeom prst="roundRect">
              <a:avLst/>
            </a:prstGeom>
            <a:solidFill>
              <a:schemeClr val="bg2">
                <a:lumMod val="50000"/>
              </a:schemeClr>
            </a:solidFill>
            <a:ln w="12700">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915015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30201355"/>
              </p:ext>
            </p:extLst>
          </p:nvPr>
        </p:nvGraphicFramePr>
        <p:xfrm>
          <a:off x="312057" y="261257"/>
          <a:ext cx="8519886" cy="4151086"/>
        </p:xfrm>
        <a:graphic>
          <a:graphicData uri="http://schemas.openxmlformats.org/drawingml/2006/table">
            <a:tbl>
              <a:tblPr firstRow="1" firstCol="1" bandRow="1">
                <a:tableStyleId>{11F0968E-4D6A-4944-B507-FFABE08E3E8F}</a:tableStyleId>
              </a:tblPr>
              <a:tblGrid>
                <a:gridCol w="5094514">
                  <a:extLst>
                    <a:ext uri="{9D8B030D-6E8A-4147-A177-3AD203B41FA5}">
                      <a16:colId xmlns:a16="http://schemas.microsoft.com/office/drawing/2014/main" val="161495680"/>
                    </a:ext>
                  </a:extLst>
                </a:gridCol>
                <a:gridCol w="3425372">
                  <a:extLst>
                    <a:ext uri="{9D8B030D-6E8A-4147-A177-3AD203B41FA5}">
                      <a16:colId xmlns:a16="http://schemas.microsoft.com/office/drawing/2014/main" val="3004013273"/>
                    </a:ext>
                  </a:extLst>
                </a:gridCol>
              </a:tblGrid>
              <a:tr h="518886">
                <a:tc>
                  <a:txBody>
                    <a:bodyPr/>
                    <a:lstStyle/>
                    <a:p>
                      <a:pPr marL="0" marR="0" algn="ctr">
                        <a:lnSpc>
                          <a:spcPct val="150000"/>
                        </a:lnSpc>
                        <a:spcBef>
                          <a:spcPts val="0"/>
                        </a:spcBef>
                        <a:spcAft>
                          <a:spcPts val="0"/>
                        </a:spcAft>
                      </a:pPr>
                      <a:r>
                        <a:rPr lang="en-US" sz="2000" b="1">
                          <a:effectLst/>
                        </a:rPr>
                        <a:t>Giải thích</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ctr">
                        <a:lnSpc>
                          <a:spcPct val="150000"/>
                        </a:lnSpc>
                        <a:spcBef>
                          <a:spcPts val="0"/>
                        </a:spcBef>
                        <a:spcAft>
                          <a:spcPts val="0"/>
                        </a:spcAft>
                      </a:pPr>
                      <a:r>
                        <a:rPr lang="en-US" sz="2000" b="1">
                          <a:effectLst/>
                        </a:rPr>
                        <a:t>Nêu ví dụ</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087967783"/>
                  </a:ext>
                </a:extLst>
              </a:tr>
              <a:tr h="3632200">
                <a:tc>
                  <a:txBody>
                    <a:bodyPr/>
                    <a:lstStyle/>
                    <a:p>
                      <a:pPr marL="0" marR="0" algn="just">
                        <a:lnSpc>
                          <a:spcPct val="150000"/>
                        </a:lnSpc>
                        <a:spcBef>
                          <a:spcPts val="0"/>
                        </a:spcBef>
                        <a:spcAft>
                          <a:spcPts val="0"/>
                        </a:spcAft>
                      </a:pPr>
                      <a:r>
                        <a:rPr lang="en-US" sz="2000">
                          <a:effectLst/>
                        </a:rPr>
                        <a:t>Trách nhiệm pháp lí là sự trừng phạt nghiêm khắc của pháp luật đối với các chủ thể vi phạm pháp luật vì trách nhiệm pháp lí buộc chủ thể vi phạm pháp luật phải gánh chịu những hậu quả bất lợi, phải chịu các biện pháp cưỡng chế của cơ quan có thẩm quyền và có thể bị tước bỏ quyền, lợi ích.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r>
                        <a:rPr lang="en-US" sz="2000">
                          <a:effectLst/>
                        </a:rPr>
                        <a:t>Chủ thể có hành vi giết người sẽ bị phạt tù, thậm chí tử hình.</a:t>
                      </a:r>
                    </a:p>
                    <a:p>
                      <a:pPr marL="0" marR="0" algn="just">
                        <a:lnSpc>
                          <a:spcPct val="150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4045250945"/>
                  </a:ext>
                </a:extLst>
              </a:tr>
            </a:tbl>
          </a:graphicData>
        </a:graphic>
      </p:graphicFrame>
    </p:spTree>
    <p:extLst>
      <p:ext uri="{BB962C8B-B14F-4D97-AF65-F5344CB8AC3E}">
        <p14:creationId xmlns:p14="http://schemas.microsoft.com/office/powerpoint/2010/main" val="26646136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40507937"/>
              </p:ext>
            </p:extLst>
          </p:nvPr>
        </p:nvGraphicFramePr>
        <p:xfrm>
          <a:off x="0" y="0"/>
          <a:ext cx="9144000" cy="4787899"/>
        </p:xfrm>
        <a:graphic>
          <a:graphicData uri="http://schemas.openxmlformats.org/drawingml/2006/table">
            <a:tbl>
              <a:tblPr firstRow="1" firstCol="1" bandRow="1">
                <a:tableStyleId>{11F0968E-4D6A-4944-B507-FFABE08E3E8F}</a:tableStyleId>
              </a:tblPr>
              <a:tblGrid>
                <a:gridCol w="5765800">
                  <a:extLst>
                    <a:ext uri="{9D8B030D-6E8A-4147-A177-3AD203B41FA5}">
                      <a16:colId xmlns:a16="http://schemas.microsoft.com/office/drawing/2014/main" val="161495680"/>
                    </a:ext>
                  </a:extLst>
                </a:gridCol>
                <a:gridCol w="3378200">
                  <a:extLst>
                    <a:ext uri="{9D8B030D-6E8A-4147-A177-3AD203B41FA5}">
                      <a16:colId xmlns:a16="http://schemas.microsoft.com/office/drawing/2014/main" val="3004013273"/>
                    </a:ext>
                  </a:extLst>
                </a:gridCol>
              </a:tblGrid>
              <a:tr h="531989">
                <a:tc>
                  <a:txBody>
                    <a:bodyPr/>
                    <a:lstStyle/>
                    <a:p>
                      <a:pPr marL="0" marR="0" algn="ctr">
                        <a:lnSpc>
                          <a:spcPct val="150000"/>
                        </a:lnSpc>
                        <a:spcBef>
                          <a:spcPts val="0"/>
                        </a:spcBef>
                        <a:spcAft>
                          <a:spcPts val="0"/>
                        </a:spcAft>
                      </a:pPr>
                      <a:r>
                        <a:rPr lang="en-US" sz="2000" b="1">
                          <a:effectLst/>
                        </a:rPr>
                        <a:t>Giải thích</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ctr">
                        <a:lnSpc>
                          <a:spcPct val="150000"/>
                        </a:lnSpc>
                        <a:spcBef>
                          <a:spcPts val="0"/>
                        </a:spcBef>
                        <a:spcAft>
                          <a:spcPts val="0"/>
                        </a:spcAft>
                      </a:pPr>
                      <a:r>
                        <a:rPr lang="en-US" sz="2000" b="1">
                          <a:effectLst/>
                        </a:rPr>
                        <a:t>Nêu ví dụ</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087967783"/>
                  </a:ext>
                </a:extLst>
              </a:tr>
              <a:tr h="4255910">
                <a:tc>
                  <a:txBody>
                    <a:bodyPr/>
                    <a:lstStyle/>
                    <a:p>
                      <a:pPr marL="0" marR="0" algn="just">
                        <a:lnSpc>
                          <a:spcPct val="150000"/>
                        </a:lnSpc>
                        <a:spcBef>
                          <a:spcPts val="0"/>
                        </a:spcBef>
                        <a:spcAft>
                          <a:spcPts val="0"/>
                        </a:spcAft>
                      </a:pPr>
                      <a:r>
                        <a:rPr lang="en-US" sz="2000">
                          <a:solidFill>
                            <a:srgbClr val="000000"/>
                          </a:solidFill>
                          <a:effectLst/>
                          <a:latin typeface="+mj-lt"/>
                          <a:ea typeface="Times New Roman" panose="02020603050405020304" pitchFamily="18" charset="0"/>
                          <a:cs typeface="Calibri" panose="020F0502020204030204" pitchFamily="34" charset="0"/>
                        </a:rPr>
                        <a:t>Trách nhiệm pháp lí giáo dục mọi người:</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2000">
                          <a:solidFill>
                            <a:srgbClr val="000000"/>
                          </a:solidFill>
                          <a:effectLst/>
                          <a:latin typeface="+mj-lt"/>
                          <a:ea typeface="Times New Roman" panose="02020603050405020304" pitchFamily="18" charset="0"/>
                          <a:cs typeface="Calibri" panose="020F0502020204030204" pitchFamily="34" charset="0"/>
                        </a:rPr>
                        <a:t>• Có ý thức tôn trọng pháp luật, tuân theo quy định của pháp luật và các quy tắc của cuộc sống.</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2000" b="0" i="0" u="none" strike="noStrike" cap="none">
                          <a:solidFill>
                            <a:srgbClr val="000000"/>
                          </a:solidFill>
                          <a:effectLst/>
                          <a:latin typeface="Arial"/>
                          <a:ea typeface="Times New Roman" panose="02020603050405020304" pitchFamily="18" charset="0"/>
                          <a:cs typeface="Calibri" panose="020F0502020204030204" pitchFamily="34" charset="0"/>
                          <a:sym typeface="Arial"/>
                        </a:rPr>
                        <a:t>• </a:t>
                      </a:r>
                      <a:r>
                        <a:rPr lang="en-US" sz="2000">
                          <a:solidFill>
                            <a:srgbClr val="000000"/>
                          </a:solidFill>
                          <a:effectLst/>
                          <a:latin typeface="+mj-lt"/>
                          <a:ea typeface="Times New Roman" panose="02020603050405020304" pitchFamily="18" charset="0"/>
                          <a:cs typeface="Calibri" panose="020F0502020204030204" pitchFamily="34" charset="0"/>
                        </a:rPr>
                        <a:t>Nâng cao hiểu</a:t>
                      </a:r>
                      <a:r>
                        <a:rPr lang="en-US" sz="2000" baseline="0">
                          <a:solidFill>
                            <a:srgbClr val="000000"/>
                          </a:solidFill>
                          <a:effectLst/>
                          <a:latin typeface="+mj-lt"/>
                          <a:ea typeface="Times New Roman" panose="02020603050405020304" pitchFamily="18" charset="0"/>
                          <a:cs typeface="Calibri" panose="020F0502020204030204" pitchFamily="34" charset="0"/>
                        </a:rPr>
                        <a:t> biết,</a:t>
                      </a:r>
                      <a:r>
                        <a:rPr lang="en-US" sz="2000">
                          <a:solidFill>
                            <a:srgbClr val="000000"/>
                          </a:solidFill>
                          <a:effectLst/>
                          <a:latin typeface="+mj-lt"/>
                          <a:ea typeface="Times New Roman" panose="02020603050405020304" pitchFamily="18" charset="0"/>
                          <a:cs typeface="Calibri" panose="020F0502020204030204" pitchFamily="34" charset="0"/>
                        </a:rPr>
                        <a:t> ý thức phòng ngừa và đấu tranh chống tội phạm.</a:t>
                      </a:r>
                    </a:p>
                    <a:p>
                      <a:pPr marL="0" marR="0" algn="just">
                        <a:lnSpc>
                          <a:spcPct val="150000"/>
                        </a:lnSpc>
                        <a:spcBef>
                          <a:spcPts val="0"/>
                        </a:spcBef>
                        <a:spcAft>
                          <a:spcPts val="0"/>
                        </a:spcAft>
                      </a:pPr>
                      <a:r>
                        <a:rPr lang="en-US" sz="2000" b="0" i="0" u="none" strike="noStrike" cap="none">
                          <a:solidFill>
                            <a:srgbClr val="000000"/>
                          </a:solidFill>
                          <a:effectLst/>
                          <a:latin typeface="Arial"/>
                          <a:ea typeface="Times New Roman" panose="02020603050405020304" pitchFamily="18" charset="0"/>
                          <a:cs typeface="Calibri" panose="020F0502020204030204" pitchFamily="34" charset="0"/>
                          <a:sym typeface="Arial"/>
                        </a:rPr>
                        <a:t>• </a:t>
                      </a:r>
                      <a:r>
                        <a:rPr lang="en-US" sz="2000">
                          <a:solidFill>
                            <a:srgbClr val="000000"/>
                          </a:solidFill>
                          <a:effectLst/>
                          <a:latin typeface="+mj-lt"/>
                          <a:ea typeface="Times New Roman" panose="02020603050405020304" pitchFamily="18" charset="0"/>
                          <a:cs typeface="Calibri" panose="020F0502020204030204" pitchFamily="34" charset="0"/>
                        </a:rPr>
                        <a:t>Giáo dục, răn đe mọi người phòng tránh.</a:t>
                      </a:r>
                    </a:p>
                    <a:p>
                      <a:pPr marL="0" marR="0" algn="just">
                        <a:lnSpc>
                          <a:spcPct val="150000"/>
                        </a:lnSpc>
                        <a:spcBef>
                          <a:spcPts val="0"/>
                        </a:spcBef>
                        <a:spcAft>
                          <a:spcPts val="0"/>
                        </a:spcAft>
                      </a:pPr>
                      <a:r>
                        <a:rPr lang="en-US" sz="2000" b="0" i="0" u="none" strike="noStrike" cap="none">
                          <a:solidFill>
                            <a:srgbClr val="000000"/>
                          </a:solidFill>
                          <a:effectLst/>
                          <a:latin typeface="Arial"/>
                          <a:ea typeface="Times New Roman" panose="02020603050405020304" pitchFamily="18" charset="0"/>
                          <a:cs typeface="Calibri" panose="020F0502020204030204" pitchFamily="34" charset="0"/>
                          <a:sym typeface="Arial"/>
                        </a:rPr>
                        <a:t>• </a:t>
                      </a:r>
                      <a:r>
                        <a:rPr lang="en-US" sz="2000">
                          <a:solidFill>
                            <a:srgbClr val="000000"/>
                          </a:solidFill>
                          <a:effectLst/>
                          <a:latin typeface="+mj-lt"/>
                          <a:ea typeface="Times New Roman" panose="02020603050405020304" pitchFamily="18" charset="0"/>
                          <a:cs typeface="Calibri" panose="020F0502020204030204" pitchFamily="34" charset="0"/>
                        </a:rPr>
                        <a:t>Giúp các chủ thể vi phạm có cơ hội nhìn nhận lại lỗi lầm và có ý thức để thay đổi tích cực hơn.</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r>
                        <a:rPr lang="en-US" sz="2000">
                          <a:solidFill>
                            <a:srgbClr val="000000"/>
                          </a:solidFill>
                          <a:effectLst/>
                          <a:latin typeface="+mj-lt"/>
                          <a:ea typeface="Times New Roman" panose="02020603050405020304" pitchFamily="18" charset="0"/>
                          <a:cs typeface="Times New Roman" panose="02020603050405020304" pitchFamily="18" charset="0"/>
                        </a:rPr>
                        <a:t>Người dân sau khi theo dõi một phiên toà xét xử và tuyên án đối tượng phạm tội sẽ rút ra được bài học cho bản thân, hiểu biết thêm về pháp luật, có ý thức tuân theo pháp luật để phòng tránh sai lầm tương tự.</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4045250945"/>
                  </a:ext>
                </a:extLst>
              </a:tr>
            </a:tbl>
          </a:graphicData>
        </a:graphic>
      </p:graphicFrame>
    </p:spTree>
    <p:extLst>
      <p:ext uri="{BB962C8B-B14F-4D97-AF65-F5344CB8AC3E}">
        <p14:creationId xmlns:p14="http://schemas.microsoft.com/office/powerpoint/2010/main" val="17984513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37575282"/>
              </p:ext>
            </p:extLst>
          </p:nvPr>
        </p:nvGraphicFramePr>
        <p:xfrm>
          <a:off x="0" y="0"/>
          <a:ext cx="9144000" cy="4737100"/>
        </p:xfrm>
        <a:graphic>
          <a:graphicData uri="http://schemas.openxmlformats.org/drawingml/2006/table">
            <a:tbl>
              <a:tblPr firstRow="1" firstCol="1" bandRow="1">
                <a:tableStyleId>{11F0968E-4D6A-4944-B507-FFABE08E3E8F}</a:tableStyleId>
              </a:tblPr>
              <a:tblGrid>
                <a:gridCol w="5664200">
                  <a:extLst>
                    <a:ext uri="{9D8B030D-6E8A-4147-A177-3AD203B41FA5}">
                      <a16:colId xmlns:a16="http://schemas.microsoft.com/office/drawing/2014/main" val="161495680"/>
                    </a:ext>
                  </a:extLst>
                </a:gridCol>
                <a:gridCol w="3479800">
                  <a:extLst>
                    <a:ext uri="{9D8B030D-6E8A-4147-A177-3AD203B41FA5}">
                      <a16:colId xmlns:a16="http://schemas.microsoft.com/office/drawing/2014/main" val="3004013273"/>
                    </a:ext>
                  </a:extLst>
                </a:gridCol>
              </a:tblGrid>
              <a:tr h="473710">
                <a:tc>
                  <a:txBody>
                    <a:bodyPr/>
                    <a:lstStyle/>
                    <a:p>
                      <a:pPr marL="0" marR="0" algn="ctr">
                        <a:lnSpc>
                          <a:spcPct val="150000"/>
                        </a:lnSpc>
                        <a:spcBef>
                          <a:spcPts val="0"/>
                        </a:spcBef>
                        <a:spcAft>
                          <a:spcPts val="0"/>
                        </a:spcAft>
                      </a:pPr>
                      <a:r>
                        <a:rPr lang="en-US" sz="2000" b="1">
                          <a:effectLst/>
                        </a:rPr>
                        <a:t>Giải thích</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ctr">
                        <a:lnSpc>
                          <a:spcPct val="150000"/>
                        </a:lnSpc>
                        <a:spcBef>
                          <a:spcPts val="0"/>
                        </a:spcBef>
                        <a:spcAft>
                          <a:spcPts val="0"/>
                        </a:spcAft>
                      </a:pPr>
                      <a:r>
                        <a:rPr lang="en-US" sz="2000" b="1">
                          <a:effectLst/>
                        </a:rPr>
                        <a:t>Nêu ví dụ</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087967783"/>
                  </a:ext>
                </a:extLst>
              </a:tr>
              <a:tr h="4263390">
                <a:tc>
                  <a:txBody>
                    <a:bodyPr/>
                    <a:lstStyle/>
                    <a:p>
                      <a:pPr marL="0" marR="0" algn="just">
                        <a:lnSpc>
                          <a:spcPct val="150000"/>
                        </a:lnSpc>
                        <a:spcBef>
                          <a:spcPts val="0"/>
                        </a:spcBef>
                        <a:spcAft>
                          <a:spcPts val="0"/>
                        </a:spcAft>
                      </a:pPr>
                      <a:r>
                        <a:rPr lang="en-US" sz="2000" b="0" i="0" u="none" strike="noStrike" cap="none">
                          <a:solidFill>
                            <a:srgbClr val="000000"/>
                          </a:solidFill>
                          <a:effectLst/>
                          <a:latin typeface="Arial"/>
                          <a:ea typeface="Times New Roman" panose="02020603050405020304" pitchFamily="18" charset="0"/>
                          <a:cs typeface="Calibri" panose="020F0502020204030204" pitchFamily="34" charset="0"/>
                          <a:sym typeface="Arial"/>
                        </a:rPr>
                        <a:t>• </a:t>
                      </a:r>
                      <a:r>
                        <a:rPr lang="en-US" sz="2000">
                          <a:solidFill>
                            <a:srgbClr val="000000"/>
                          </a:solidFill>
                          <a:effectLst/>
                          <a:latin typeface="+mj-lt"/>
                          <a:ea typeface="Times New Roman" panose="02020603050405020304" pitchFamily="18" charset="0"/>
                          <a:cs typeface="Times New Roman" panose="02020603050405020304" pitchFamily="18" charset="0"/>
                        </a:rPr>
                        <a:t>Trách nhiệm pháp lí củng cố lòng tin của người dân vào pháp luật; góp phần duy trì trật tự, an</a:t>
                      </a:r>
                      <a:r>
                        <a:rPr lang="en-US" sz="2000" baseline="0">
                          <a:solidFill>
                            <a:srgbClr val="000000"/>
                          </a:solidFill>
                          <a:effectLst/>
                          <a:latin typeface="+mj-lt"/>
                          <a:ea typeface="Times New Roman" panose="02020603050405020304" pitchFamily="18" charset="0"/>
                          <a:cs typeface="Times New Roman" panose="02020603050405020304" pitchFamily="18" charset="0"/>
                        </a:rPr>
                        <a:t> toàn xã hội</a:t>
                      </a:r>
                      <a:r>
                        <a:rPr lang="en-US" sz="2000">
                          <a:solidFill>
                            <a:srgbClr val="000000"/>
                          </a:solidFill>
                          <a:effectLst/>
                          <a:latin typeface="+mj-lt"/>
                          <a:ea typeface="Times New Roman" panose="02020603050405020304" pitchFamily="18" charset="0"/>
                          <a:cs typeface="Times New Roman" panose="02020603050405020304" pitchFamily="18" charset="0"/>
                        </a:rPr>
                        <a:t>.</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2000" b="0" i="0" u="none" strike="noStrike" cap="none">
                          <a:solidFill>
                            <a:srgbClr val="000000"/>
                          </a:solidFill>
                          <a:effectLst/>
                          <a:latin typeface="Arial"/>
                          <a:ea typeface="Times New Roman" panose="02020603050405020304" pitchFamily="18" charset="0"/>
                          <a:cs typeface="Calibri" panose="020F0502020204030204" pitchFamily="34" charset="0"/>
                          <a:sym typeface="Arial"/>
                        </a:rPr>
                        <a:t>• </a:t>
                      </a:r>
                      <a:r>
                        <a:rPr lang="en-US" sz="2000">
                          <a:solidFill>
                            <a:srgbClr val="000000"/>
                          </a:solidFill>
                          <a:effectLst/>
                          <a:latin typeface="+mj-lt"/>
                          <a:ea typeface="Times New Roman" panose="02020603050405020304" pitchFamily="18" charset="0"/>
                          <a:cs typeface="Times New Roman" panose="02020603050405020304" pitchFamily="18" charset="0"/>
                        </a:rPr>
                        <a:t>Pháp luật kịp thời xử lí những chủ thể phạm tội với những biện pháp tương ứng với mức độ sai phạm sẽ khiến người dân thêm tin tưởng vào tính nghiêm minh của pháp luật, hạn chế hành vi vi phạm, góp phần duy trì an ninh trật tự, an toàn xã hội.</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r>
                        <a:rPr lang="en-US" sz="2000">
                          <a:solidFill>
                            <a:srgbClr val="000000"/>
                          </a:solidFill>
                          <a:effectLst/>
                          <a:latin typeface="+mj-lt"/>
                          <a:ea typeface="Times New Roman" panose="02020603050405020304" pitchFamily="18" charset="0"/>
                          <a:cs typeface="Times New Roman" panose="02020603050405020304" pitchFamily="18" charset="0"/>
                        </a:rPr>
                        <a:t>Khi cơ quan công an đẩy mạnh việc xử lí các hành vi không đội mũ bảo hiểm khi đi xe máy thì tình trạng người dân không sử dụng mũ bảo hiểm khi lái xe sẽ giảm.</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4045250945"/>
                  </a:ext>
                </a:extLst>
              </a:tr>
            </a:tbl>
          </a:graphicData>
        </a:graphic>
      </p:graphicFrame>
    </p:spTree>
    <p:extLst>
      <p:ext uri="{BB962C8B-B14F-4D97-AF65-F5344CB8AC3E}">
        <p14:creationId xmlns:p14="http://schemas.microsoft.com/office/powerpoint/2010/main" val="8183659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grpSp>
        <p:nvGrpSpPr>
          <p:cNvPr id="1188" name="Google Shape;1188;p53"/>
          <p:cNvGrpSpPr/>
          <p:nvPr/>
        </p:nvGrpSpPr>
        <p:grpSpPr>
          <a:xfrm>
            <a:off x="432821" y="1265250"/>
            <a:ext cx="1496052" cy="5143475"/>
            <a:chOff x="715100" y="1239850"/>
            <a:chExt cx="1496052" cy="5143475"/>
          </a:xfrm>
        </p:grpSpPr>
        <p:sp>
          <p:nvSpPr>
            <p:cNvPr id="1189" name="Google Shape;1189;p53"/>
            <p:cNvSpPr/>
            <p:nvPr/>
          </p:nvSpPr>
          <p:spPr>
            <a:xfrm>
              <a:off x="1167977" y="2247155"/>
              <a:ext cx="471550" cy="989927"/>
            </a:xfrm>
            <a:custGeom>
              <a:avLst/>
              <a:gdLst/>
              <a:ahLst/>
              <a:cxnLst/>
              <a:rect l="l" t="t" r="r" b="b"/>
              <a:pathLst>
                <a:path w="5730" h="12029" extrusionOk="0">
                  <a:moveTo>
                    <a:pt x="3585" y="1"/>
                  </a:moveTo>
                  <a:cubicBezTo>
                    <a:pt x="2289" y="1"/>
                    <a:pt x="1066" y="170"/>
                    <a:pt x="0" y="403"/>
                  </a:cubicBezTo>
                  <a:cubicBezTo>
                    <a:pt x="584" y="3521"/>
                    <a:pt x="4340" y="12029"/>
                    <a:pt x="4340" y="12029"/>
                  </a:cubicBezTo>
                  <a:cubicBezTo>
                    <a:pt x="5676" y="7379"/>
                    <a:pt x="5712" y="1518"/>
                    <a:pt x="5729" y="165"/>
                  </a:cubicBezTo>
                  <a:cubicBezTo>
                    <a:pt x="5002" y="50"/>
                    <a:pt x="4283" y="1"/>
                    <a:pt x="358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53"/>
            <p:cNvSpPr/>
            <p:nvPr/>
          </p:nvSpPr>
          <p:spPr>
            <a:xfrm>
              <a:off x="1218507" y="2364180"/>
              <a:ext cx="133482" cy="113403"/>
            </a:xfrm>
            <a:custGeom>
              <a:avLst/>
              <a:gdLst/>
              <a:ahLst/>
              <a:cxnLst/>
              <a:rect l="l" t="t" r="r" b="b"/>
              <a:pathLst>
                <a:path w="1622" h="1378" extrusionOk="0">
                  <a:moveTo>
                    <a:pt x="0" y="0"/>
                  </a:moveTo>
                  <a:cubicBezTo>
                    <a:pt x="0" y="0"/>
                    <a:pt x="0" y="0"/>
                    <a:pt x="0" y="1"/>
                  </a:cubicBezTo>
                  <a:lnTo>
                    <a:pt x="119" y="418"/>
                  </a:lnTo>
                  <a:cubicBezTo>
                    <a:pt x="644" y="1175"/>
                    <a:pt x="1622" y="1378"/>
                    <a:pt x="1622" y="1378"/>
                  </a:cubicBezTo>
                  <a:cubicBezTo>
                    <a:pt x="497" y="863"/>
                    <a:pt x="7" y="0"/>
                    <a:pt x="0"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53"/>
            <p:cNvSpPr/>
            <p:nvPr/>
          </p:nvSpPr>
          <p:spPr>
            <a:xfrm>
              <a:off x="1538394" y="2334718"/>
              <a:ext cx="76617" cy="121303"/>
            </a:xfrm>
            <a:custGeom>
              <a:avLst/>
              <a:gdLst/>
              <a:ahLst/>
              <a:cxnLst/>
              <a:rect l="l" t="t" r="r" b="b"/>
              <a:pathLst>
                <a:path w="931" h="1474" extrusionOk="0">
                  <a:moveTo>
                    <a:pt x="924" y="1"/>
                  </a:moveTo>
                  <a:lnTo>
                    <a:pt x="0" y="1473"/>
                  </a:lnTo>
                  <a:cubicBezTo>
                    <a:pt x="0" y="1473"/>
                    <a:pt x="763" y="770"/>
                    <a:pt x="930" y="144"/>
                  </a:cubicBezTo>
                  <a:lnTo>
                    <a:pt x="924" y="1"/>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53"/>
            <p:cNvSpPr/>
            <p:nvPr/>
          </p:nvSpPr>
          <p:spPr>
            <a:xfrm>
              <a:off x="821016" y="3850367"/>
              <a:ext cx="1115344" cy="2532958"/>
            </a:xfrm>
            <a:custGeom>
              <a:avLst/>
              <a:gdLst/>
              <a:ahLst/>
              <a:cxnLst/>
              <a:rect l="l" t="t" r="r" b="b"/>
              <a:pathLst>
                <a:path w="13553" h="30779" extrusionOk="0">
                  <a:moveTo>
                    <a:pt x="13385" y="0"/>
                  </a:moveTo>
                  <a:lnTo>
                    <a:pt x="13385" y="6"/>
                  </a:lnTo>
                  <a:lnTo>
                    <a:pt x="2553" y="6"/>
                  </a:lnTo>
                  <a:lnTo>
                    <a:pt x="1" y="30275"/>
                  </a:lnTo>
                  <a:cubicBezTo>
                    <a:pt x="936" y="30618"/>
                    <a:pt x="1759" y="30726"/>
                    <a:pt x="2425" y="30726"/>
                  </a:cubicBezTo>
                  <a:cubicBezTo>
                    <a:pt x="3549" y="30726"/>
                    <a:pt x="4222" y="30418"/>
                    <a:pt x="4222" y="30418"/>
                  </a:cubicBezTo>
                  <a:lnTo>
                    <a:pt x="8020" y="3953"/>
                  </a:lnTo>
                  <a:lnTo>
                    <a:pt x="8956" y="30424"/>
                  </a:lnTo>
                  <a:cubicBezTo>
                    <a:pt x="9587" y="30685"/>
                    <a:pt x="10228" y="30779"/>
                    <a:pt x="10823" y="30779"/>
                  </a:cubicBezTo>
                  <a:cubicBezTo>
                    <a:pt x="12336" y="30779"/>
                    <a:pt x="13552" y="30174"/>
                    <a:pt x="13552" y="30174"/>
                  </a:cubicBezTo>
                  <a:lnTo>
                    <a:pt x="1338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53"/>
            <p:cNvSpPr/>
            <p:nvPr/>
          </p:nvSpPr>
          <p:spPr>
            <a:xfrm>
              <a:off x="996718" y="4020638"/>
              <a:ext cx="927382" cy="249272"/>
            </a:xfrm>
            <a:custGeom>
              <a:avLst/>
              <a:gdLst/>
              <a:ahLst/>
              <a:cxnLst/>
              <a:rect l="l" t="t" r="r" b="b"/>
              <a:pathLst>
                <a:path w="11269" h="3029" extrusionOk="0">
                  <a:moveTo>
                    <a:pt x="298" y="0"/>
                  </a:moveTo>
                  <a:lnTo>
                    <a:pt x="0" y="3029"/>
                  </a:lnTo>
                  <a:cubicBezTo>
                    <a:pt x="5289" y="2498"/>
                    <a:pt x="11268" y="149"/>
                    <a:pt x="11268" y="149"/>
                  </a:cubicBezTo>
                  <a:lnTo>
                    <a:pt x="298"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53"/>
            <p:cNvSpPr/>
            <p:nvPr/>
          </p:nvSpPr>
          <p:spPr>
            <a:xfrm>
              <a:off x="848009" y="2249871"/>
              <a:ext cx="1122175" cy="1840857"/>
            </a:xfrm>
            <a:custGeom>
              <a:avLst/>
              <a:gdLst/>
              <a:ahLst/>
              <a:cxnLst/>
              <a:rect l="l" t="t" r="r" b="b"/>
              <a:pathLst>
                <a:path w="13636" h="22369" extrusionOk="0">
                  <a:moveTo>
                    <a:pt x="9296" y="0"/>
                  </a:moveTo>
                  <a:lnTo>
                    <a:pt x="9296" y="0"/>
                  </a:lnTo>
                  <a:cubicBezTo>
                    <a:pt x="9284" y="1276"/>
                    <a:pt x="9528" y="6648"/>
                    <a:pt x="8437" y="11167"/>
                  </a:cubicBezTo>
                  <a:cubicBezTo>
                    <a:pt x="8371" y="11441"/>
                    <a:pt x="8300" y="11716"/>
                    <a:pt x="8222" y="11996"/>
                  </a:cubicBezTo>
                  <a:cubicBezTo>
                    <a:pt x="8222" y="11996"/>
                    <a:pt x="8020" y="11477"/>
                    <a:pt x="7710" y="10654"/>
                  </a:cubicBezTo>
                  <a:cubicBezTo>
                    <a:pt x="6726" y="8079"/>
                    <a:pt x="4651" y="2493"/>
                    <a:pt x="4198" y="120"/>
                  </a:cubicBezTo>
                  <a:cubicBezTo>
                    <a:pt x="1897" y="626"/>
                    <a:pt x="1" y="1658"/>
                    <a:pt x="1" y="1658"/>
                  </a:cubicBezTo>
                  <a:cubicBezTo>
                    <a:pt x="19" y="1783"/>
                    <a:pt x="43" y="1920"/>
                    <a:pt x="55" y="2057"/>
                  </a:cubicBezTo>
                  <a:cubicBezTo>
                    <a:pt x="382" y="4508"/>
                    <a:pt x="1008" y="7775"/>
                    <a:pt x="1008" y="7775"/>
                  </a:cubicBezTo>
                  <a:cubicBezTo>
                    <a:pt x="1450" y="9540"/>
                    <a:pt x="1545" y="12544"/>
                    <a:pt x="1521" y="15317"/>
                  </a:cubicBezTo>
                  <a:cubicBezTo>
                    <a:pt x="1491" y="18733"/>
                    <a:pt x="1277" y="21791"/>
                    <a:pt x="1277" y="21791"/>
                  </a:cubicBezTo>
                  <a:cubicBezTo>
                    <a:pt x="3521" y="22218"/>
                    <a:pt x="5512" y="22368"/>
                    <a:pt x="7202" y="22368"/>
                  </a:cubicBezTo>
                  <a:cubicBezTo>
                    <a:pt x="11172" y="22368"/>
                    <a:pt x="13475" y="21541"/>
                    <a:pt x="13475" y="21541"/>
                  </a:cubicBezTo>
                  <a:cubicBezTo>
                    <a:pt x="13588" y="18888"/>
                    <a:pt x="13636" y="16509"/>
                    <a:pt x="13636" y="14393"/>
                  </a:cubicBezTo>
                  <a:cubicBezTo>
                    <a:pt x="13624" y="6815"/>
                    <a:pt x="13010" y="2618"/>
                    <a:pt x="12777" y="1300"/>
                  </a:cubicBezTo>
                  <a:cubicBezTo>
                    <a:pt x="12724" y="984"/>
                    <a:pt x="12688" y="835"/>
                    <a:pt x="12688" y="835"/>
                  </a:cubicBezTo>
                  <a:cubicBezTo>
                    <a:pt x="11645" y="352"/>
                    <a:pt x="10339" y="167"/>
                    <a:pt x="92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53"/>
            <p:cNvSpPr/>
            <p:nvPr/>
          </p:nvSpPr>
          <p:spPr>
            <a:xfrm>
              <a:off x="852947" y="2352906"/>
              <a:ext cx="1117731" cy="1161759"/>
            </a:xfrm>
            <a:custGeom>
              <a:avLst/>
              <a:gdLst/>
              <a:ahLst/>
              <a:cxnLst/>
              <a:rect l="l" t="t" r="r" b="b"/>
              <a:pathLst>
                <a:path w="13582" h="14117" extrusionOk="0">
                  <a:moveTo>
                    <a:pt x="12634" y="0"/>
                  </a:moveTo>
                  <a:lnTo>
                    <a:pt x="12306" y="4371"/>
                  </a:lnTo>
                  <a:lnTo>
                    <a:pt x="12360" y="9802"/>
                  </a:lnTo>
                  <a:lnTo>
                    <a:pt x="8615" y="10303"/>
                  </a:lnTo>
                  <a:cubicBezTo>
                    <a:pt x="8544" y="10166"/>
                    <a:pt x="8466" y="10040"/>
                    <a:pt x="8389" y="9921"/>
                  </a:cubicBezTo>
                  <a:cubicBezTo>
                    <a:pt x="8222" y="9677"/>
                    <a:pt x="8067" y="9480"/>
                    <a:pt x="7942" y="9355"/>
                  </a:cubicBezTo>
                  <a:lnTo>
                    <a:pt x="7656" y="9408"/>
                  </a:lnTo>
                  <a:lnTo>
                    <a:pt x="2922" y="10237"/>
                  </a:lnTo>
                  <a:cubicBezTo>
                    <a:pt x="2922" y="10237"/>
                    <a:pt x="1561" y="816"/>
                    <a:pt x="28" y="816"/>
                  </a:cubicBezTo>
                  <a:cubicBezTo>
                    <a:pt x="19" y="816"/>
                    <a:pt x="10" y="817"/>
                    <a:pt x="1" y="817"/>
                  </a:cubicBezTo>
                  <a:cubicBezTo>
                    <a:pt x="322" y="3250"/>
                    <a:pt x="948" y="6523"/>
                    <a:pt x="948" y="6523"/>
                  </a:cubicBezTo>
                  <a:cubicBezTo>
                    <a:pt x="1390" y="8288"/>
                    <a:pt x="1485" y="11292"/>
                    <a:pt x="1461" y="14065"/>
                  </a:cubicBezTo>
                  <a:cubicBezTo>
                    <a:pt x="1627" y="14088"/>
                    <a:pt x="1902" y="14117"/>
                    <a:pt x="2280" y="14117"/>
                  </a:cubicBezTo>
                  <a:cubicBezTo>
                    <a:pt x="3420" y="14117"/>
                    <a:pt x="5500" y="13860"/>
                    <a:pt x="8371" y="12449"/>
                  </a:cubicBezTo>
                  <a:cubicBezTo>
                    <a:pt x="10066" y="13016"/>
                    <a:pt x="11486" y="13193"/>
                    <a:pt x="12609" y="13193"/>
                  </a:cubicBezTo>
                  <a:cubicBezTo>
                    <a:pt x="12963" y="13193"/>
                    <a:pt x="13287" y="13175"/>
                    <a:pt x="13582" y="13146"/>
                  </a:cubicBezTo>
                  <a:cubicBezTo>
                    <a:pt x="13576" y="5569"/>
                    <a:pt x="12956" y="1372"/>
                    <a:pt x="12723" y="54"/>
                  </a:cubicBezTo>
                  <a:cubicBezTo>
                    <a:pt x="12664" y="18"/>
                    <a:pt x="12634" y="0"/>
                    <a:pt x="12634"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53"/>
            <p:cNvSpPr/>
            <p:nvPr/>
          </p:nvSpPr>
          <p:spPr>
            <a:xfrm>
              <a:off x="1355860" y="2332332"/>
              <a:ext cx="270915" cy="983261"/>
            </a:xfrm>
            <a:custGeom>
              <a:avLst/>
              <a:gdLst/>
              <a:ahLst/>
              <a:cxnLst/>
              <a:rect l="l" t="t" r="r" b="b"/>
              <a:pathLst>
                <a:path w="3292" h="11948" extrusionOk="0">
                  <a:moveTo>
                    <a:pt x="925" y="0"/>
                  </a:moveTo>
                  <a:lnTo>
                    <a:pt x="0" y="1341"/>
                  </a:lnTo>
                  <a:lnTo>
                    <a:pt x="650" y="2379"/>
                  </a:lnTo>
                  <a:lnTo>
                    <a:pt x="776" y="10791"/>
                  </a:lnTo>
                  <a:lnTo>
                    <a:pt x="2051" y="11948"/>
                  </a:lnTo>
                  <a:lnTo>
                    <a:pt x="3291" y="10350"/>
                  </a:lnTo>
                  <a:lnTo>
                    <a:pt x="1473" y="2313"/>
                  </a:lnTo>
                  <a:lnTo>
                    <a:pt x="2218" y="1008"/>
                  </a:lnTo>
                  <a:lnTo>
                    <a:pt x="9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53"/>
            <p:cNvSpPr/>
            <p:nvPr/>
          </p:nvSpPr>
          <p:spPr>
            <a:xfrm>
              <a:off x="1252331" y="1966278"/>
              <a:ext cx="284165" cy="387692"/>
            </a:xfrm>
            <a:custGeom>
              <a:avLst/>
              <a:gdLst/>
              <a:ahLst/>
              <a:cxnLst/>
              <a:rect l="l" t="t" r="r" b="b"/>
              <a:pathLst>
                <a:path w="3453" h="4711" extrusionOk="0">
                  <a:moveTo>
                    <a:pt x="3327" y="0"/>
                  </a:moveTo>
                  <a:lnTo>
                    <a:pt x="1" y="90"/>
                  </a:lnTo>
                  <a:lnTo>
                    <a:pt x="54" y="2099"/>
                  </a:lnTo>
                  <a:lnTo>
                    <a:pt x="126" y="4710"/>
                  </a:lnTo>
                  <a:lnTo>
                    <a:pt x="3452" y="4609"/>
                  </a:lnTo>
                  <a:lnTo>
                    <a:pt x="3393" y="2606"/>
                  </a:lnTo>
                  <a:lnTo>
                    <a:pt x="3327" y="0"/>
                  </a:lnTo>
                  <a:close/>
                </a:path>
              </a:pathLst>
            </a:custGeom>
            <a:solidFill>
              <a:srgbClr val="6941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53"/>
            <p:cNvSpPr/>
            <p:nvPr/>
          </p:nvSpPr>
          <p:spPr>
            <a:xfrm>
              <a:off x="1175795" y="2194897"/>
              <a:ext cx="462251" cy="283177"/>
            </a:xfrm>
            <a:custGeom>
              <a:avLst/>
              <a:gdLst/>
              <a:ahLst/>
              <a:cxnLst/>
              <a:rect l="l" t="t" r="r" b="b"/>
              <a:pathLst>
                <a:path w="5617" h="3441" extrusionOk="0">
                  <a:moveTo>
                    <a:pt x="1008" y="1"/>
                  </a:moveTo>
                  <a:lnTo>
                    <a:pt x="0" y="1020"/>
                  </a:lnTo>
                  <a:cubicBezTo>
                    <a:pt x="0" y="1020"/>
                    <a:pt x="609" y="2868"/>
                    <a:pt x="2147" y="3441"/>
                  </a:cubicBezTo>
                  <a:lnTo>
                    <a:pt x="3107" y="1980"/>
                  </a:lnTo>
                  <a:lnTo>
                    <a:pt x="4412" y="3190"/>
                  </a:lnTo>
                  <a:cubicBezTo>
                    <a:pt x="4412" y="3190"/>
                    <a:pt x="5617" y="1748"/>
                    <a:pt x="5515" y="806"/>
                  </a:cubicBezTo>
                  <a:lnTo>
                    <a:pt x="4329" y="42"/>
                  </a:lnTo>
                  <a:cubicBezTo>
                    <a:pt x="4329" y="42"/>
                    <a:pt x="4174" y="1199"/>
                    <a:pt x="3113" y="1676"/>
                  </a:cubicBezTo>
                  <a:cubicBezTo>
                    <a:pt x="3113" y="1676"/>
                    <a:pt x="1145" y="1294"/>
                    <a:pt x="10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53"/>
            <p:cNvSpPr/>
            <p:nvPr/>
          </p:nvSpPr>
          <p:spPr>
            <a:xfrm>
              <a:off x="1094322" y="2249871"/>
              <a:ext cx="686999" cy="1090738"/>
            </a:xfrm>
            <a:custGeom>
              <a:avLst/>
              <a:gdLst/>
              <a:ahLst/>
              <a:cxnLst/>
              <a:rect l="l" t="t" r="r" b="b"/>
              <a:pathLst>
                <a:path w="8348" h="13254" extrusionOk="0">
                  <a:moveTo>
                    <a:pt x="6303" y="0"/>
                  </a:moveTo>
                  <a:cubicBezTo>
                    <a:pt x="6291" y="1360"/>
                    <a:pt x="6565" y="7328"/>
                    <a:pt x="5229" y="11984"/>
                  </a:cubicBezTo>
                  <a:cubicBezTo>
                    <a:pt x="5229" y="11984"/>
                    <a:pt x="1801" y="3244"/>
                    <a:pt x="1205" y="120"/>
                  </a:cubicBezTo>
                  <a:cubicBezTo>
                    <a:pt x="824" y="203"/>
                    <a:pt x="466" y="299"/>
                    <a:pt x="120" y="406"/>
                  </a:cubicBezTo>
                  <a:cubicBezTo>
                    <a:pt x="1" y="2194"/>
                    <a:pt x="96" y="4537"/>
                    <a:pt x="96" y="4537"/>
                  </a:cubicBezTo>
                  <a:lnTo>
                    <a:pt x="1491" y="4746"/>
                  </a:lnTo>
                  <a:lnTo>
                    <a:pt x="603" y="5623"/>
                  </a:lnTo>
                  <a:cubicBezTo>
                    <a:pt x="1616" y="7966"/>
                    <a:pt x="5235" y="13254"/>
                    <a:pt x="5235" y="13254"/>
                  </a:cubicBezTo>
                  <a:cubicBezTo>
                    <a:pt x="6356" y="11048"/>
                    <a:pt x="8264" y="4931"/>
                    <a:pt x="8264" y="4931"/>
                  </a:cubicBezTo>
                  <a:lnTo>
                    <a:pt x="7322" y="4424"/>
                  </a:lnTo>
                  <a:lnTo>
                    <a:pt x="8347" y="3703"/>
                  </a:lnTo>
                  <a:lnTo>
                    <a:pt x="7316" y="167"/>
                  </a:lnTo>
                  <a:cubicBezTo>
                    <a:pt x="6964" y="78"/>
                    <a:pt x="6607" y="48"/>
                    <a:pt x="63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53"/>
            <p:cNvSpPr/>
            <p:nvPr/>
          </p:nvSpPr>
          <p:spPr>
            <a:xfrm>
              <a:off x="881421" y="2531982"/>
              <a:ext cx="1090244" cy="743371"/>
            </a:xfrm>
            <a:custGeom>
              <a:avLst/>
              <a:gdLst/>
              <a:ahLst/>
              <a:cxnLst/>
              <a:rect l="l" t="t" r="r" b="b"/>
              <a:pathLst>
                <a:path w="13248" h="9033" extrusionOk="0">
                  <a:moveTo>
                    <a:pt x="12705" y="1"/>
                  </a:moveTo>
                  <a:lnTo>
                    <a:pt x="11966" y="2099"/>
                  </a:lnTo>
                  <a:cubicBezTo>
                    <a:pt x="11966" y="2099"/>
                    <a:pt x="11847" y="5688"/>
                    <a:pt x="11012" y="5927"/>
                  </a:cubicBezTo>
                  <a:cubicBezTo>
                    <a:pt x="10696" y="6016"/>
                    <a:pt x="9480" y="6284"/>
                    <a:pt x="8311" y="6493"/>
                  </a:cubicBezTo>
                  <a:cubicBezTo>
                    <a:pt x="8180" y="7197"/>
                    <a:pt x="8025" y="7888"/>
                    <a:pt x="7834" y="8550"/>
                  </a:cubicBezTo>
                  <a:cubicBezTo>
                    <a:pt x="7834" y="8550"/>
                    <a:pt x="7506" y="7805"/>
                    <a:pt x="7071" y="6666"/>
                  </a:cubicBezTo>
                  <a:cubicBezTo>
                    <a:pt x="6165" y="6757"/>
                    <a:pt x="5219" y="6996"/>
                    <a:pt x="4426" y="6996"/>
                  </a:cubicBezTo>
                  <a:cubicBezTo>
                    <a:pt x="3861" y="6996"/>
                    <a:pt x="3374" y="6875"/>
                    <a:pt x="3035" y="6493"/>
                  </a:cubicBezTo>
                  <a:cubicBezTo>
                    <a:pt x="3035" y="6493"/>
                    <a:pt x="1652" y="3381"/>
                    <a:pt x="1288" y="1264"/>
                  </a:cubicBezTo>
                  <a:lnTo>
                    <a:pt x="0" y="907"/>
                  </a:lnTo>
                  <a:lnTo>
                    <a:pt x="0" y="907"/>
                  </a:lnTo>
                  <a:cubicBezTo>
                    <a:pt x="298" y="2725"/>
                    <a:pt x="608" y="4347"/>
                    <a:pt x="608" y="4347"/>
                  </a:cubicBezTo>
                  <a:cubicBezTo>
                    <a:pt x="907" y="5545"/>
                    <a:pt x="1056" y="7244"/>
                    <a:pt x="1133" y="9033"/>
                  </a:cubicBezTo>
                  <a:lnTo>
                    <a:pt x="1133" y="9021"/>
                  </a:lnTo>
                  <a:lnTo>
                    <a:pt x="13248" y="9021"/>
                  </a:lnTo>
                  <a:cubicBezTo>
                    <a:pt x="13230" y="4532"/>
                    <a:pt x="12902" y="1902"/>
                    <a:pt x="1270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53"/>
            <p:cNvSpPr/>
            <p:nvPr/>
          </p:nvSpPr>
          <p:spPr>
            <a:xfrm>
              <a:off x="1350922" y="2318588"/>
              <a:ext cx="860230" cy="1085965"/>
            </a:xfrm>
            <a:custGeom>
              <a:avLst/>
              <a:gdLst/>
              <a:ahLst/>
              <a:cxnLst/>
              <a:rect l="l" t="t" r="r" b="b"/>
              <a:pathLst>
                <a:path w="10453" h="13196" extrusionOk="0">
                  <a:moveTo>
                    <a:pt x="6583" y="0"/>
                  </a:moveTo>
                  <a:lnTo>
                    <a:pt x="6249" y="4364"/>
                  </a:lnTo>
                  <a:lnTo>
                    <a:pt x="6297" y="9796"/>
                  </a:lnTo>
                  <a:lnTo>
                    <a:pt x="681" y="10547"/>
                  </a:lnTo>
                  <a:lnTo>
                    <a:pt x="1" y="11507"/>
                  </a:lnTo>
                  <a:cubicBezTo>
                    <a:pt x="2756" y="12833"/>
                    <a:pt x="4954" y="13196"/>
                    <a:pt x="6553" y="13196"/>
                  </a:cubicBezTo>
                  <a:cubicBezTo>
                    <a:pt x="8290" y="13196"/>
                    <a:pt x="9320" y="12768"/>
                    <a:pt x="9594" y="12681"/>
                  </a:cubicBezTo>
                  <a:cubicBezTo>
                    <a:pt x="10112" y="12508"/>
                    <a:pt x="10452" y="9682"/>
                    <a:pt x="9421" y="5437"/>
                  </a:cubicBezTo>
                  <a:cubicBezTo>
                    <a:pt x="8330" y="906"/>
                    <a:pt x="6583" y="0"/>
                    <a:pt x="65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53"/>
            <p:cNvSpPr/>
            <p:nvPr/>
          </p:nvSpPr>
          <p:spPr>
            <a:xfrm>
              <a:off x="1350428" y="3125173"/>
              <a:ext cx="519199" cy="239972"/>
            </a:xfrm>
            <a:custGeom>
              <a:avLst/>
              <a:gdLst/>
              <a:ahLst/>
              <a:cxnLst/>
              <a:rect l="l" t="t" r="r" b="b"/>
              <a:pathLst>
                <a:path w="6309" h="2916" extrusionOk="0">
                  <a:moveTo>
                    <a:pt x="6309" y="1"/>
                  </a:moveTo>
                  <a:lnTo>
                    <a:pt x="687" y="752"/>
                  </a:lnTo>
                  <a:lnTo>
                    <a:pt x="1" y="1718"/>
                  </a:lnTo>
                  <a:cubicBezTo>
                    <a:pt x="1515" y="2439"/>
                    <a:pt x="2082" y="2654"/>
                    <a:pt x="3155" y="2916"/>
                  </a:cubicBezTo>
                  <a:cubicBezTo>
                    <a:pt x="3989" y="1688"/>
                    <a:pt x="6308" y="1"/>
                    <a:pt x="6309"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53"/>
            <p:cNvSpPr/>
            <p:nvPr/>
          </p:nvSpPr>
          <p:spPr>
            <a:xfrm>
              <a:off x="1583492" y="3052094"/>
              <a:ext cx="286140" cy="208124"/>
            </a:xfrm>
            <a:custGeom>
              <a:avLst/>
              <a:gdLst/>
              <a:ahLst/>
              <a:cxnLst/>
              <a:rect l="l" t="t" r="r" b="b"/>
              <a:pathLst>
                <a:path w="3477" h="2529" extrusionOk="0">
                  <a:moveTo>
                    <a:pt x="2019" y="1"/>
                  </a:moveTo>
                  <a:cubicBezTo>
                    <a:pt x="1524" y="1"/>
                    <a:pt x="867" y="149"/>
                    <a:pt x="1" y="567"/>
                  </a:cubicBezTo>
                  <a:cubicBezTo>
                    <a:pt x="1" y="567"/>
                    <a:pt x="353" y="1532"/>
                    <a:pt x="901" y="2528"/>
                  </a:cubicBezTo>
                  <a:cubicBezTo>
                    <a:pt x="1706" y="2069"/>
                    <a:pt x="2564" y="1520"/>
                    <a:pt x="3477" y="883"/>
                  </a:cubicBezTo>
                  <a:cubicBezTo>
                    <a:pt x="3477" y="883"/>
                    <a:pt x="3228" y="1"/>
                    <a:pt x="2019" y="1"/>
                  </a:cubicBezTo>
                  <a:close/>
                </a:path>
              </a:pathLst>
            </a:custGeom>
            <a:solidFill>
              <a:srgbClr val="6941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53"/>
            <p:cNvSpPr/>
            <p:nvPr/>
          </p:nvSpPr>
          <p:spPr>
            <a:xfrm>
              <a:off x="1507944" y="3087399"/>
              <a:ext cx="149777" cy="211087"/>
            </a:xfrm>
            <a:custGeom>
              <a:avLst/>
              <a:gdLst/>
              <a:ahLst/>
              <a:cxnLst/>
              <a:rect l="l" t="t" r="r" b="b"/>
              <a:pathLst>
                <a:path w="1820" h="2565" extrusionOk="0">
                  <a:moveTo>
                    <a:pt x="817" y="0"/>
                  </a:moveTo>
                  <a:lnTo>
                    <a:pt x="1" y="126"/>
                  </a:lnTo>
                  <a:cubicBezTo>
                    <a:pt x="239" y="668"/>
                    <a:pt x="627" y="1378"/>
                    <a:pt x="996" y="2564"/>
                  </a:cubicBezTo>
                  <a:cubicBezTo>
                    <a:pt x="1265" y="2421"/>
                    <a:pt x="1539" y="2272"/>
                    <a:pt x="1819" y="2105"/>
                  </a:cubicBezTo>
                  <a:cubicBezTo>
                    <a:pt x="1819" y="686"/>
                    <a:pt x="817" y="0"/>
                    <a:pt x="8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53"/>
            <p:cNvSpPr/>
            <p:nvPr/>
          </p:nvSpPr>
          <p:spPr>
            <a:xfrm>
              <a:off x="715100" y="2385577"/>
              <a:ext cx="891996" cy="1095264"/>
            </a:xfrm>
            <a:custGeom>
              <a:avLst/>
              <a:gdLst/>
              <a:ahLst/>
              <a:cxnLst/>
              <a:rect l="l" t="t" r="r" b="b"/>
              <a:pathLst>
                <a:path w="10839" h="13309" extrusionOk="0">
                  <a:moveTo>
                    <a:pt x="1695" y="0"/>
                  </a:moveTo>
                  <a:cubicBezTo>
                    <a:pt x="1669" y="0"/>
                    <a:pt x="1642" y="3"/>
                    <a:pt x="1616" y="9"/>
                  </a:cubicBezTo>
                  <a:cubicBezTo>
                    <a:pt x="1616" y="9"/>
                    <a:pt x="0" y="808"/>
                    <a:pt x="543" y="7139"/>
                  </a:cubicBezTo>
                  <a:cubicBezTo>
                    <a:pt x="1049" y="12998"/>
                    <a:pt x="2680" y="13222"/>
                    <a:pt x="2926" y="13222"/>
                  </a:cubicBezTo>
                  <a:cubicBezTo>
                    <a:pt x="2946" y="13222"/>
                    <a:pt x="2957" y="13220"/>
                    <a:pt x="2957" y="13220"/>
                  </a:cubicBezTo>
                  <a:cubicBezTo>
                    <a:pt x="2957" y="13220"/>
                    <a:pt x="3303" y="13308"/>
                    <a:pt x="3966" y="13308"/>
                  </a:cubicBezTo>
                  <a:cubicBezTo>
                    <a:pt x="5198" y="13308"/>
                    <a:pt x="7525" y="13006"/>
                    <a:pt x="10761" y="11277"/>
                  </a:cubicBezTo>
                  <a:cubicBezTo>
                    <a:pt x="10839" y="10114"/>
                    <a:pt x="10022" y="8958"/>
                    <a:pt x="9617" y="8540"/>
                  </a:cubicBezTo>
                  <a:lnTo>
                    <a:pt x="4591" y="9423"/>
                  </a:lnTo>
                  <a:cubicBezTo>
                    <a:pt x="4591" y="9423"/>
                    <a:pt x="3231" y="0"/>
                    <a:pt x="16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53"/>
            <p:cNvSpPr/>
            <p:nvPr/>
          </p:nvSpPr>
          <p:spPr>
            <a:xfrm>
              <a:off x="874014" y="2953009"/>
              <a:ext cx="383824" cy="260134"/>
            </a:xfrm>
            <a:custGeom>
              <a:avLst/>
              <a:gdLst/>
              <a:ahLst/>
              <a:cxnLst/>
              <a:rect l="l" t="t" r="r" b="b"/>
              <a:pathLst>
                <a:path w="4664" h="3161" extrusionOk="0">
                  <a:moveTo>
                    <a:pt x="678" y="0"/>
                  </a:moveTo>
                  <a:cubicBezTo>
                    <a:pt x="528" y="0"/>
                    <a:pt x="412" y="49"/>
                    <a:pt x="353" y="173"/>
                  </a:cubicBezTo>
                  <a:cubicBezTo>
                    <a:pt x="156" y="572"/>
                    <a:pt x="1700" y="1079"/>
                    <a:pt x="1783" y="1145"/>
                  </a:cubicBezTo>
                  <a:cubicBezTo>
                    <a:pt x="1783" y="1145"/>
                    <a:pt x="1234" y="1058"/>
                    <a:pt x="752" y="1058"/>
                  </a:cubicBezTo>
                  <a:cubicBezTo>
                    <a:pt x="388" y="1058"/>
                    <a:pt x="63" y="1107"/>
                    <a:pt x="43" y="1282"/>
                  </a:cubicBezTo>
                  <a:cubicBezTo>
                    <a:pt x="1" y="1681"/>
                    <a:pt x="1438" y="1741"/>
                    <a:pt x="1438" y="1741"/>
                  </a:cubicBezTo>
                  <a:cubicBezTo>
                    <a:pt x="1438" y="1741"/>
                    <a:pt x="221" y="1830"/>
                    <a:pt x="281" y="2277"/>
                  </a:cubicBezTo>
                  <a:cubicBezTo>
                    <a:pt x="296" y="2391"/>
                    <a:pt x="443" y="2429"/>
                    <a:pt x="634" y="2429"/>
                  </a:cubicBezTo>
                  <a:cubicBezTo>
                    <a:pt x="1035" y="2429"/>
                    <a:pt x="1634" y="2260"/>
                    <a:pt x="1634" y="2259"/>
                  </a:cubicBezTo>
                  <a:lnTo>
                    <a:pt x="1634" y="2259"/>
                  </a:lnTo>
                  <a:cubicBezTo>
                    <a:pt x="1634" y="2260"/>
                    <a:pt x="651" y="2647"/>
                    <a:pt x="603" y="3040"/>
                  </a:cubicBezTo>
                  <a:cubicBezTo>
                    <a:pt x="594" y="3126"/>
                    <a:pt x="657" y="3160"/>
                    <a:pt x="763" y="3160"/>
                  </a:cubicBezTo>
                  <a:cubicBezTo>
                    <a:pt x="1144" y="3160"/>
                    <a:pt x="2086" y="2719"/>
                    <a:pt x="2272" y="2635"/>
                  </a:cubicBezTo>
                  <a:cubicBezTo>
                    <a:pt x="2547" y="2516"/>
                    <a:pt x="2678" y="2516"/>
                    <a:pt x="2678" y="2516"/>
                  </a:cubicBezTo>
                  <a:lnTo>
                    <a:pt x="4663" y="2182"/>
                  </a:lnTo>
                  <a:cubicBezTo>
                    <a:pt x="4663" y="2182"/>
                    <a:pt x="2845" y="930"/>
                    <a:pt x="2415" y="721"/>
                  </a:cubicBezTo>
                  <a:cubicBezTo>
                    <a:pt x="2057" y="551"/>
                    <a:pt x="1180" y="0"/>
                    <a:pt x="678" y="0"/>
                  </a:cubicBezTo>
                  <a:close/>
                </a:path>
              </a:pathLst>
            </a:custGeom>
            <a:solidFill>
              <a:srgbClr val="6941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53"/>
            <p:cNvSpPr/>
            <p:nvPr/>
          </p:nvSpPr>
          <p:spPr>
            <a:xfrm>
              <a:off x="1365160" y="2357350"/>
              <a:ext cx="157101" cy="100153"/>
            </a:xfrm>
            <a:custGeom>
              <a:avLst/>
              <a:gdLst/>
              <a:ahLst/>
              <a:cxnLst/>
              <a:rect l="l" t="t" r="r" b="b"/>
              <a:pathLst>
                <a:path w="1909" h="1217" extrusionOk="0">
                  <a:moveTo>
                    <a:pt x="800" y="0"/>
                  </a:moveTo>
                  <a:lnTo>
                    <a:pt x="1" y="1216"/>
                  </a:lnTo>
                  <a:lnTo>
                    <a:pt x="812" y="155"/>
                  </a:lnTo>
                  <a:lnTo>
                    <a:pt x="1909" y="1032"/>
                  </a:lnTo>
                  <a:lnTo>
                    <a:pt x="800"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53"/>
            <p:cNvSpPr/>
            <p:nvPr/>
          </p:nvSpPr>
          <p:spPr>
            <a:xfrm>
              <a:off x="1253812" y="2047752"/>
              <a:ext cx="275771" cy="144757"/>
            </a:xfrm>
            <a:custGeom>
              <a:avLst/>
              <a:gdLst/>
              <a:ahLst/>
              <a:cxnLst/>
              <a:rect l="l" t="t" r="r" b="b"/>
              <a:pathLst>
                <a:path w="3351" h="1759" extrusionOk="0">
                  <a:moveTo>
                    <a:pt x="0" y="0"/>
                  </a:moveTo>
                  <a:lnTo>
                    <a:pt x="60" y="1759"/>
                  </a:lnTo>
                  <a:cubicBezTo>
                    <a:pt x="2993" y="1365"/>
                    <a:pt x="3351" y="531"/>
                    <a:pt x="3351" y="531"/>
                  </a:cubicBezTo>
                  <a:cubicBezTo>
                    <a:pt x="2898" y="245"/>
                    <a:pt x="1" y="0"/>
                    <a:pt x="0"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53"/>
            <p:cNvSpPr/>
            <p:nvPr/>
          </p:nvSpPr>
          <p:spPr>
            <a:xfrm>
              <a:off x="1119340" y="1302395"/>
              <a:ext cx="555491" cy="820975"/>
            </a:xfrm>
            <a:custGeom>
              <a:avLst/>
              <a:gdLst/>
              <a:ahLst/>
              <a:cxnLst/>
              <a:rect l="l" t="t" r="r" b="b"/>
              <a:pathLst>
                <a:path w="6750" h="9976" extrusionOk="0">
                  <a:moveTo>
                    <a:pt x="3375" y="1"/>
                  </a:moveTo>
                  <a:cubicBezTo>
                    <a:pt x="1515" y="1"/>
                    <a:pt x="1" y="2237"/>
                    <a:pt x="1" y="4985"/>
                  </a:cubicBezTo>
                  <a:cubicBezTo>
                    <a:pt x="1" y="7745"/>
                    <a:pt x="907" y="9975"/>
                    <a:pt x="3375" y="9975"/>
                  </a:cubicBezTo>
                  <a:cubicBezTo>
                    <a:pt x="5933" y="9975"/>
                    <a:pt x="6750" y="7740"/>
                    <a:pt x="6750" y="4985"/>
                  </a:cubicBezTo>
                  <a:cubicBezTo>
                    <a:pt x="6750" y="2231"/>
                    <a:pt x="5241" y="1"/>
                    <a:pt x="3375" y="1"/>
                  </a:cubicBezTo>
                  <a:close/>
                </a:path>
              </a:pathLst>
            </a:custGeom>
            <a:solidFill>
              <a:srgbClr val="6941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53"/>
            <p:cNvSpPr/>
            <p:nvPr/>
          </p:nvSpPr>
          <p:spPr>
            <a:xfrm>
              <a:off x="1061486" y="1672399"/>
              <a:ext cx="126652" cy="180144"/>
            </a:xfrm>
            <a:custGeom>
              <a:avLst/>
              <a:gdLst/>
              <a:ahLst/>
              <a:cxnLst/>
              <a:rect l="l" t="t" r="r" b="b"/>
              <a:pathLst>
                <a:path w="1539" h="2189" extrusionOk="0">
                  <a:moveTo>
                    <a:pt x="769" y="0"/>
                  </a:moveTo>
                  <a:cubicBezTo>
                    <a:pt x="346" y="0"/>
                    <a:pt x="0" y="489"/>
                    <a:pt x="0" y="1091"/>
                  </a:cubicBezTo>
                  <a:cubicBezTo>
                    <a:pt x="0" y="1699"/>
                    <a:pt x="346" y="2188"/>
                    <a:pt x="769" y="2188"/>
                  </a:cubicBezTo>
                  <a:cubicBezTo>
                    <a:pt x="1193" y="2188"/>
                    <a:pt x="1538" y="1699"/>
                    <a:pt x="1538" y="1091"/>
                  </a:cubicBezTo>
                  <a:cubicBezTo>
                    <a:pt x="1538" y="489"/>
                    <a:pt x="1193" y="0"/>
                    <a:pt x="769" y="0"/>
                  </a:cubicBezTo>
                  <a:close/>
                </a:path>
              </a:pathLst>
            </a:custGeom>
            <a:solidFill>
              <a:srgbClr val="6941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53"/>
            <p:cNvSpPr/>
            <p:nvPr/>
          </p:nvSpPr>
          <p:spPr>
            <a:xfrm>
              <a:off x="1612460" y="1672399"/>
              <a:ext cx="126158" cy="180144"/>
            </a:xfrm>
            <a:custGeom>
              <a:avLst/>
              <a:gdLst/>
              <a:ahLst/>
              <a:cxnLst/>
              <a:rect l="l" t="t" r="r" b="b"/>
              <a:pathLst>
                <a:path w="1533" h="2189" extrusionOk="0">
                  <a:moveTo>
                    <a:pt x="770" y="0"/>
                  </a:moveTo>
                  <a:cubicBezTo>
                    <a:pt x="340" y="0"/>
                    <a:pt x="1" y="489"/>
                    <a:pt x="1" y="1091"/>
                  </a:cubicBezTo>
                  <a:cubicBezTo>
                    <a:pt x="1" y="1699"/>
                    <a:pt x="340" y="2188"/>
                    <a:pt x="770" y="2188"/>
                  </a:cubicBezTo>
                  <a:cubicBezTo>
                    <a:pt x="1193" y="2188"/>
                    <a:pt x="1533" y="1699"/>
                    <a:pt x="1533" y="1091"/>
                  </a:cubicBezTo>
                  <a:cubicBezTo>
                    <a:pt x="1533" y="489"/>
                    <a:pt x="1193" y="0"/>
                    <a:pt x="770" y="0"/>
                  </a:cubicBezTo>
                  <a:close/>
                </a:path>
              </a:pathLst>
            </a:custGeom>
            <a:solidFill>
              <a:srgbClr val="6941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53"/>
            <p:cNvSpPr/>
            <p:nvPr/>
          </p:nvSpPr>
          <p:spPr>
            <a:xfrm>
              <a:off x="1099260" y="1711160"/>
              <a:ext cx="33412" cy="112909"/>
            </a:xfrm>
            <a:custGeom>
              <a:avLst/>
              <a:gdLst/>
              <a:ahLst/>
              <a:cxnLst/>
              <a:rect l="l" t="t" r="r" b="b"/>
              <a:pathLst>
                <a:path w="406" h="1372" fill="none" extrusionOk="0">
                  <a:moveTo>
                    <a:pt x="298" y="0"/>
                  </a:moveTo>
                  <a:cubicBezTo>
                    <a:pt x="185" y="36"/>
                    <a:pt x="108" y="149"/>
                    <a:pt x="66" y="257"/>
                  </a:cubicBezTo>
                  <a:cubicBezTo>
                    <a:pt x="0" y="453"/>
                    <a:pt x="18" y="662"/>
                    <a:pt x="90" y="853"/>
                  </a:cubicBezTo>
                  <a:cubicBezTo>
                    <a:pt x="155" y="1050"/>
                    <a:pt x="275" y="1210"/>
                    <a:pt x="406" y="1371"/>
                  </a:cubicBez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53"/>
            <p:cNvSpPr/>
            <p:nvPr/>
          </p:nvSpPr>
          <p:spPr>
            <a:xfrm>
              <a:off x="1675746" y="1711160"/>
              <a:ext cx="33494" cy="112909"/>
            </a:xfrm>
            <a:custGeom>
              <a:avLst/>
              <a:gdLst/>
              <a:ahLst/>
              <a:cxnLst/>
              <a:rect l="l" t="t" r="r" b="b"/>
              <a:pathLst>
                <a:path w="407" h="1372" fill="none" extrusionOk="0">
                  <a:moveTo>
                    <a:pt x="108" y="0"/>
                  </a:moveTo>
                  <a:cubicBezTo>
                    <a:pt x="221" y="36"/>
                    <a:pt x="299" y="149"/>
                    <a:pt x="340" y="257"/>
                  </a:cubicBezTo>
                  <a:cubicBezTo>
                    <a:pt x="406" y="453"/>
                    <a:pt x="388" y="662"/>
                    <a:pt x="317" y="853"/>
                  </a:cubicBezTo>
                  <a:cubicBezTo>
                    <a:pt x="251" y="1050"/>
                    <a:pt x="132" y="1210"/>
                    <a:pt x="1" y="1371"/>
                  </a:cubicBez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53"/>
            <p:cNvSpPr/>
            <p:nvPr/>
          </p:nvSpPr>
          <p:spPr>
            <a:xfrm>
              <a:off x="1310268" y="1934347"/>
              <a:ext cx="182037" cy="84023"/>
            </a:xfrm>
            <a:custGeom>
              <a:avLst/>
              <a:gdLst/>
              <a:ahLst/>
              <a:cxnLst/>
              <a:rect l="l" t="t" r="r" b="b"/>
              <a:pathLst>
                <a:path w="2212" h="1021" extrusionOk="0">
                  <a:moveTo>
                    <a:pt x="0" y="1"/>
                  </a:moveTo>
                  <a:cubicBezTo>
                    <a:pt x="0" y="1"/>
                    <a:pt x="0" y="1020"/>
                    <a:pt x="1079" y="1020"/>
                  </a:cubicBezTo>
                  <a:cubicBezTo>
                    <a:pt x="2152" y="1020"/>
                    <a:pt x="2212" y="1"/>
                    <a:pt x="221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53"/>
            <p:cNvSpPr/>
            <p:nvPr/>
          </p:nvSpPr>
          <p:spPr>
            <a:xfrm>
              <a:off x="1459389" y="1672399"/>
              <a:ext cx="65342" cy="94228"/>
            </a:xfrm>
            <a:custGeom>
              <a:avLst/>
              <a:gdLst/>
              <a:ahLst/>
              <a:cxnLst/>
              <a:rect l="l" t="t" r="r" b="b"/>
              <a:pathLst>
                <a:path w="794" h="1145" extrusionOk="0">
                  <a:moveTo>
                    <a:pt x="400" y="0"/>
                  </a:moveTo>
                  <a:cubicBezTo>
                    <a:pt x="179" y="0"/>
                    <a:pt x="0" y="257"/>
                    <a:pt x="0" y="573"/>
                  </a:cubicBezTo>
                  <a:cubicBezTo>
                    <a:pt x="0" y="889"/>
                    <a:pt x="179" y="1145"/>
                    <a:pt x="400" y="1145"/>
                  </a:cubicBezTo>
                  <a:cubicBezTo>
                    <a:pt x="615" y="1145"/>
                    <a:pt x="793" y="889"/>
                    <a:pt x="793" y="573"/>
                  </a:cubicBezTo>
                  <a:cubicBezTo>
                    <a:pt x="793" y="257"/>
                    <a:pt x="615" y="0"/>
                    <a:pt x="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53"/>
            <p:cNvSpPr/>
            <p:nvPr/>
          </p:nvSpPr>
          <p:spPr>
            <a:xfrm>
              <a:off x="1277349" y="1672399"/>
              <a:ext cx="65342" cy="94228"/>
            </a:xfrm>
            <a:custGeom>
              <a:avLst/>
              <a:gdLst/>
              <a:ahLst/>
              <a:cxnLst/>
              <a:rect l="l" t="t" r="r" b="b"/>
              <a:pathLst>
                <a:path w="794" h="1145" extrusionOk="0">
                  <a:moveTo>
                    <a:pt x="400" y="0"/>
                  </a:moveTo>
                  <a:cubicBezTo>
                    <a:pt x="179" y="0"/>
                    <a:pt x="1" y="257"/>
                    <a:pt x="1" y="573"/>
                  </a:cubicBezTo>
                  <a:cubicBezTo>
                    <a:pt x="1" y="889"/>
                    <a:pt x="179" y="1145"/>
                    <a:pt x="400" y="1145"/>
                  </a:cubicBezTo>
                  <a:cubicBezTo>
                    <a:pt x="615" y="1145"/>
                    <a:pt x="793" y="889"/>
                    <a:pt x="793" y="573"/>
                  </a:cubicBezTo>
                  <a:cubicBezTo>
                    <a:pt x="793" y="257"/>
                    <a:pt x="615" y="0"/>
                    <a:pt x="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53"/>
            <p:cNvSpPr/>
            <p:nvPr/>
          </p:nvSpPr>
          <p:spPr>
            <a:xfrm>
              <a:off x="1241797" y="1626231"/>
              <a:ext cx="113156" cy="48472"/>
            </a:xfrm>
            <a:custGeom>
              <a:avLst/>
              <a:gdLst/>
              <a:ahLst/>
              <a:cxnLst/>
              <a:rect l="l" t="t" r="r" b="b"/>
              <a:pathLst>
                <a:path w="1375" h="589" extrusionOk="0">
                  <a:moveTo>
                    <a:pt x="999" y="0"/>
                  </a:moveTo>
                  <a:cubicBezTo>
                    <a:pt x="993" y="0"/>
                    <a:pt x="987" y="1"/>
                    <a:pt x="981" y="1"/>
                  </a:cubicBezTo>
                  <a:cubicBezTo>
                    <a:pt x="313" y="31"/>
                    <a:pt x="93" y="293"/>
                    <a:pt x="21" y="478"/>
                  </a:cubicBezTo>
                  <a:cubicBezTo>
                    <a:pt x="0" y="531"/>
                    <a:pt x="49" y="588"/>
                    <a:pt x="106" y="588"/>
                  </a:cubicBezTo>
                  <a:cubicBezTo>
                    <a:pt x="114" y="588"/>
                    <a:pt x="121" y="587"/>
                    <a:pt x="129" y="585"/>
                  </a:cubicBezTo>
                  <a:cubicBezTo>
                    <a:pt x="331" y="508"/>
                    <a:pt x="725" y="382"/>
                    <a:pt x="1100" y="364"/>
                  </a:cubicBezTo>
                  <a:cubicBezTo>
                    <a:pt x="1357" y="353"/>
                    <a:pt x="1375" y="263"/>
                    <a:pt x="1321" y="174"/>
                  </a:cubicBezTo>
                  <a:cubicBezTo>
                    <a:pt x="1258" y="60"/>
                    <a:pt x="1125" y="0"/>
                    <a:pt x="9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53"/>
            <p:cNvSpPr/>
            <p:nvPr/>
          </p:nvSpPr>
          <p:spPr>
            <a:xfrm>
              <a:off x="1445152" y="1626231"/>
              <a:ext cx="113156" cy="48472"/>
            </a:xfrm>
            <a:custGeom>
              <a:avLst/>
              <a:gdLst/>
              <a:ahLst/>
              <a:cxnLst/>
              <a:rect l="l" t="t" r="r" b="b"/>
              <a:pathLst>
                <a:path w="1375" h="589" extrusionOk="0">
                  <a:moveTo>
                    <a:pt x="375" y="0"/>
                  </a:moveTo>
                  <a:cubicBezTo>
                    <a:pt x="245" y="0"/>
                    <a:pt x="117" y="60"/>
                    <a:pt x="48" y="174"/>
                  </a:cubicBezTo>
                  <a:cubicBezTo>
                    <a:pt x="1" y="263"/>
                    <a:pt x="12" y="353"/>
                    <a:pt x="275" y="364"/>
                  </a:cubicBezTo>
                  <a:cubicBezTo>
                    <a:pt x="644" y="382"/>
                    <a:pt x="1044" y="508"/>
                    <a:pt x="1241" y="585"/>
                  </a:cubicBezTo>
                  <a:cubicBezTo>
                    <a:pt x="1249" y="587"/>
                    <a:pt x="1257" y="588"/>
                    <a:pt x="1265" y="588"/>
                  </a:cubicBezTo>
                  <a:cubicBezTo>
                    <a:pt x="1326" y="588"/>
                    <a:pt x="1374" y="531"/>
                    <a:pt x="1348" y="478"/>
                  </a:cubicBezTo>
                  <a:cubicBezTo>
                    <a:pt x="1282" y="293"/>
                    <a:pt x="1062" y="31"/>
                    <a:pt x="394" y="1"/>
                  </a:cubicBezTo>
                  <a:cubicBezTo>
                    <a:pt x="388" y="1"/>
                    <a:pt x="382" y="0"/>
                    <a:pt x="37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53"/>
            <p:cNvSpPr/>
            <p:nvPr/>
          </p:nvSpPr>
          <p:spPr>
            <a:xfrm>
              <a:off x="1392647" y="1724904"/>
              <a:ext cx="67811" cy="164425"/>
            </a:xfrm>
            <a:custGeom>
              <a:avLst/>
              <a:gdLst/>
              <a:ahLst/>
              <a:cxnLst/>
              <a:rect l="l" t="t" r="r" b="b"/>
              <a:pathLst>
                <a:path w="824" h="1998" fill="none" extrusionOk="0">
                  <a:moveTo>
                    <a:pt x="150" y="0"/>
                  </a:moveTo>
                  <a:cubicBezTo>
                    <a:pt x="132" y="358"/>
                    <a:pt x="233" y="716"/>
                    <a:pt x="460" y="1002"/>
                  </a:cubicBezTo>
                  <a:cubicBezTo>
                    <a:pt x="537" y="1115"/>
                    <a:pt x="645" y="1204"/>
                    <a:pt x="710" y="1324"/>
                  </a:cubicBezTo>
                  <a:cubicBezTo>
                    <a:pt x="788" y="1443"/>
                    <a:pt x="823" y="1592"/>
                    <a:pt x="770" y="1717"/>
                  </a:cubicBezTo>
                  <a:cubicBezTo>
                    <a:pt x="716" y="1842"/>
                    <a:pt x="579" y="1926"/>
                    <a:pt x="442" y="1956"/>
                  </a:cubicBezTo>
                  <a:cubicBezTo>
                    <a:pt x="311" y="1985"/>
                    <a:pt x="168" y="1980"/>
                    <a:pt x="24" y="1985"/>
                  </a:cubicBezTo>
                  <a:cubicBezTo>
                    <a:pt x="19" y="1985"/>
                    <a:pt x="1" y="1985"/>
                    <a:pt x="1" y="1991"/>
                  </a:cubicBezTo>
                  <a:cubicBezTo>
                    <a:pt x="1" y="1997"/>
                    <a:pt x="19" y="1997"/>
                    <a:pt x="19" y="1991"/>
                  </a:cubicBez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53"/>
            <p:cNvSpPr/>
            <p:nvPr/>
          </p:nvSpPr>
          <p:spPr>
            <a:xfrm>
              <a:off x="971700" y="1239850"/>
              <a:ext cx="742383" cy="456655"/>
            </a:xfrm>
            <a:custGeom>
              <a:avLst/>
              <a:gdLst/>
              <a:ahLst/>
              <a:cxnLst/>
              <a:rect l="l" t="t" r="r" b="b"/>
              <a:pathLst>
                <a:path w="9021" h="5549" extrusionOk="0">
                  <a:moveTo>
                    <a:pt x="5524" y="0"/>
                  </a:moveTo>
                  <a:cubicBezTo>
                    <a:pt x="5247" y="0"/>
                    <a:pt x="4949" y="17"/>
                    <a:pt x="4627" y="51"/>
                  </a:cubicBezTo>
                  <a:cubicBezTo>
                    <a:pt x="0" y="552"/>
                    <a:pt x="1807" y="5250"/>
                    <a:pt x="1807" y="5250"/>
                  </a:cubicBezTo>
                  <a:lnTo>
                    <a:pt x="2284" y="5525"/>
                  </a:lnTo>
                  <a:lnTo>
                    <a:pt x="2612" y="4153"/>
                  </a:lnTo>
                  <a:cubicBezTo>
                    <a:pt x="2731" y="3658"/>
                    <a:pt x="3089" y="3271"/>
                    <a:pt x="3560" y="3110"/>
                  </a:cubicBezTo>
                  <a:cubicBezTo>
                    <a:pt x="4066" y="2935"/>
                    <a:pt x="4792" y="2760"/>
                    <a:pt x="5653" y="2760"/>
                  </a:cubicBezTo>
                  <a:cubicBezTo>
                    <a:pt x="5937" y="2760"/>
                    <a:pt x="6236" y="2779"/>
                    <a:pt x="6546" y="2824"/>
                  </a:cubicBezTo>
                  <a:cubicBezTo>
                    <a:pt x="8240" y="3074"/>
                    <a:pt x="7828" y="4839"/>
                    <a:pt x="8031" y="5548"/>
                  </a:cubicBezTo>
                  <a:lnTo>
                    <a:pt x="8556" y="5256"/>
                  </a:lnTo>
                  <a:lnTo>
                    <a:pt x="8925" y="3265"/>
                  </a:lnTo>
                  <a:cubicBezTo>
                    <a:pt x="9021" y="2752"/>
                    <a:pt x="8979" y="2216"/>
                    <a:pt x="8776" y="1733"/>
                  </a:cubicBezTo>
                  <a:cubicBezTo>
                    <a:pt x="8439" y="922"/>
                    <a:pt x="7605" y="0"/>
                    <a:pt x="55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53"/>
            <p:cNvSpPr/>
            <p:nvPr/>
          </p:nvSpPr>
          <p:spPr>
            <a:xfrm>
              <a:off x="1284674" y="1422136"/>
              <a:ext cx="290584" cy="141877"/>
            </a:xfrm>
            <a:custGeom>
              <a:avLst/>
              <a:gdLst/>
              <a:ahLst/>
              <a:cxnLst/>
              <a:rect l="l" t="t" r="r" b="b"/>
              <a:pathLst>
                <a:path w="3531" h="1724" extrusionOk="0">
                  <a:moveTo>
                    <a:pt x="2106" y="1"/>
                  </a:moveTo>
                  <a:cubicBezTo>
                    <a:pt x="1611" y="841"/>
                    <a:pt x="1" y="1724"/>
                    <a:pt x="1" y="1724"/>
                  </a:cubicBezTo>
                  <a:cubicBezTo>
                    <a:pt x="2117" y="1664"/>
                    <a:pt x="3530" y="561"/>
                    <a:pt x="3530" y="561"/>
                  </a:cubicBezTo>
                  <a:lnTo>
                    <a:pt x="2106"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53"/>
            <p:cNvSpPr/>
            <p:nvPr/>
          </p:nvSpPr>
          <p:spPr>
            <a:xfrm>
              <a:off x="1268544" y="1431929"/>
              <a:ext cx="179156" cy="87973"/>
            </a:xfrm>
            <a:custGeom>
              <a:avLst/>
              <a:gdLst/>
              <a:ahLst/>
              <a:cxnLst/>
              <a:rect l="l" t="t" r="r" b="b"/>
              <a:pathLst>
                <a:path w="2177" h="1069" extrusionOk="0">
                  <a:moveTo>
                    <a:pt x="1294" y="1"/>
                  </a:moveTo>
                  <a:cubicBezTo>
                    <a:pt x="990" y="520"/>
                    <a:pt x="0" y="1068"/>
                    <a:pt x="0" y="1068"/>
                  </a:cubicBezTo>
                  <a:cubicBezTo>
                    <a:pt x="1300" y="1026"/>
                    <a:pt x="2176" y="353"/>
                    <a:pt x="2176" y="353"/>
                  </a:cubicBezTo>
                  <a:lnTo>
                    <a:pt x="129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23" name="Google Shape;1223;p53"/>
          <p:cNvGrpSpPr/>
          <p:nvPr/>
        </p:nvGrpSpPr>
        <p:grpSpPr>
          <a:xfrm>
            <a:off x="7967443" y="925127"/>
            <a:ext cx="664633" cy="664286"/>
            <a:chOff x="6212418" y="1482331"/>
            <a:chExt cx="627249" cy="626921"/>
          </a:xfrm>
        </p:grpSpPr>
        <p:sp>
          <p:nvSpPr>
            <p:cNvPr id="1224" name="Google Shape;1224;p53"/>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53"/>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26" name="Google Shape;1226;p53"/>
          <p:cNvGrpSpPr/>
          <p:nvPr/>
        </p:nvGrpSpPr>
        <p:grpSpPr>
          <a:xfrm>
            <a:off x="1612196" y="906679"/>
            <a:ext cx="845522" cy="916625"/>
            <a:chOff x="7511392" y="307000"/>
            <a:chExt cx="863570" cy="936192"/>
          </a:xfrm>
        </p:grpSpPr>
        <p:sp>
          <p:nvSpPr>
            <p:cNvPr id="1227" name="Google Shape;1227;p53"/>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53"/>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29" name="Google Shape;1229;p53"/>
          <p:cNvGrpSpPr/>
          <p:nvPr/>
        </p:nvGrpSpPr>
        <p:grpSpPr>
          <a:xfrm rot="6978379">
            <a:off x="2122483" y="3988725"/>
            <a:ext cx="664657" cy="664310"/>
            <a:chOff x="6212418" y="1482331"/>
            <a:chExt cx="627249" cy="626921"/>
          </a:xfrm>
        </p:grpSpPr>
        <p:sp>
          <p:nvSpPr>
            <p:cNvPr id="1230" name="Google Shape;1230;p53"/>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53"/>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Oval 2"/>
          <p:cNvSpPr/>
          <p:nvPr/>
        </p:nvSpPr>
        <p:spPr>
          <a:xfrm>
            <a:off x="3109879" y="1532143"/>
            <a:ext cx="4857564" cy="239940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srgbClr val="F1EFEE"/>
              </a:solidFill>
              <a:effectLst/>
              <a:uLnTx/>
              <a:uFillTx/>
              <a:latin typeface="Arial"/>
              <a:ea typeface="+mn-ea"/>
              <a:cs typeface="+mn-cs"/>
              <a:sym typeface="Arial"/>
            </a:endParaRPr>
          </a:p>
        </p:txBody>
      </p:sp>
      <p:sp>
        <p:nvSpPr>
          <p:cNvPr id="49" name="TextBox 48"/>
          <p:cNvSpPr txBox="1"/>
          <p:nvPr/>
        </p:nvSpPr>
        <p:spPr>
          <a:xfrm>
            <a:off x="3109879" y="2053817"/>
            <a:ext cx="4857564"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434343"/>
                </a:solidFill>
                <a:effectLst/>
                <a:uLnTx/>
                <a:uFillTx/>
                <a:latin typeface="Arial"/>
                <a:cs typeface="Arial"/>
                <a:sym typeface="Arial"/>
              </a:rPr>
              <a:t>LUYỆN TẬP</a:t>
            </a:r>
          </a:p>
        </p:txBody>
      </p:sp>
      <p:sp>
        <p:nvSpPr>
          <p:cNvPr id="50" name="TextBox 49"/>
          <p:cNvSpPr txBox="1"/>
          <p:nvPr/>
        </p:nvSpPr>
        <p:spPr>
          <a:xfrm>
            <a:off x="3109879" y="2781592"/>
            <a:ext cx="4857564"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0" i="0" u="none" strike="noStrike" kern="0" cap="none" spc="0" normalizeH="0" baseline="0" noProof="0">
                <a:ln>
                  <a:noFill/>
                </a:ln>
                <a:solidFill>
                  <a:srgbClr val="434343"/>
                </a:solidFill>
                <a:effectLst/>
                <a:uLnTx/>
                <a:uFillTx/>
                <a:latin typeface="Arial"/>
                <a:cs typeface="Arial"/>
                <a:sym typeface="Arial"/>
              </a:rPr>
              <a:t>(Câu hỏi trắc nghiệm)</a:t>
            </a:r>
          </a:p>
        </p:txBody>
      </p:sp>
      <p:pic>
        <p:nvPicPr>
          <p:cNvPr id="51" name="Google Shape;253;p4"/>
          <p:cNvPicPr preferRelativeResize="0"/>
          <p:nvPr/>
        </p:nvPicPr>
        <p:blipFill rotWithShape="1">
          <a:blip r:embed="rId3">
            <a:alphaModFix/>
          </a:blip>
          <a:srcRect/>
          <a:stretch/>
        </p:blipFill>
        <p:spPr>
          <a:xfrm>
            <a:off x="7843776" y="4765993"/>
            <a:ext cx="1073892" cy="232229"/>
          </a:xfrm>
          <a:prstGeom prst="rect">
            <a:avLst/>
          </a:prstGeom>
          <a:noFill/>
          <a:ln>
            <a:noFill/>
          </a:ln>
        </p:spPr>
      </p:pic>
    </p:spTree>
    <p:extLst>
      <p:ext uri="{BB962C8B-B14F-4D97-AF65-F5344CB8AC3E}">
        <p14:creationId xmlns:p14="http://schemas.microsoft.com/office/powerpoint/2010/main" val="2677451818"/>
      </p:ext>
    </p:extLst>
  </p:cSld>
  <p:clrMapOvr>
    <a:masterClrMapping/>
  </p:clrMapOvr>
  <p:transition spd="med">
    <p:comb/>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1EFEE"/>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C43038-46C3-9F58-E08A-F4D8E522DB97}"/>
              </a:ext>
            </a:extLst>
          </p:cNvPr>
          <p:cNvSpPr txBox="1"/>
          <p:nvPr/>
        </p:nvSpPr>
        <p:spPr>
          <a:xfrm>
            <a:off x="253999" y="201084"/>
            <a:ext cx="5207001" cy="124649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TRÒ CHƠI: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MẢNH GHÉP BÍ ẨN</a:t>
            </a:r>
            <a:endParaRPr kumimoji="0" lang="vi-VN" sz="25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7184" t="45952" b="9262"/>
          <a:stretch/>
        </p:blipFill>
        <p:spPr>
          <a:xfrm>
            <a:off x="927100" y="1628350"/>
            <a:ext cx="3860800" cy="3273765"/>
          </a:xfrm>
          <a:prstGeom prst="rect">
            <a:avLst/>
          </a:prstGeom>
        </p:spPr>
      </p:pic>
      <p:sp>
        <p:nvSpPr>
          <p:cNvPr id="15" name="Rounded Rectangle 14"/>
          <p:cNvSpPr/>
          <p:nvPr/>
        </p:nvSpPr>
        <p:spPr>
          <a:xfrm>
            <a:off x="1219199" y="2555797"/>
            <a:ext cx="3276600" cy="16013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1"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Chủ tịch Hồ Chí Minh - Tấm gương sáng về việc tôn trọng luật lệ</a:t>
            </a:r>
            <a:r>
              <a:rPr kumimoji="0" lang="en-US" sz="2000" b="0" i="1" u="none" strike="noStrike" kern="0" cap="none" spc="0" normalizeH="0" baseline="0" noProof="0">
                <a:ln>
                  <a:noFill/>
                </a:ln>
                <a:solidFill>
                  <a:srgbClr val="000000"/>
                </a:solidFill>
                <a:effectLst/>
                <a:uLnTx/>
                <a:uFillTx/>
                <a:latin typeface="Arial"/>
                <a:ea typeface="+mn-ea"/>
                <a:cs typeface="+mn-cs"/>
                <a:sym typeface="Arial"/>
              </a:rPr>
              <a:t>.</a:t>
            </a:r>
          </a:p>
        </p:txBody>
      </p:sp>
      <p:pic>
        <p:nvPicPr>
          <p:cNvPr id="16" name="Picture 2" descr="https://cdn-icons-png.flaticon.com/128/8841/8841231.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86055" y="4490059"/>
            <a:ext cx="608991" cy="6089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ims.baoyenbai.com.vn/NewsImg/5_2022/243636_19-5-linhhon.jpg"/>
          <p:cNvPicPr>
            <a:picLocks noChangeAspect="1" noChangeArrowheads="1"/>
          </p:cNvPicPr>
          <p:nvPr/>
        </p:nvPicPr>
        <p:blipFill rotWithShape="1">
          <a:blip r:embed="rId6">
            <a:extLst>
              <a:ext uri="{28A0092B-C50C-407E-A947-70E740481C1C}">
                <a14:useLocalDpi xmlns:a14="http://schemas.microsoft.com/office/drawing/2010/main" val="0"/>
              </a:ext>
            </a:extLst>
          </a:blip>
          <a:srcRect l="15990" r="25864"/>
          <a:stretch/>
        </p:blipFill>
        <p:spPr bwMode="auto">
          <a:xfrm>
            <a:off x="5281019" y="477921"/>
            <a:ext cx="3437861" cy="41633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7" action="ppaction://hlinksldjump"/>
          </p:cNvPr>
          <p:cNvSpPr/>
          <p:nvPr/>
        </p:nvSpPr>
        <p:spPr>
          <a:xfrm>
            <a:off x="5281944" y="479428"/>
            <a:ext cx="1718005" cy="1036556"/>
          </a:xfrm>
          <a:prstGeom prst="rect">
            <a:avLst/>
          </a:prstGeom>
          <a:solidFill>
            <a:srgbClr val="FFF2CC"/>
          </a:solidFill>
          <a:ln>
            <a:solidFill>
              <a:srgbClr val="FFF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số 1</a:t>
            </a:r>
          </a:p>
        </p:txBody>
      </p:sp>
      <p:sp>
        <p:nvSpPr>
          <p:cNvPr id="7" name="Rectangle 6">
            <a:hlinkClick r:id="rId8" action="ppaction://hlinksldjump"/>
          </p:cNvPr>
          <p:cNvSpPr/>
          <p:nvPr/>
        </p:nvSpPr>
        <p:spPr>
          <a:xfrm>
            <a:off x="6999949" y="477921"/>
            <a:ext cx="1718005" cy="1036556"/>
          </a:xfrm>
          <a:prstGeom prst="rect">
            <a:avLst/>
          </a:prstGeom>
          <a:solidFill>
            <a:srgbClr val="D9E2F3"/>
          </a:solidFill>
          <a:ln>
            <a:solidFill>
              <a:srgbClr val="D9E2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số 2</a:t>
            </a:r>
          </a:p>
        </p:txBody>
      </p:sp>
      <p:sp>
        <p:nvSpPr>
          <p:cNvPr id="8" name="Rectangle 7">
            <a:hlinkClick r:id="rId9" action="ppaction://hlinksldjump"/>
          </p:cNvPr>
          <p:cNvSpPr/>
          <p:nvPr/>
        </p:nvSpPr>
        <p:spPr>
          <a:xfrm>
            <a:off x="5281944" y="1508400"/>
            <a:ext cx="1718005" cy="1036556"/>
          </a:xfrm>
          <a:prstGeom prst="rect">
            <a:avLst/>
          </a:prstGeom>
          <a:solidFill>
            <a:srgbClr val="E2EFD9"/>
          </a:solidFill>
          <a:ln>
            <a:solidFill>
              <a:srgbClr val="E2EF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số 3</a:t>
            </a:r>
          </a:p>
        </p:txBody>
      </p:sp>
      <p:sp>
        <p:nvSpPr>
          <p:cNvPr id="9" name="Rectangle 8">
            <a:hlinkClick r:id="rId10" action="ppaction://hlinksldjump"/>
          </p:cNvPr>
          <p:cNvSpPr/>
          <p:nvPr/>
        </p:nvSpPr>
        <p:spPr>
          <a:xfrm>
            <a:off x="6999949" y="1508400"/>
            <a:ext cx="1718005" cy="1036556"/>
          </a:xfrm>
          <a:prstGeom prst="rect">
            <a:avLst/>
          </a:prstGeom>
          <a:solidFill>
            <a:srgbClr val="FBE4D5"/>
          </a:solidFill>
          <a:ln>
            <a:solidFill>
              <a:srgbClr val="FBE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số 4</a:t>
            </a:r>
          </a:p>
        </p:txBody>
      </p:sp>
      <p:sp>
        <p:nvSpPr>
          <p:cNvPr id="10" name="Rectangle 9">
            <a:hlinkClick r:id="rId11" action="ppaction://hlinksldjump"/>
          </p:cNvPr>
          <p:cNvSpPr/>
          <p:nvPr/>
        </p:nvSpPr>
        <p:spPr>
          <a:xfrm>
            <a:off x="5281944" y="2543449"/>
            <a:ext cx="1718005" cy="1036556"/>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số 5</a:t>
            </a:r>
          </a:p>
        </p:txBody>
      </p:sp>
      <p:sp>
        <p:nvSpPr>
          <p:cNvPr id="11" name="Rectangle 10">
            <a:hlinkClick r:id="rId12" action="ppaction://hlinksldjump"/>
          </p:cNvPr>
          <p:cNvSpPr/>
          <p:nvPr/>
        </p:nvSpPr>
        <p:spPr>
          <a:xfrm>
            <a:off x="6999023" y="2555797"/>
            <a:ext cx="1718005" cy="1036556"/>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số 6</a:t>
            </a:r>
          </a:p>
        </p:txBody>
      </p:sp>
      <p:sp>
        <p:nvSpPr>
          <p:cNvPr id="12" name="Rectangle 11">
            <a:hlinkClick r:id="rId13" action="ppaction://hlinksldjump"/>
          </p:cNvPr>
          <p:cNvSpPr/>
          <p:nvPr/>
        </p:nvSpPr>
        <p:spPr>
          <a:xfrm>
            <a:off x="5281943" y="3594037"/>
            <a:ext cx="1718005" cy="1036556"/>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số 7</a:t>
            </a:r>
          </a:p>
        </p:txBody>
      </p:sp>
      <p:sp>
        <p:nvSpPr>
          <p:cNvPr id="13" name="Rectangle 12">
            <a:hlinkClick r:id="rId14" action="ppaction://hlinksldjump"/>
          </p:cNvPr>
          <p:cNvSpPr/>
          <p:nvPr/>
        </p:nvSpPr>
        <p:spPr>
          <a:xfrm>
            <a:off x="6999022" y="3604760"/>
            <a:ext cx="1718005" cy="1036556"/>
          </a:xfrm>
          <a:prstGeom prst="rect">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số 8</a:t>
            </a:r>
          </a:p>
        </p:txBody>
      </p:sp>
    </p:spTree>
    <p:extLst>
      <p:ext uri="{BB962C8B-B14F-4D97-AF65-F5344CB8AC3E}">
        <p14:creationId xmlns:p14="http://schemas.microsoft.com/office/powerpoint/2010/main" val="3464768766"/>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7"/>
                                        </p:tgtEl>
                                        <p:attrNameLst>
                                          <p:attrName>ppt_w</p:attrName>
                                        </p:attrNameLst>
                                      </p:cBhvr>
                                      <p:tavLst>
                                        <p:tav tm="0">
                                          <p:val>
                                            <p:strVal val="ppt_w"/>
                                          </p:val>
                                        </p:tav>
                                        <p:tav tm="100000">
                                          <p:val>
                                            <p:fltVal val="0"/>
                                          </p:val>
                                        </p:tav>
                                      </p:tavLst>
                                    </p:anim>
                                    <p:anim calcmode="lin" valueType="num">
                                      <p:cBhvr>
                                        <p:cTn id="15" dur="500"/>
                                        <p:tgtEl>
                                          <p:spTgt spid="7"/>
                                        </p:tgtEl>
                                        <p:attrNameLst>
                                          <p:attrName>ppt_h</p:attrName>
                                        </p:attrNameLst>
                                      </p:cBhvr>
                                      <p:tavLst>
                                        <p:tav tm="0">
                                          <p:val>
                                            <p:strVal val="ppt_h"/>
                                          </p:val>
                                        </p:tav>
                                        <p:tav tm="100000">
                                          <p:val>
                                            <p:fltVal val="0"/>
                                          </p:val>
                                        </p:tav>
                                      </p:tavLst>
                                    </p:anim>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8"/>
                                        </p:tgtEl>
                                        <p:attrNameLst>
                                          <p:attrName>ppt_w</p:attrName>
                                        </p:attrNameLst>
                                      </p:cBhvr>
                                      <p:tavLst>
                                        <p:tav tm="0">
                                          <p:val>
                                            <p:strVal val="ppt_w"/>
                                          </p:val>
                                        </p:tav>
                                        <p:tav tm="100000">
                                          <p:val>
                                            <p:fltVal val="0"/>
                                          </p:val>
                                        </p:tav>
                                      </p:tavLst>
                                    </p:anim>
                                    <p:anim calcmode="lin" valueType="num">
                                      <p:cBhvr>
                                        <p:cTn id="23" dur="500"/>
                                        <p:tgtEl>
                                          <p:spTgt spid="8"/>
                                        </p:tgtEl>
                                        <p:attrNameLst>
                                          <p:attrName>ppt_h</p:attrName>
                                        </p:attrNameLst>
                                      </p:cBhvr>
                                      <p:tavLst>
                                        <p:tav tm="0">
                                          <p:val>
                                            <p:strVal val="ppt_h"/>
                                          </p:val>
                                        </p:tav>
                                        <p:tav tm="100000">
                                          <p:val>
                                            <p:fltVal val="0"/>
                                          </p:val>
                                        </p:tav>
                                      </p:tavLst>
                                    </p:anim>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9"/>
                                        </p:tgtEl>
                                        <p:attrNameLst>
                                          <p:attrName>ppt_w</p:attrName>
                                        </p:attrNameLst>
                                      </p:cBhvr>
                                      <p:tavLst>
                                        <p:tav tm="0">
                                          <p:val>
                                            <p:strVal val="ppt_w"/>
                                          </p:val>
                                        </p:tav>
                                        <p:tav tm="100000">
                                          <p:val>
                                            <p:fltVal val="0"/>
                                          </p:val>
                                        </p:tav>
                                      </p:tavLst>
                                    </p:anim>
                                    <p:anim calcmode="lin" valueType="num">
                                      <p:cBhvr>
                                        <p:cTn id="31" dur="500"/>
                                        <p:tgtEl>
                                          <p:spTgt spid="9"/>
                                        </p:tgtEl>
                                        <p:attrNameLst>
                                          <p:attrName>ppt_h</p:attrName>
                                        </p:attrNameLst>
                                      </p:cBhvr>
                                      <p:tavLst>
                                        <p:tav tm="0">
                                          <p:val>
                                            <p:strVal val="ppt_h"/>
                                          </p:val>
                                        </p:tav>
                                        <p:tav tm="100000">
                                          <p:val>
                                            <p:fltVal val="0"/>
                                          </p:val>
                                        </p:tav>
                                      </p:tavLst>
                                    </p:anim>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0" nodeType="clickEffect">
                                  <p:stCondLst>
                                    <p:cond delay="0"/>
                                  </p:stCondLst>
                                  <p:childTnLst>
                                    <p:anim calcmode="lin" valueType="num">
                                      <p:cBhvr>
                                        <p:cTn id="38" dur="500"/>
                                        <p:tgtEl>
                                          <p:spTgt spid="11"/>
                                        </p:tgtEl>
                                        <p:attrNameLst>
                                          <p:attrName>ppt_w</p:attrName>
                                        </p:attrNameLst>
                                      </p:cBhvr>
                                      <p:tavLst>
                                        <p:tav tm="0">
                                          <p:val>
                                            <p:strVal val="ppt_w"/>
                                          </p:val>
                                        </p:tav>
                                        <p:tav tm="100000">
                                          <p:val>
                                            <p:fltVal val="0"/>
                                          </p:val>
                                        </p:tav>
                                      </p:tavLst>
                                    </p:anim>
                                    <p:anim calcmode="lin" valueType="num">
                                      <p:cBhvr>
                                        <p:cTn id="39" dur="500"/>
                                        <p:tgtEl>
                                          <p:spTgt spid="11"/>
                                        </p:tgtEl>
                                        <p:attrNameLst>
                                          <p:attrName>ppt_h</p:attrName>
                                        </p:attrNameLst>
                                      </p:cBhvr>
                                      <p:tavLst>
                                        <p:tav tm="0">
                                          <p:val>
                                            <p:strVal val="ppt_h"/>
                                          </p:val>
                                        </p:tav>
                                        <p:tav tm="100000">
                                          <p:val>
                                            <p:fltVal val="0"/>
                                          </p:val>
                                        </p:tav>
                                      </p:tavLst>
                                    </p:anim>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10"/>
                                        </p:tgtEl>
                                        <p:attrNameLst>
                                          <p:attrName>ppt_w</p:attrName>
                                        </p:attrNameLst>
                                      </p:cBhvr>
                                      <p:tavLst>
                                        <p:tav tm="0">
                                          <p:val>
                                            <p:strVal val="ppt_w"/>
                                          </p:val>
                                        </p:tav>
                                        <p:tav tm="100000">
                                          <p:val>
                                            <p:fltVal val="0"/>
                                          </p:val>
                                        </p:tav>
                                      </p:tavLst>
                                    </p:anim>
                                    <p:anim calcmode="lin" valueType="num">
                                      <p:cBhvr>
                                        <p:cTn id="47" dur="500"/>
                                        <p:tgtEl>
                                          <p:spTgt spid="10"/>
                                        </p:tgtEl>
                                        <p:attrNameLst>
                                          <p:attrName>ppt_h</p:attrName>
                                        </p:attrNameLst>
                                      </p:cBhvr>
                                      <p:tavLst>
                                        <p:tav tm="0">
                                          <p:val>
                                            <p:strVal val="ppt_h"/>
                                          </p:val>
                                        </p:tav>
                                        <p:tav tm="100000">
                                          <p:val>
                                            <p:fltVal val="0"/>
                                          </p:val>
                                        </p:tav>
                                      </p:tavLst>
                                    </p:anim>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12"/>
                                        </p:tgtEl>
                                        <p:attrNameLst>
                                          <p:attrName>ppt_w</p:attrName>
                                        </p:attrNameLst>
                                      </p:cBhvr>
                                      <p:tavLst>
                                        <p:tav tm="0">
                                          <p:val>
                                            <p:strVal val="ppt_w"/>
                                          </p:val>
                                        </p:tav>
                                        <p:tav tm="100000">
                                          <p:val>
                                            <p:fltVal val="0"/>
                                          </p:val>
                                        </p:tav>
                                      </p:tavLst>
                                    </p:anim>
                                    <p:anim calcmode="lin" valueType="num">
                                      <p:cBhvr>
                                        <p:cTn id="55" dur="500"/>
                                        <p:tgtEl>
                                          <p:spTgt spid="12"/>
                                        </p:tgtEl>
                                        <p:attrNameLst>
                                          <p:attrName>ppt_h</p:attrName>
                                        </p:attrNameLst>
                                      </p:cBhvr>
                                      <p:tavLst>
                                        <p:tav tm="0">
                                          <p:val>
                                            <p:strVal val="ppt_h"/>
                                          </p:val>
                                        </p:tav>
                                        <p:tav tm="100000">
                                          <p:val>
                                            <p:fltVal val="0"/>
                                          </p:val>
                                        </p:tav>
                                      </p:tavLst>
                                    </p:anim>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3"/>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grpId="0" nodeType="clickEffect">
                                  <p:stCondLst>
                                    <p:cond delay="0"/>
                                  </p:stCondLst>
                                  <p:childTnLst>
                                    <p:anim calcmode="lin" valueType="num">
                                      <p:cBhvr>
                                        <p:cTn id="62" dur="500"/>
                                        <p:tgtEl>
                                          <p:spTgt spid="13"/>
                                        </p:tgtEl>
                                        <p:attrNameLst>
                                          <p:attrName>ppt_w</p:attrName>
                                        </p:attrNameLst>
                                      </p:cBhvr>
                                      <p:tavLst>
                                        <p:tav tm="0">
                                          <p:val>
                                            <p:strVal val="ppt_w"/>
                                          </p:val>
                                        </p:tav>
                                        <p:tav tm="100000">
                                          <p:val>
                                            <p:fltVal val="0"/>
                                          </p:val>
                                        </p:tav>
                                      </p:tavLst>
                                    </p:anim>
                                    <p:anim calcmode="lin" valueType="num">
                                      <p:cBhvr>
                                        <p:cTn id="63" dur="500"/>
                                        <p:tgtEl>
                                          <p:spTgt spid="13"/>
                                        </p:tgtEl>
                                        <p:attrNameLst>
                                          <p:attrName>ppt_h</p:attrName>
                                        </p:attrNameLst>
                                      </p:cBhvr>
                                      <p:tavLst>
                                        <p:tav tm="0">
                                          <p:val>
                                            <p:strVal val="ppt_h"/>
                                          </p:val>
                                        </p:tav>
                                        <p:tav tm="100000">
                                          <p:val>
                                            <p:fltVal val="0"/>
                                          </p:val>
                                        </p:tav>
                                      </p:tavLst>
                                    </p:anim>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500" fill="hold"/>
                                        <p:tgtEl>
                                          <p:spTgt spid="15"/>
                                        </p:tgtEl>
                                        <p:attrNameLst>
                                          <p:attrName>ppt_w</p:attrName>
                                        </p:attrNameLst>
                                      </p:cBhvr>
                                      <p:tavLst>
                                        <p:tav tm="0">
                                          <p:val>
                                            <p:fltVal val="0"/>
                                          </p:val>
                                        </p:tav>
                                        <p:tav tm="100000">
                                          <p:val>
                                            <p:strVal val="#ppt_w"/>
                                          </p:val>
                                        </p:tav>
                                      </p:tavLst>
                                    </p:anim>
                                    <p:anim calcmode="lin" valueType="num">
                                      <p:cBhvr>
                                        <p:cTn id="72" dur="500" fill="hold"/>
                                        <p:tgtEl>
                                          <p:spTgt spid="15"/>
                                        </p:tgtEl>
                                        <p:attrNameLst>
                                          <p:attrName>ppt_h</p:attrName>
                                        </p:attrNameLst>
                                      </p:cBhvr>
                                      <p:tavLst>
                                        <p:tav tm="0">
                                          <p:val>
                                            <p:fltVal val="0"/>
                                          </p:val>
                                        </p:tav>
                                        <p:tav tm="100000">
                                          <p:val>
                                            <p:strVal val="#ppt_h"/>
                                          </p:val>
                                        </p:tav>
                                      </p:tavLst>
                                    </p:anim>
                                    <p:animEffect transition="in" filter="fade">
                                      <p:cBhvr>
                                        <p:cTn id="73" dur="500"/>
                                        <p:tgtEl>
                                          <p:spTgt spid="15"/>
                                        </p:tgtEl>
                                      </p:cBhvr>
                                    </p:animEffect>
                                  </p:childTnLst>
                                </p:cTn>
                              </p:par>
                            </p:childTnLst>
                          </p:cTn>
                        </p:par>
                      </p:childTnLst>
                    </p:cTn>
                  </p:par>
                </p:childTnLst>
              </p:cTn>
              <p:nextCondLst>
                <p:cond evt="onClick" delay="0">
                  <p:tgtEl>
                    <p:spTgt spid="14"/>
                  </p:tgtEl>
                </p:cond>
              </p:nextCondLst>
            </p:seq>
          </p:childTnLst>
        </p:cTn>
      </p:par>
    </p:tnLst>
    <p:bldLst>
      <p:bldP spid="1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1EFEE"/>
        </a:solid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3C0741D8-3B4F-57C7-E3A3-34D1BC13E8EA}"/>
              </a:ext>
            </a:extLst>
          </p:cNvPr>
          <p:cNvSpPr/>
          <p:nvPr/>
        </p:nvSpPr>
        <p:spPr>
          <a:xfrm>
            <a:off x="304799" y="2032000"/>
            <a:ext cx="4051301" cy="889000"/>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Giáo dục, răn đe là chính.</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Rectangle: Rounded Corners 9">
            <a:extLst>
              <a:ext uri="{FF2B5EF4-FFF2-40B4-BE49-F238E27FC236}">
                <a16:creationId xmlns:a16="http://schemas.microsoft.com/office/drawing/2014/main" id="{160BD5D1-8551-C183-133F-2374C2F98E51}"/>
              </a:ext>
            </a:extLst>
          </p:cNvPr>
          <p:cNvSpPr/>
          <p:nvPr/>
        </p:nvSpPr>
        <p:spPr>
          <a:xfrm>
            <a:off x="4816929" y="2032000"/>
            <a:ext cx="4051301" cy="889000"/>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Có thể bị phạt tù.</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Rectangle: Rounded Corners 10">
            <a:extLst>
              <a:ext uri="{FF2B5EF4-FFF2-40B4-BE49-F238E27FC236}">
                <a16:creationId xmlns:a16="http://schemas.microsoft.com/office/drawing/2014/main" id="{1EB99F78-A1A8-A713-97B8-C78AFA5A655B}"/>
              </a:ext>
            </a:extLst>
          </p:cNvPr>
          <p:cNvSpPr/>
          <p:nvPr/>
        </p:nvSpPr>
        <p:spPr>
          <a:xfrm>
            <a:off x="304799" y="3275750"/>
            <a:ext cx="4051301" cy="1484936"/>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Buộc phải cách li với xã hội và không có điều kiện tái hòa nhập cộng đồng.</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Rectangle: Rounded Corners 11">
            <a:extLst>
              <a:ext uri="{FF2B5EF4-FFF2-40B4-BE49-F238E27FC236}">
                <a16:creationId xmlns:a16="http://schemas.microsoft.com/office/drawing/2014/main" id="{292FF08E-EF20-330F-4F5A-40692D047633}"/>
              </a:ext>
            </a:extLst>
          </p:cNvPr>
          <p:cNvSpPr/>
          <p:nvPr/>
        </p:nvSpPr>
        <p:spPr>
          <a:xfrm>
            <a:off x="4816929" y="3275750"/>
            <a:ext cx="4051301" cy="1484936"/>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Chủ yếu là đưa ra lời khuyên.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Rounded Corners 12">
            <a:extLst>
              <a:ext uri="{FF2B5EF4-FFF2-40B4-BE49-F238E27FC236}">
                <a16:creationId xmlns:a16="http://schemas.microsoft.com/office/drawing/2014/main" id="{F5B9DC6F-203F-5C12-03FE-092C91BE9F18}"/>
              </a:ext>
            </a:extLst>
          </p:cNvPr>
          <p:cNvSpPr/>
          <p:nvPr/>
        </p:nvSpPr>
        <p:spPr>
          <a:xfrm>
            <a:off x="304798" y="2032000"/>
            <a:ext cx="4051301" cy="889000"/>
          </a:xfrm>
          <a:prstGeom prst="roundRect">
            <a:avLst>
              <a:gd name="adj" fmla="val 9421"/>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Giáo dục, răn đe là chính.</a:t>
            </a:r>
          </a:p>
        </p:txBody>
      </p:sp>
      <p:sp>
        <p:nvSpPr>
          <p:cNvPr id="7" name="Rectangle: Rounded Corners 8">
            <a:extLst>
              <a:ext uri="{FF2B5EF4-FFF2-40B4-BE49-F238E27FC236}">
                <a16:creationId xmlns:a16="http://schemas.microsoft.com/office/drawing/2014/main" id="{3C0741D8-3B4F-57C7-E3A3-34D1BC13E8EA}"/>
              </a:ext>
            </a:extLst>
          </p:cNvPr>
          <p:cNvSpPr/>
          <p:nvPr/>
        </p:nvSpPr>
        <p:spPr>
          <a:xfrm>
            <a:off x="304799" y="362857"/>
            <a:ext cx="8563431" cy="1314393"/>
          </a:xfrm>
          <a:prstGeom prst="roundRect">
            <a:avLst>
              <a:gd name="adj" fmla="val 7212"/>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C00000"/>
                </a:solidFill>
                <a:effectLst/>
                <a:uLnTx/>
                <a:uFillTx/>
                <a:latin typeface="Arial" panose="020B0604020202020204" pitchFamily="34" charset="0"/>
                <a:ea typeface="+mn-ea"/>
                <a:cs typeface="+mn-cs"/>
                <a:sym typeface="Arial"/>
              </a:rPr>
              <a:t>Mảnh ghép số 1: Thực hiện trách nhiệm pháp lý </a:t>
            </a:r>
            <a:endParaRPr kumimoji="0" lang="en-US" sz="2200" b="1" i="0" u="none" strike="noStrike" kern="0" cap="none" spc="0" normalizeH="0" baseline="0" noProof="0">
              <a:ln>
                <a:noFill/>
              </a:ln>
              <a:solidFill>
                <a:srgbClr val="C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C00000"/>
                </a:solidFill>
                <a:effectLst/>
                <a:uLnTx/>
                <a:uFillTx/>
                <a:latin typeface="Arial" panose="020B0604020202020204" pitchFamily="34" charset="0"/>
                <a:ea typeface="+mn-ea"/>
                <a:cs typeface="+mn-cs"/>
                <a:sym typeface="Arial"/>
              </a:rPr>
              <a:t>đối với người từ đủ 14 đến dưới 18 tuổi là?</a:t>
            </a:r>
            <a:endParaRPr kumimoji="0" lang="en-US" sz="2200" b="1" i="0" u="none" strike="noStrike" kern="0" cap="none" spc="0" normalizeH="0" baseline="0" noProof="0">
              <a:ln>
                <a:noFill/>
              </a:ln>
              <a:solidFill>
                <a:srgbClr val="C00000"/>
              </a:solidFill>
              <a:effectLst/>
              <a:uLnTx/>
              <a:uFillTx/>
              <a:latin typeface="Arial"/>
              <a:ea typeface="+mn-ea"/>
              <a:cs typeface="+mn-cs"/>
              <a:sym typeface="Arial"/>
            </a:endParaRPr>
          </a:p>
        </p:txBody>
      </p:sp>
      <p:sp>
        <p:nvSpPr>
          <p:cNvPr id="8" name="Freeform 36">
            <a:hlinkClick r:id="rId3" action="ppaction://hlinksldjump"/>
          </p:cNvPr>
          <p:cNvSpPr/>
          <p:nvPr/>
        </p:nvSpPr>
        <p:spPr>
          <a:xfrm>
            <a:off x="8545567" y="89705"/>
            <a:ext cx="501854" cy="501854"/>
          </a:xfrm>
          <a:custGeom>
            <a:avLst/>
            <a:gdLst/>
            <a:ahLst/>
            <a:cxnLst/>
            <a:rect l="l" t="t" r="r" b="b"/>
            <a:pathLst>
              <a:path w="2205815" h="2205815">
                <a:moveTo>
                  <a:pt x="0" y="0"/>
                </a:moveTo>
                <a:lnTo>
                  <a:pt x="2205815" y="0"/>
                </a:lnTo>
                <a:lnTo>
                  <a:pt x="2205815" y="2205815"/>
                </a:lnTo>
                <a:lnTo>
                  <a:pt x="0" y="220581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4540127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1EFEE"/>
        </a:solid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3C0741D8-3B4F-57C7-E3A3-34D1BC13E8EA}"/>
              </a:ext>
            </a:extLst>
          </p:cNvPr>
          <p:cNvSpPr/>
          <p:nvPr/>
        </p:nvSpPr>
        <p:spPr>
          <a:xfrm>
            <a:off x="304799" y="2032000"/>
            <a:ext cx="40513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Là hành vi trái pháp luật.</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Rectangle: Rounded Corners 9">
            <a:extLst>
              <a:ext uri="{FF2B5EF4-FFF2-40B4-BE49-F238E27FC236}">
                <a16:creationId xmlns:a16="http://schemas.microsoft.com/office/drawing/2014/main" id="{160BD5D1-8551-C183-133F-2374C2F98E51}"/>
              </a:ext>
            </a:extLst>
          </p:cNvPr>
          <p:cNvSpPr/>
          <p:nvPr/>
        </p:nvSpPr>
        <p:spPr>
          <a:xfrm>
            <a:off x="4816929" y="2032000"/>
            <a:ext cx="40513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Do người có năng lực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trách nhiệm pháp lý thực hiện.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Rectangle: Rounded Corners 10">
            <a:extLst>
              <a:ext uri="{FF2B5EF4-FFF2-40B4-BE49-F238E27FC236}">
                <a16:creationId xmlns:a16="http://schemas.microsoft.com/office/drawing/2014/main" id="{1EB99F78-A1A8-A713-97B8-C78AFA5A655B}"/>
              </a:ext>
            </a:extLst>
          </p:cNvPr>
          <p:cNvSpPr/>
          <p:nvPr/>
        </p:nvSpPr>
        <p:spPr>
          <a:xfrm>
            <a:off x="304799" y="3573718"/>
            <a:ext cx="40513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Vi phạm pháp luật phải có lỗi.</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Rectangle: Rounded Corners 11">
            <a:extLst>
              <a:ext uri="{FF2B5EF4-FFF2-40B4-BE49-F238E27FC236}">
                <a16:creationId xmlns:a16="http://schemas.microsoft.com/office/drawing/2014/main" id="{292FF08E-EF20-330F-4F5A-40692D047633}"/>
              </a:ext>
            </a:extLst>
          </p:cNvPr>
          <p:cNvSpPr/>
          <p:nvPr/>
        </p:nvSpPr>
        <p:spPr>
          <a:xfrm>
            <a:off x="4816929" y="3573718"/>
            <a:ext cx="40513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Do người đủ 18 tuổi trở lên thực hiện.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Rounded Corners 12">
            <a:extLst>
              <a:ext uri="{FF2B5EF4-FFF2-40B4-BE49-F238E27FC236}">
                <a16:creationId xmlns:a16="http://schemas.microsoft.com/office/drawing/2014/main" id="{F5B9DC6F-203F-5C12-03FE-092C91BE9F18}"/>
              </a:ext>
            </a:extLst>
          </p:cNvPr>
          <p:cNvSpPr/>
          <p:nvPr/>
        </p:nvSpPr>
        <p:spPr>
          <a:xfrm>
            <a:off x="4816929" y="3573718"/>
            <a:ext cx="4051301" cy="1186968"/>
          </a:xfrm>
          <a:prstGeom prst="roundRect">
            <a:avLst>
              <a:gd name="adj" fmla="val 9421"/>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Do người đủ 18 tuổi trở lên thực hiện. </a:t>
            </a:r>
          </a:p>
        </p:txBody>
      </p:sp>
      <p:sp>
        <p:nvSpPr>
          <p:cNvPr id="7" name="Rectangle: Rounded Corners 8">
            <a:extLst>
              <a:ext uri="{FF2B5EF4-FFF2-40B4-BE49-F238E27FC236}">
                <a16:creationId xmlns:a16="http://schemas.microsoft.com/office/drawing/2014/main" id="{3C0741D8-3B4F-57C7-E3A3-34D1BC13E8EA}"/>
              </a:ext>
            </a:extLst>
          </p:cNvPr>
          <p:cNvSpPr/>
          <p:nvPr/>
        </p:nvSpPr>
        <p:spPr>
          <a:xfrm>
            <a:off x="304799" y="362857"/>
            <a:ext cx="8563431" cy="1314393"/>
          </a:xfrm>
          <a:prstGeom prst="roundRect">
            <a:avLst>
              <a:gd name="adj" fmla="val 7212"/>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C00000"/>
                </a:solidFill>
                <a:effectLst/>
                <a:uLnTx/>
                <a:uFillTx/>
                <a:latin typeface="Arial" panose="020B0604020202020204" pitchFamily="34" charset="0"/>
                <a:ea typeface="+mn-ea"/>
                <a:cs typeface="+mn-cs"/>
                <a:sym typeface="Arial"/>
              </a:rPr>
              <a:t>Mảnh ghép số 2: Đâu </a:t>
            </a:r>
            <a:r>
              <a:rPr kumimoji="0" lang="en-US" sz="2200" b="1" i="0" u="none" strike="noStrike" kern="0" cap="none" spc="0" normalizeH="0" baseline="0" noProof="0">
                <a:ln>
                  <a:noFill/>
                </a:ln>
                <a:solidFill>
                  <a:srgbClr val="C00000"/>
                </a:solidFill>
                <a:effectLst/>
                <a:uLnTx/>
                <a:uFillTx/>
                <a:latin typeface="Arial"/>
                <a:ea typeface="+mn-ea"/>
                <a:cs typeface="+mn-cs"/>
                <a:sym typeface="Arial"/>
              </a:rPr>
              <a:t>KHÔNG </a:t>
            </a:r>
            <a:r>
              <a:rPr kumimoji="0" lang="vi-VN" sz="2200" b="1" i="0" u="none" strike="noStrike" kern="0" cap="none" spc="0" normalizeH="0" baseline="0" noProof="0">
                <a:ln>
                  <a:noFill/>
                </a:ln>
                <a:solidFill>
                  <a:srgbClr val="C00000"/>
                </a:solidFill>
                <a:effectLst/>
                <a:uLnTx/>
                <a:uFillTx/>
                <a:latin typeface="Arial" panose="020B0604020202020204" pitchFamily="34" charset="0"/>
                <a:ea typeface="+mn-ea"/>
                <a:cs typeface="+mn-cs"/>
                <a:sym typeface="Arial"/>
              </a:rPr>
              <a:t>phải dấu hiệu cơ bản </a:t>
            </a:r>
            <a:endParaRPr kumimoji="0" lang="en-US" sz="2200" b="1" i="0" u="none" strike="noStrike" kern="0" cap="none" spc="0" normalizeH="0" baseline="0" noProof="0">
              <a:ln>
                <a:noFill/>
              </a:ln>
              <a:solidFill>
                <a:srgbClr val="C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C00000"/>
                </a:solidFill>
                <a:effectLst/>
                <a:uLnTx/>
                <a:uFillTx/>
                <a:latin typeface="Arial" panose="020B0604020202020204" pitchFamily="34" charset="0"/>
                <a:ea typeface="+mn-ea"/>
                <a:cs typeface="+mn-cs"/>
                <a:sym typeface="Arial"/>
              </a:rPr>
              <a:t>của vi phạm pháp luật?</a:t>
            </a:r>
            <a:endParaRPr kumimoji="0" lang="en-US" sz="2200" b="1" i="0" u="none" strike="noStrike" kern="0" cap="none" spc="0" normalizeH="0" baseline="0" noProof="0">
              <a:ln>
                <a:noFill/>
              </a:ln>
              <a:solidFill>
                <a:srgbClr val="C00000"/>
              </a:solidFill>
              <a:effectLst/>
              <a:uLnTx/>
              <a:uFillTx/>
              <a:latin typeface="Arial"/>
              <a:ea typeface="+mn-ea"/>
              <a:cs typeface="+mn-cs"/>
              <a:sym typeface="Arial"/>
            </a:endParaRPr>
          </a:p>
        </p:txBody>
      </p:sp>
      <p:sp>
        <p:nvSpPr>
          <p:cNvPr id="8" name="Freeform 36">
            <a:hlinkClick r:id="rId3" action="ppaction://hlinksldjump"/>
          </p:cNvPr>
          <p:cNvSpPr/>
          <p:nvPr/>
        </p:nvSpPr>
        <p:spPr>
          <a:xfrm>
            <a:off x="8545567" y="89705"/>
            <a:ext cx="501854" cy="501854"/>
          </a:xfrm>
          <a:custGeom>
            <a:avLst/>
            <a:gdLst/>
            <a:ahLst/>
            <a:cxnLst/>
            <a:rect l="l" t="t" r="r" b="b"/>
            <a:pathLst>
              <a:path w="2205815" h="2205815">
                <a:moveTo>
                  <a:pt x="0" y="0"/>
                </a:moveTo>
                <a:lnTo>
                  <a:pt x="2205815" y="0"/>
                </a:lnTo>
                <a:lnTo>
                  <a:pt x="2205815" y="2205815"/>
                </a:lnTo>
                <a:lnTo>
                  <a:pt x="0" y="220581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9706957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1EFEE"/>
        </a:solid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3C0741D8-3B4F-57C7-E3A3-34D1BC13E8EA}"/>
              </a:ext>
            </a:extLst>
          </p:cNvPr>
          <p:cNvSpPr/>
          <p:nvPr/>
        </p:nvSpPr>
        <p:spPr>
          <a:xfrm>
            <a:off x="304799" y="1638300"/>
            <a:ext cx="2908301" cy="15806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Phạt tiền người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vi phạm.</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Rectangle: Rounded Corners 9">
            <a:extLst>
              <a:ext uri="{FF2B5EF4-FFF2-40B4-BE49-F238E27FC236}">
                <a16:creationId xmlns:a16="http://schemas.microsoft.com/office/drawing/2014/main" id="{160BD5D1-8551-C183-133F-2374C2F98E51}"/>
              </a:ext>
            </a:extLst>
          </p:cNvPr>
          <p:cNvSpPr/>
          <p:nvPr/>
        </p:nvSpPr>
        <p:spPr>
          <a:xfrm>
            <a:off x="3606801" y="1638300"/>
            <a:ext cx="5261430" cy="15806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Buộc chủ thể vi phạm chấm dứt hành vi trái pháp luật, phải chịu những thiệt hại nhất định; giáo dục răn đe những người khác.</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Rectangle: Rounded Corners 10">
            <a:extLst>
              <a:ext uri="{FF2B5EF4-FFF2-40B4-BE49-F238E27FC236}">
                <a16:creationId xmlns:a16="http://schemas.microsoft.com/office/drawing/2014/main" id="{1EB99F78-A1A8-A713-97B8-C78AFA5A655B}"/>
              </a:ext>
            </a:extLst>
          </p:cNvPr>
          <p:cNvSpPr/>
          <p:nvPr/>
        </p:nvSpPr>
        <p:spPr>
          <a:xfrm>
            <a:off x="304799" y="3573718"/>
            <a:ext cx="29083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Lập lại trật tự xã hội.</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Rectangle: Rounded Corners 11">
            <a:extLst>
              <a:ext uri="{FF2B5EF4-FFF2-40B4-BE49-F238E27FC236}">
                <a16:creationId xmlns:a16="http://schemas.microsoft.com/office/drawing/2014/main" id="{292FF08E-EF20-330F-4F5A-40692D047633}"/>
              </a:ext>
            </a:extLst>
          </p:cNvPr>
          <p:cNvSpPr/>
          <p:nvPr/>
        </p:nvSpPr>
        <p:spPr>
          <a:xfrm>
            <a:off x="3606801" y="3573718"/>
            <a:ext cx="5261430"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Ngăn chặn người vi phạm có thể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có vi phạm mới.</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Rounded Corners 12">
            <a:extLst>
              <a:ext uri="{FF2B5EF4-FFF2-40B4-BE49-F238E27FC236}">
                <a16:creationId xmlns:a16="http://schemas.microsoft.com/office/drawing/2014/main" id="{F5B9DC6F-203F-5C12-03FE-092C91BE9F18}"/>
              </a:ext>
            </a:extLst>
          </p:cNvPr>
          <p:cNvSpPr/>
          <p:nvPr/>
        </p:nvSpPr>
        <p:spPr>
          <a:xfrm>
            <a:off x="3606801" y="1638300"/>
            <a:ext cx="5261430" cy="1580668"/>
          </a:xfrm>
          <a:prstGeom prst="roundRect">
            <a:avLst>
              <a:gd name="adj" fmla="val 9421"/>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Buộc chủ thể vi phạm chấm dứt hành vi trái pháp luật, phải chịu những thiệt hại nhất định; giáo dục răn đe những người khác.</a:t>
            </a:r>
          </a:p>
        </p:txBody>
      </p:sp>
      <p:sp>
        <p:nvSpPr>
          <p:cNvPr id="7" name="Rectangle: Rounded Corners 8">
            <a:extLst>
              <a:ext uri="{FF2B5EF4-FFF2-40B4-BE49-F238E27FC236}">
                <a16:creationId xmlns:a16="http://schemas.microsoft.com/office/drawing/2014/main" id="{3C0741D8-3B4F-57C7-E3A3-34D1BC13E8EA}"/>
              </a:ext>
            </a:extLst>
          </p:cNvPr>
          <p:cNvSpPr/>
          <p:nvPr/>
        </p:nvSpPr>
        <p:spPr>
          <a:xfrm>
            <a:off x="304799" y="215900"/>
            <a:ext cx="8563431" cy="1067649"/>
          </a:xfrm>
          <a:prstGeom prst="roundRect">
            <a:avLst>
              <a:gd name="adj" fmla="val 7212"/>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C00000"/>
                </a:solidFill>
                <a:effectLst/>
                <a:uLnTx/>
                <a:uFillTx/>
                <a:latin typeface="Arial" panose="020B0604020202020204" pitchFamily="34" charset="0"/>
                <a:ea typeface="+mn-ea"/>
                <a:cs typeface="+mn-cs"/>
                <a:sym typeface="Arial"/>
              </a:rPr>
              <a:t>Mảnh ghép số 3: Nhà nước đưa ra trách nhiệm pháp lý là nhằm:</a:t>
            </a:r>
            <a:endParaRPr kumimoji="0" lang="en-US" sz="2000" b="1" i="0" u="none" strike="noStrike" kern="0" cap="none" spc="0" normalizeH="0" baseline="0" noProof="0">
              <a:ln>
                <a:noFill/>
              </a:ln>
              <a:solidFill>
                <a:srgbClr val="C00000"/>
              </a:solidFill>
              <a:effectLst/>
              <a:uLnTx/>
              <a:uFillTx/>
              <a:latin typeface="Arial"/>
              <a:ea typeface="+mn-ea"/>
              <a:cs typeface="+mn-cs"/>
              <a:sym typeface="Arial"/>
            </a:endParaRPr>
          </a:p>
        </p:txBody>
      </p:sp>
      <p:sp>
        <p:nvSpPr>
          <p:cNvPr id="8" name="Freeform 36">
            <a:hlinkClick r:id="rId3" action="ppaction://hlinksldjump"/>
          </p:cNvPr>
          <p:cNvSpPr/>
          <p:nvPr/>
        </p:nvSpPr>
        <p:spPr>
          <a:xfrm>
            <a:off x="8545567" y="89705"/>
            <a:ext cx="501854" cy="501854"/>
          </a:xfrm>
          <a:custGeom>
            <a:avLst/>
            <a:gdLst/>
            <a:ahLst/>
            <a:cxnLst/>
            <a:rect l="l" t="t" r="r" b="b"/>
            <a:pathLst>
              <a:path w="2205815" h="2205815">
                <a:moveTo>
                  <a:pt x="0" y="0"/>
                </a:moveTo>
                <a:lnTo>
                  <a:pt x="2205815" y="0"/>
                </a:lnTo>
                <a:lnTo>
                  <a:pt x="2205815" y="2205815"/>
                </a:lnTo>
                <a:lnTo>
                  <a:pt x="0" y="220581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9559691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1EFEE"/>
        </a:solid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3C0741D8-3B4F-57C7-E3A3-34D1BC13E8EA}"/>
              </a:ext>
            </a:extLst>
          </p:cNvPr>
          <p:cNvSpPr/>
          <p:nvPr/>
        </p:nvSpPr>
        <p:spPr>
          <a:xfrm>
            <a:off x="304799" y="2431625"/>
            <a:ext cx="4051301" cy="9964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Từ đủ 18 tuổi trở lên.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Rectangle: Rounded Corners 9">
            <a:extLst>
              <a:ext uri="{FF2B5EF4-FFF2-40B4-BE49-F238E27FC236}">
                <a16:creationId xmlns:a16="http://schemas.microsoft.com/office/drawing/2014/main" id="{160BD5D1-8551-C183-133F-2374C2F98E51}"/>
              </a:ext>
            </a:extLst>
          </p:cNvPr>
          <p:cNvSpPr/>
          <p:nvPr/>
        </p:nvSpPr>
        <p:spPr>
          <a:xfrm>
            <a:off x="4816929" y="2431625"/>
            <a:ext cx="4051301" cy="9964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Từ 18 tuổi trở lên.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Rectangle: Rounded Corners 10">
            <a:extLst>
              <a:ext uri="{FF2B5EF4-FFF2-40B4-BE49-F238E27FC236}">
                <a16:creationId xmlns:a16="http://schemas.microsoft.com/office/drawing/2014/main" id="{1EB99F78-A1A8-A713-97B8-C78AFA5A655B}"/>
              </a:ext>
            </a:extLst>
          </p:cNvPr>
          <p:cNvSpPr/>
          <p:nvPr/>
        </p:nvSpPr>
        <p:spPr>
          <a:xfrm>
            <a:off x="304799" y="3764218"/>
            <a:ext cx="4051301" cy="9964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Từ đủ 16 tuổi trở lên.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Rectangle: Rounded Corners 11">
            <a:extLst>
              <a:ext uri="{FF2B5EF4-FFF2-40B4-BE49-F238E27FC236}">
                <a16:creationId xmlns:a16="http://schemas.microsoft.com/office/drawing/2014/main" id="{292FF08E-EF20-330F-4F5A-40692D047633}"/>
              </a:ext>
            </a:extLst>
          </p:cNvPr>
          <p:cNvSpPr/>
          <p:nvPr/>
        </p:nvSpPr>
        <p:spPr>
          <a:xfrm>
            <a:off x="4816929" y="3764218"/>
            <a:ext cx="4051301" cy="9964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Từ đủ 14 tuổi trở lên.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Rounded Corners 12">
            <a:extLst>
              <a:ext uri="{FF2B5EF4-FFF2-40B4-BE49-F238E27FC236}">
                <a16:creationId xmlns:a16="http://schemas.microsoft.com/office/drawing/2014/main" id="{F5B9DC6F-203F-5C12-03FE-092C91BE9F18}"/>
              </a:ext>
            </a:extLst>
          </p:cNvPr>
          <p:cNvSpPr/>
          <p:nvPr/>
        </p:nvSpPr>
        <p:spPr>
          <a:xfrm>
            <a:off x="304799" y="3764218"/>
            <a:ext cx="4051301" cy="996468"/>
          </a:xfrm>
          <a:prstGeom prst="roundRect">
            <a:avLst>
              <a:gd name="adj" fmla="val 9421"/>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Từ đủ 16 tuổi trở lên. </a:t>
            </a:r>
          </a:p>
        </p:txBody>
      </p:sp>
      <p:sp>
        <p:nvSpPr>
          <p:cNvPr id="7" name="Rectangle: Rounded Corners 8">
            <a:extLst>
              <a:ext uri="{FF2B5EF4-FFF2-40B4-BE49-F238E27FC236}">
                <a16:creationId xmlns:a16="http://schemas.microsoft.com/office/drawing/2014/main" id="{3C0741D8-3B4F-57C7-E3A3-34D1BC13E8EA}"/>
              </a:ext>
            </a:extLst>
          </p:cNvPr>
          <p:cNvSpPr/>
          <p:nvPr/>
        </p:nvSpPr>
        <p:spPr>
          <a:xfrm>
            <a:off x="304799" y="362857"/>
            <a:ext cx="8563431" cy="1694543"/>
          </a:xfrm>
          <a:prstGeom prst="roundRect">
            <a:avLst>
              <a:gd name="adj" fmla="val 7212"/>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C00000"/>
                </a:solidFill>
                <a:effectLst/>
                <a:uLnTx/>
                <a:uFillTx/>
                <a:latin typeface="Arial" panose="020B0604020202020204" pitchFamily="34" charset="0"/>
                <a:ea typeface="+mn-ea"/>
                <a:cs typeface="+mn-cs"/>
                <a:sym typeface="Arial"/>
              </a:rPr>
              <a:t>Mảnh ghép số 4: Người phải chịu trách nhiệm hành chính </a:t>
            </a:r>
            <a:endParaRPr kumimoji="0" lang="en-US" sz="2200" b="1" i="0" u="none" strike="noStrike" kern="0" cap="none" spc="0" normalizeH="0" baseline="0" noProof="0">
              <a:ln>
                <a:noFill/>
              </a:ln>
              <a:solidFill>
                <a:srgbClr val="C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C00000"/>
                </a:solidFill>
                <a:effectLst/>
                <a:uLnTx/>
                <a:uFillTx/>
                <a:latin typeface="Arial" panose="020B0604020202020204" pitchFamily="34" charset="0"/>
                <a:ea typeface="+mn-ea"/>
                <a:cs typeface="+mn-cs"/>
                <a:sym typeface="Arial"/>
              </a:rPr>
              <a:t>do mọi vi phạm hành chính mà mình gây ra theo quy định </a:t>
            </a:r>
            <a:endParaRPr kumimoji="0" lang="en-US" sz="2200" b="1" i="0" u="none" strike="noStrike" kern="0" cap="none" spc="0" normalizeH="0" baseline="0" noProof="0">
              <a:ln>
                <a:noFill/>
              </a:ln>
              <a:solidFill>
                <a:srgbClr val="C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C00000"/>
                </a:solidFill>
                <a:effectLst/>
                <a:uLnTx/>
                <a:uFillTx/>
                <a:latin typeface="Arial" panose="020B0604020202020204" pitchFamily="34" charset="0"/>
                <a:ea typeface="+mn-ea"/>
                <a:cs typeface="+mn-cs"/>
                <a:sym typeface="Arial"/>
              </a:rPr>
              <a:t>của pháp luật có độ tuổi là</a:t>
            </a:r>
            <a:endParaRPr kumimoji="0" lang="en-US" sz="2200" b="1" i="0" u="none" strike="noStrike" kern="0" cap="none" spc="0" normalizeH="0" baseline="0" noProof="0">
              <a:ln>
                <a:noFill/>
              </a:ln>
              <a:solidFill>
                <a:srgbClr val="C00000"/>
              </a:solidFill>
              <a:effectLst/>
              <a:uLnTx/>
              <a:uFillTx/>
              <a:latin typeface="Arial"/>
              <a:ea typeface="+mn-ea"/>
              <a:cs typeface="+mn-cs"/>
              <a:sym typeface="Arial"/>
            </a:endParaRPr>
          </a:p>
        </p:txBody>
      </p:sp>
      <p:sp>
        <p:nvSpPr>
          <p:cNvPr id="8" name="Freeform 36">
            <a:hlinkClick r:id="rId3" action="ppaction://hlinksldjump"/>
          </p:cNvPr>
          <p:cNvSpPr/>
          <p:nvPr/>
        </p:nvSpPr>
        <p:spPr>
          <a:xfrm>
            <a:off x="8545567" y="89705"/>
            <a:ext cx="501854" cy="501854"/>
          </a:xfrm>
          <a:custGeom>
            <a:avLst/>
            <a:gdLst/>
            <a:ahLst/>
            <a:cxnLst/>
            <a:rect l="l" t="t" r="r" b="b"/>
            <a:pathLst>
              <a:path w="2205815" h="2205815">
                <a:moveTo>
                  <a:pt x="0" y="0"/>
                </a:moveTo>
                <a:lnTo>
                  <a:pt x="2205815" y="0"/>
                </a:lnTo>
                <a:lnTo>
                  <a:pt x="2205815" y="2205815"/>
                </a:lnTo>
                <a:lnTo>
                  <a:pt x="0" y="220581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1622901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283804987"/>
              </p:ext>
            </p:extLst>
          </p:nvPr>
        </p:nvGraphicFramePr>
        <p:xfrm>
          <a:off x="245660" y="313899"/>
          <a:ext cx="8652680" cy="3985146"/>
        </p:xfrm>
        <a:graphic>
          <a:graphicData uri="http://schemas.openxmlformats.org/drawingml/2006/table">
            <a:tbl>
              <a:tblPr firstRow="1" firstCol="1" bandRow="1">
                <a:tableStyleId>{11F0968E-4D6A-4944-B507-FFABE08E3E8F}</a:tableStyleId>
              </a:tblPr>
              <a:tblGrid>
                <a:gridCol w="2552131">
                  <a:extLst>
                    <a:ext uri="{9D8B030D-6E8A-4147-A177-3AD203B41FA5}">
                      <a16:colId xmlns:a16="http://schemas.microsoft.com/office/drawing/2014/main" val="1580255415"/>
                    </a:ext>
                  </a:extLst>
                </a:gridCol>
                <a:gridCol w="6100549">
                  <a:extLst>
                    <a:ext uri="{9D8B030D-6E8A-4147-A177-3AD203B41FA5}">
                      <a16:colId xmlns:a16="http://schemas.microsoft.com/office/drawing/2014/main" val="2340657720"/>
                    </a:ext>
                  </a:extLst>
                </a:gridCol>
              </a:tblGrid>
              <a:tr h="1317294">
                <a:tc>
                  <a:txBody>
                    <a:bodyPr/>
                    <a:lstStyle/>
                    <a:p>
                      <a:pPr marL="0" marR="0" algn="ctr">
                        <a:lnSpc>
                          <a:spcPct val="150000"/>
                        </a:lnSpc>
                        <a:spcBef>
                          <a:spcPts val="100"/>
                        </a:spcBef>
                        <a:spcAft>
                          <a:spcPts val="100"/>
                        </a:spcAft>
                      </a:pPr>
                      <a:r>
                        <a:rPr lang="en-US" sz="2200" b="1">
                          <a:effectLst/>
                          <a:latin typeface="+mj-lt"/>
                        </a:rPr>
                        <a:t>Hành vi vi phạm pháp luật</a:t>
                      </a:r>
                      <a:endParaRPr lang="en-US" sz="22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lnSpc>
                          <a:spcPct val="150000"/>
                        </a:lnSpc>
                        <a:spcBef>
                          <a:spcPts val="100"/>
                        </a:spcBef>
                        <a:spcAft>
                          <a:spcPts val="100"/>
                        </a:spcAft>
                      </a:pPr>
                      <a:r>
                        <a:rPr lang="en-US" sz="2200" b="1">
                          <a:effectLst/>
                          <a:latin typeface="+mj-lt"/>
                        </a:rPr>
                        <a:t>Hậu quả</a:t>
                      </a:r>
                      <a:endParaRPr lang="en-US" sz="22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6898822"/>
                  </a:ext>
                </a:extLst>
              </a:tr>
              <a:tr h="2667852">
                <a:tc>
                  <a:txBody>
                    <a:bodyPr/>
                    <a:lstStyle/>
                    <a:p>
                      <a:pPr marL="0" marR="0" algn="ctr">
                        <a:lnSpc>
                          <a:spcPct val="150000"/>
                        </a:lnSpc>
                        <a:spcBef>
                          <a:spcPts val="100"/>
                        </a:spcBef>
                        <a:spcAft>
                          <a:spcPts val="100"/>
                        </a:spcAft>
                      </a:pPr>
                      <a:r>
                        <a:rPr lang="en-US" sz="2200">
                          <a:solidFill>
                            <a:srgbClr val="000000"/>
                          </a:solidFill>
                          <a:effectLst/>
                          <a:latin typeface="+mj-lt"/>
                          <a:ea typeface="Times New Roman" panose="02020603050405020304" pitchFamily="18" charset="0"/>
                          <a:cs typeface="Calibri" panose="020F0502020204030204" pitchFamily="34" charset="0"/>
                        </a:rPr>
                        <a:t>Hành vi không nộp thuế kinh doanh.</a:t>
                      </a:r>
                      <a:endParaRPr lang="en-US" sz="2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2200">
                          <a:effectLst/>
                          <a:latin typeface="+mj-lt"/>
                        </a:rPr>
                        <a:t>• </a:t>
                      </a:r>
                      <a:r>
                        <a:rPr lang="en-US" sz="2200">
                          <a:solidFill>
                            <a:srgbClr val="000000"/>
                          </a:solidFill>
                          <a:effectLst/>
                          <a:latin typeface="+mj-lt"/>
                          <a:ea typeface="Times New Roman" panose="02020603050405020304" pitchFamily="18" charset="0"/>
                          <a:cs typeface="Calibri" panose="020F0502020204030204" pitchFamily="34" charset="0"/>
                        </a:rPr>
                        <a:t>Xử phạt hành chính từ 200.000 đến 1.000.000.000 đồng tuỳ theo mức độ vi phạm.</a:t>
                      </a:r>
                      <a:endParaRPr lang="en-US" sz="22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200">
                          <a:effectLst/>
                          <a:latin typeface="+mj-lt"/>
                        </a:rPr>
                        <a:t>• </a:t>
                      </a:r>
                      <a:r>
                        <a:rPr lang="en-US" sz="2200">
                          <a:solidFill>
                            <a:srgbClr val="000000"/>
                          </a:solidFill>
                          <a:effectLst/>
                          <a:latin typeface="+mj-lt"/>
                          <a:ea typeface="Times New Roman" panose="02020603050405020304" pitchFamily="18" charset="0"/>
                          <a:cs typeface="Calibri" panose="020F0502020204030204" pitchFamily="34" charset="0"/>
                        </a:rPr>
                        <a:t>Khoá mã số thuế hoặc truy cứu trách nhiệm hình sự.</a:t>
                      </a:r>
                      <a:endParaRPr lang="en-US" sz="2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237675901"/>
                  </a:ext>
                </a:extLst>
              </a:tr>
            </a:tbl>
          </a:graphicData>
        </a:graphic>
      </p:graphicFrame>
    </p:spTree>
    <p:extLst>
      <p:ext uri="{BB962C8B-B14F-4D97-AF65-F5344CB8AC3E}">
        <p14:creationId xmlns:p14="http://schemas.microsoft.com/office/powerpoint/2010/main" val="26279622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1EFEE"/>
        </a:solid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3C0741D8-3B4F-57C7-E3A3-34D1BC13E8EA}"/>
              </a:ext>
            </a:extLst>
          </p:cNvPr>
          <p:cNvSpPr/>
          <p:nvPr/>
        </p:nvSpPr>
        <p:spPr>
          <a:xfrm>
            <a:off x="304799" y="1422400"/>
            <a:ext cx="3835401" cy="15171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Công dân ở bất kỳ độ tuổi nào vi phạm pháp luật đều bị xử lý như nhau.</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Rectangle: Rounded Corners 9">
            <a:extLst>
              <a:ext uri="{FF2B5EF4-FFF2-40B4-BE49-F238E27FC236}">
                <a16:creationId xmlns:a16="http://schemas.microsoft.com/office/drawing/2014/main" id="{160BD5D1-8551-C183-133F-2374C2F98E51}"/>
              </a:ext>
            </a:extLst>
          </p:cNvPr>
          <p:cNvSpPr/>
          <p:nvPr/>
        </p:nvSpPr>
        <p:spPr>
          <a:xfrm>
            <a:off x="4356101" y="1422400"/>
            <a:ext cx="4512130" cy="15171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Công dân nào vi phạm quy định của cơ quan, đơn vị, đều phải chịu trách nhiệm kỷ luật.</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Rectangle: Rounded Corners 10">
            <a:extLst>
              <a:ext uri="{FF2B5EF4-FFF2-40B4-BE49-F238E27FC236}">
                <a16:creationId xmlns:a16="http://schemas.microsoft.com/office/drawing/2014/main" id="{1EB99F78-A1A8-A713-97B8-C78AFA5A655B}"/>
              </a:ext>
            </a:extLst>
          </p:cNvPr>
          <p:cNvSpPr/>
          <p:nvPr/>
        </p:nvSpPr>
        <p:spPr>
          <a:xfrm>
            <a:off x="304799" y="3243518"/>
            <a:ext cx="3835401" cy="15171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Công dân nào vi phạm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pháp luật cũng bị xử lý theo quy định của pháp luật.</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Rectangle: Rounded Corners 11">
            <a:extLst>
              <a:ext uri="{FF2B5EF4-FFF2-40B4-BE49-F238E27FC236}">
                <a16:creationId xmlns:a16="http://schemas.microsoft.com/office/drawing/2014/main" id="{292FF08E-EF20-330F-4F5A-40692D047633}"/>
              </a:ext>
            </a:extLst>
          </p:cNvPr>
          <p:cNvSpPr/>
          <p:nvPr/>
        </p:nvSpPr>
        <p:spPr>
          <a:xfrm>
            <a:off x="4356101" y="3243518"/>
            <a:ext cx="4512130" cy="15171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Công dân nào do thiếu hiểu biết về pháp luật mà vi phạm pháp luật thì không phải chịu trách nhiệm pháp lý.</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Rounded Corners 12">
            <a:extLst>
              <a:ext uri="{FF2B5EF4-FFF2-40B4-BE49-F238E27FC236}">
                <a16:creationId xmlns:a16="http://schemas.microsoft.com/office/drawing/2014/main" id="{F5B9DC6F-203F-5C12-03FE-092C91BE9F18}"/>
              </a:ext>
            </a:extLst>
          </p:cNvPr>
          <p:cNvSpPr/>
          <p:nvPr/>
        </p:nvSpPr>
        <p:spPr>
          <a:xfrm>
            <a:off x="304799" y="3243518"/>
            <a:ext cx="3835401" cy="1517168"/>
          </a:xfrm>
          <a:prstGeom prst="roundRect">
            <a:avLst>
              <a:gd name="adj" fmla="val 9421"/>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Công dân nào vi phạm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pháp luật cũng bị xử lý theo quy định của pháp luật.</a:t>
            </a:r>
          </a:p>
        </p:txBody>
      </p:sp>
      <p:sp>
        <p:nvSpPr>
          <p:cNvPr id="7" name="Rectangle: Rounded Corners 8">
            <a:extLst>
              <a:ext uri="{FF2B5EF4-FFF2-40B4-BE49-F238E27FC236}">
                <a16:creationId xmlns:a16="http://schemas.microsoft.com/office/drawing/2014/main" id="{3C0741D8-3B4F-57C7-E3A3-34D1BC13E8EA}"/>
              </a:ext>
            </a:extLst>
          </p:cNvPr>
          <p:cNvSpPr/>
          <p:nvPr/>
        </p:nvSpPr>
        <p:spPr>
          <a:xfrm>
            <a:off x="304799" y="279400"/>
            <a:ext cx="8563431" cy="863600"/>
          </a:xfrm>
          <a:prstGeom prst="roundRect">
            <a:avLst>
              <a:gd name="adj" fmla="val 7212"/>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C00000"/>
                </a:solidFill>
                <a:effectLst/>
                <a:uLnTx/>
                <a:uFillTx/>
                <a:latin typeface="Arial" panose="020B0604020202020204" pitchFamily="34" charset="0"/>
                <a:ea typeface="+mn-ea"/>
                <a:cs typeface="+mn-cs"/>
                <a:sym typeface="Arial"/>
              </a:rPr>
              <a:t>Mảnh ghép số 5: Công dân bình đẳng về trách nhiệm pháp lý là:</a:t>
            </a:r>
            <a:endParaRPr kumimoji="0" lang="en-US" sz="2000" b="1" i="0" u="none" strike="noStrike" kern="0" cap="none" spc="0" normalizeH="0" baseline="0" noProof="0">
              <a:ln>
                <a:noFill/>
              </a:ln>
              <a:solidFill>
                <a:srgbClr val="C00000"/>
              </a:solidFill>
              <a:effectLst/>
              <a:uLnTx/>
              <a:uFillTx/>
              <a:latin typeface="Arial"/>
              <a:ea typeface="+mn-ea"/>
              <a:cs typeface="+mn-cs"/>
              <a:sym typeface="Arial"/>
            </a:endParaRPr>
          </a:p>
        </p:txBody>
      </p:sp>
      <p:sp>
        <p:nvSpPr>
          <p:cNvPr id="8" name="Freeform 36">
            <a:hlinkClick r:id="rId3" action="ppaction://hlinksldjump"/>
          </p:cNvPr>
          <p:cNvSpPr/>
          <p:nvPr/>
        </p:nvSpPr>
        <p:spPr>
          <a:xfrm>
            <a:off x="8545567" y="89705"/>
            <a:ext cx="501854" cy="501854"/>
          </a:xfrm>
          <a:custGeom>
            <a:avLst/>
            <a:gdLst/>
            <a:ahLst/>
            <a:cxnLst/>
            <a:rect l="l" t="t" r="r" b="b"/>
            <a:pathLst>
              <a:path w="2205815" h="2205815">
                <a:moveTo>
                  <a:pt x="0" y="0"/>
                </a:moveTo>
                <a:lnTo>
                  <a:pt x="2205815" y="0"/>
                </a:lnTo>
                <a:lnTo>
                  <a:pt x="2205815" y="2205815"/>
                </a:lnTo>
                <a:lnTo>
                  <a:pt x="0" y="220581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1632220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1EFEE"/>
        </a:solid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3C0741D8-3B4F-57C7-E3A3-34D1BC13E8EA}"/>
              </a:ext>
            </a:extLst>
          </p:cNvPr>
          <p:cNvSpPr/>
          <p:nvPr/>
        </p:nvSpPr>
        <p:spPr>
          <a:xfrm>
            <a:off x="304799" y="2032000"/>
            <a:ext cx="40513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sv-SE" sz="2000" b="0" i="0" u="none" strike="noStrike" kern="0" cap="none" spc="0" normalizeH="0" baseline="0" noProof="0">
                <a:ln>
                  <a:noFill/>
                </a:ln>
                <a:solidFill>
                  <a:srgbClr val="000000"/>
                </a:solidFill>
                <a:effectLst/>
                <a:uLnTx/>
                <a:uFillTx/>
                <a:latin typeface="Arial"/>
                <a:ea typeface="+mn-ea"/>
                <a:cs typeface="+mn-cs"/>
                <a:sym typeface="Arial"/>
              </a:rPr>
              <a:t>A. Vi phạm hành chính.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Rectangle: Rounded Corners 9">
            <a:extLst>
              <a:ext uri="{FF2B5EF4-FFF2-40B4-BE49-F238E27FC236}">
                <a16:creationId xmlns:a16="http://schemas.microsoft.com/office/drawing/2014/main" id="{160BD5D1-8551-C183-133F-2374C2F98E51}"/>
              </a:ext>
            </a:extLst>
          </p:cNvPr>
          <p:cNvSpPr/>
          <p:nvPr/>
        </p:nvSpPr>
        <p:spPr>
          <a:xfrm>
            <a:off x="4816929" y="2032000"/>
            <a:ext cx="40513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Vi phạm dân sự.</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Rectangle: Rounded Corners 10">
            <a:extLst>
              <a:ext uri="{FF2B5EF4-FFF2-40B4-BE49-F238E27FC236}">
                <a16:creationId xmlns:a16="http://schemas.microsoft.com/office/drawing/2014/main" id="{1EB99F78-A1A8-A713-97B8-C78AFA5A655B}"/>
              </a:ext>
            </a:extLst>
          </p:cNvPr>
          <p:cNvSpPr/>
          <p:nvPr/>
        </p:nvSpPr>
        <p:spPr>
          <a:xfrm>
            <a:off x="304799" y="3573718"/>
            <a:ext cx="40513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Vi phạm kỷ luật.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Rectangle: Rounded Corners 11">
            <a:extLst>
              <a:ext uri="{FF2B5EF4-FFF2-40B4-BE49-F238E27FC236}">
                <a16:creationId xmlns:a16="http://schemas.microsoft.com/office/drawing/2014/main" id="{292FF08E-EF20-330F-4F5A-40692D047633}"/>
              </a:ext>
            </a:extLst>
          </p:cNvPr>
          <p:cNvSpPr/>
          <p:nvPr/>
        </p:nvSpPr>
        <p:spPr>
          <a:xfrm>
            <a:off x="4816929" y="3573718"/>
            <a:ext cx="40513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sv-SE" sz="2000" b="0" i="0" u="none" strike="noStrike" kern="0" cap="none" spc="0" normalizeH="0" baseline="0" noProof="0">
                <a:ln>
                  <a:noFill/>
                </a:ln>
                <a:solidFill>
                  <a:srgbClr val="000000"/>
                </a:solidFill>
                <a:effectLst/>
                <a:uLnTx/>
                <a:uFillTx/>
                <a:latin typeface="Arial"/>
                <a:ea typeface="+mn-ea"/>
                <a:cs typeface="+mn-cs"/>
                <a:sym typeface="Arial"/>
              </a:rPr>
              <a:t>D. Vi phạm hình sự.</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Rounded Corners 12">
            <a:extLst>
              <a:ext uri="{FF2B5EF4-FFF2-40B4-BE49-F238E27FC236}">
                <a16:creationId xmlns:a16="http://schemas.microsoft.com/office/drawing/2014/main" id="{F5B9DC6F-203F-5C12-03FE-092C91BE9F18}"/>
              </a:ext>
            </a:extLst>
          </p:cNvPr>
          <p:cNvSpPr/>
          <p:nvPr/>
        </p:nvSpPr>
        <p:spPr>
          <a:xfrm>
            <a:off x="304798" y="3573718"/>
            <a:ext cx="4051301" cy="1186968"/>
          </a:xfrm>
          <a:prstGeom prst="roundRect">
            <a:avLst>
              <a:gd name="adj" fmla="val 9421"/>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Vi phạm kỷ luật. </a:t>
            </a:r>
          </a:p>
        </p:txBody>
      </p:sp>
      <p:sp>
        <p:nvSpPr>
          <p:cNvPr id="7" name="Rectangle: Rounded Corners 8">
            <a:extLst>
              <a:ext uri="{FF2B5EF4-FFF2-40B4-BE49-F238E27FC236}">
                <a16:creationId xmlns:a16="http://schemas.microsoft.com/office/drawing/2014/main" id="{3C0741D8-3B4F-57C7-E3A3-34D1BC13E8EA}"/>
              </a:ext>
            </a:extLst>
          </p:cNvPr>
          <p:cNvSpPr/>
          <p:nvPr/>
        </p:nvSpPr>
        <p:spPr>
          <a:xfrm>
            <a:off x="304799" y="362857"/>
            <a:ext cx="8563431" cy="1314393"/>
          </a:xfrm>
          <a:prstGeom prst="roundRect">
            <a:avLst>
              <a:gd name="adj" fmla="val 7212"/>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C00000"/>
                </a:solidFill>
                <a:effectLst/>
                <a:uLnTx/>
                <a:uFillTx/>
                <a:latin typeface="Arial" panose="020B0604020202020204" pitchFamily="34" charset="0"/>
                <a:ea typeface="+mn-ea"/>
                <a:cs typeface="+mn-cs"/>
                <a:sym typeface="Arial"/>
              </a:rPr>
              <a:t>Mảnh ghép số 6: Hành vi vi phạm các quy tắc, quy chế </a:t>
            </a:r>
            <a:endParaRPr kumimoji="0" lang="en-US" sz="2200" b="1" i="0" u="none" strike="noStrike" kern="0" cap="none" spc="0" normalizeH="0" baseline="0" noProof="0">
              <a:ln>
                <a:noFill/>
              </a:ln>
              <a:solidFill>
                <a:srgbClr val="C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C00000"/>
                </a:solidFill>
                <a:effectLst/>
                <a:uLnTx/>
                <a:uFillTx/>
                <a:latin typeface="Arial" panose="020B0604020202020204" pitchFamily="34" charset="0"/>
                <a:ea typeface="+mn-ea"/>
                <a:cs typeface="+mn-cs"/>
                <a:sym typeface="Arial"/>
              </a:rPr>
              <a:t>được xác lập trong một tổ chức, cơ quan, đơn vị là</a:t>
            </a:r>
            <a:endParaRPr kumimoji="0" lang="en-US" sz="2200" b="1" i="0" u="none" strike="noStrike" kern="0" cap="none" spc="0" normalizeH="0" baseline="0" noProof="0">
              <a:ln>
                <a:noFill/>
              </a:ln>
              <a:solidFill>
                <a:srgbClr val="C00000"/>
              </a:solidFill>
              <a:effectLst/>
              <a:uLnTx/>
              <a:uFillTx/>
              <a:latin typeface="Arial"/>
              <a:ea typeface="+mn-ea"/>
              <a:cs typeface="+mn-cs"/>
              <a:sym typeface="Arial"/>
            </a:endParaRPr>
          </a:p>
        </p:txBody>
      </p:sp>
      <p:sp>
        <p:nvSpPr>
          <p:cNvPr id="8" name="Freeform 36">
            <a:hlinkClick r:id="rId3" action="ppaction://hlinksldjump"/>
          </p:cNvPr>
          <p:cNvSpPr/>
          <p:nvPr/>
        </p:nvSpPr>
        <p:spPr>
          <a:xfrm>
            <a:off x="8545567" y="89705"/>
            <a:ext cx="501854" cy="501854"/>
          </a:xfrm>
          <a:custGeom>
            <a:avLst/>
            <a:gdLst/>
            <a:ahLst/>
            <a:cxnLst/>
            <a:rect l="l" t="t" r="r" b="b"/>
            <a:pathLst>
              <a:path w="2205815" h="2205815">
                <a:moveTo>
                  <a:pt x="0" y="0"/>
                </a:moveTo>
                <a:lnTo>
                  <a:pt x="2205815" y="0"/>
                </a:lnTo>
                <a:lnTo>
                  <a:pt x="2205815" y="2205815"/>
                </a:lnTo>
                <a:lnTo>
                  <a:pt x="0" y="220581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04216630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1EFEE"/>
        </a:solid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3C0741D8-3B4F-57C7-E3A3-34D1BC13E8EA}"/>
              </a:ext>
            </a:extLst>
          </p:cNvPr>
          <p:cNvSpPr/>
          <p:nvPr/>
        </p:nvSpPr>
        <p:spPr>
          <a:xfrm>
            <a:off x="304799" y="2032000"/>
            <a:ext cx="40513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sv-SE" sz="2000" b="0" i="0" u="none" strike="noStrike" kern="0" cap="none" spc="0" normalizeH="0" baseline="0" noProof="0">
                <a:ln>
                  <a:noFill/>
                </a:ln>
                <a:solidFill>
                  <a:srgbClr val="000000"/>
                </a:solidFill>
                <a:effectLst/>
                <a:uLnTx/>
                <a:uFillTx/>
                <a:latin typeface="Arial"/>
                <a:ea typeface="+mn-ea"/>
                <a:cs typeface="+mn-cs"/>
                <a:sym typeface="Arial"/>
              </a:rPr>
              <a:t>A. hành vi vi phạm pháp luật.</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Rectangle: Rounded Corners 9">
            <a:extLst>
              <a:ext uri="{FF2B5EF4-FFF2-40B4-BE49-F238E27FC236}">
                <a16:creationId xmlns:a16="http://schemas.microsoft.com/office/drawing/2014/main" id="{160BD5D1-8551-C183-133F-2374C2F98E51}"/>
              </a:ext>
            </a:extLst>
          </p:cNvPr>
          <p:cNvSpPr/>
          <p:nvPr/>
        </p:nvSpPr>
        <p:spPr>
          <a:xfrm>
            <a:off x="4816929" y="2032000"/>
            <a:ext cx="40513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tính chất phạm tội.</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Rectangle: Rounded Corners 10">
            <a:extLst>
              <a:ext uri="{FF2B5EF4-FFF2-40B4-BE49-F238E27FC236}">
                <a16:creationId xmlns:a16="http://schemas.microsoft.com/office/drawing/2014/main" id="{1EB99F78-A1A8-A713-97B8-C78AFA5A655B}"/>
              </a:ext>
            </a:extLst>
          </p:cNvPr>
          <p:cNvSpPr/>
          <p:nvPr/>
        </p:nvSpPr>
        <p:spPr>
          <a:xfrm>
            <a:off x="304799" y="3573718"/>
            <a:ext cx="40513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mức độ gây thiệt hại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của hành vi.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Rectangle: Rounded Corners 11">
            <a:extLst>
              <a:ext uri="{FF2B5EF4-FFF2-40B4-BE49-F238E27FC236}">
                <a16:creationId xmlns:a16="http://schemas.microsoft.com/office/drawing/2014/main" id="{292FF08E-EF20-330F-4F5A-40692D047633}"/>
              </a:ext>
            </a:extLst>
          </p:cNvPr>
          <p:cNvSpPr/>
          <p:nvPr/>
        </p:nvSpPr>
        <p:spPr>
          <a:xfrm>
            <a:off x="4816929" y="3573718"/>
            <a:ext cx="40513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khả năng nhận thức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của chủ thể.</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Rounded Corners 12">
            <a:extLst>
              <a:ext uri="{FF2B5EF4-FFF2-40B4-BE49-F238E27FC236}">
                <a16:creationId xmlns:a16="http://schemas.microsoft.com/office/drawing/2014/main" id="{F5B9DC6F-203F-5C12-03FE-092C91BE9F18}"/>
              </a:ext>
            </a:extLst>
          </p:cNvPr>
          <p:cNvSpPr/>
          <p:nvPr/>
        </p:nvSpPr>
        <p:spPr>
          <a:xfrm>
            <a:off x="304799" y="2032000"/>
            <a:ext cx="4051301" cy="1186968"/>
          </a:xfrm>
          <a:prstGeom prst="roundRect">
            <a:avLst>
              <a:gd name="adj" fmla="val 9421"/>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sv-SE" sz="2000" b="0" i="0" u="none" strike="noStrike" kern="0" cap="none" spc="0" normalizeH="0" baseline="0" noProof="0">
                <a:ln>
                  <a:noFill/>
                </a:ln>
                <a:solidFill>
                  <a:srgbClr val="000000"/>
                </a:solidFill>
                <a:effectLst/>
                <a:uLnTx/>
                <a:uFillTx/>
                <a:latin typeface="Arial"/>
                <a:ea typeface="+mn-ea"/>
                <a:cs typeface="+mn-cs"/>
                <a:sym typeface="Arial"/>
              </a:rPr>
              <a:t>A. hành vi vi phạm pháp luật.</a:t>
            </a:r>
          </a:p>
        </p:txBody>
      </p:sp>
      <p:sp>
        <p:nvSpPr>
          <p:cNvPr id="7" name="Rectangle: Rounded Corners 8">
            <a:extLst>
              <a:ext uri="{FF2B5EF4-FFF2-40B4-BE49-F238E27FC236}">
                <a16:creationId xmlns:a16="http://schemas.microsoft.com/office/drawing/2014/main" id="{3C0741D8-3B4F-57C7-E3A3-34D1BC13E8EA}"/>
              </a:ext>
            </a:extLst>
          </p:cNvPr>
          <p:cNvSpPr/>
          <p:nvPr/>
        </p:nvSpPr>
        <p:spPr>
          <a:xfrm>
            <a:off x="304799" y="362857"/>
            <a:ext cx="8563431" cy="1314393"/>
          </a:xfrm>
          <a:prstGeom prst="roundRect">
            <a:avLst>
              <a:gd name="adj" fmla="val 7212"/>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C00000"/>
                </a:solidFill>
                <a:effectLst/>
                <a:uLnTx/>
                <a:uFillTx/>
                <a:latin typeface="Arial" panose="020B0604020202020204" pitchFamily="34" charset="0"/>
                <a:ea typeface="+mn-ea"/>
                <a:cs typeface="+mn-cs"/>
                <a:sym typeface="Arial"/>
              </a:rPr>
              <a:t>Mảnh ghép số 7: Cơ sở để truy cứu trách nhiệm pháp lý là:</a:t>
            </a:r>
            <a:endParaRPr kumimoji="0" lang="en-US" sz="2200" b="1" i="0" u="none" strike="noStrike" kern="0" cap="none" spc="0" normalizeH="0" baseline="0" noProof="0">
              <a:ln>
                <a:noFill/>
              </a:ln>
              <a:solidFill>
                <a:srgbClr val="C00000"/>
              </a:solidFill>
              <a:effectLst/>
              <a:uLnTx/>
              <a:uFillTx/>
              <a:latin typeface="Arial"/>
              <a:ea typeface="+mn-ea"/>
              <a:cs typeface="+mn-cs"/>
              <a:sym typeface="Arial"/>
            </a:endParaRPr>
          </a:p>
        </p:txBody>
      </p:sp>
      <p:sp>
        <p:nvSpPr>
          <p:cNvPr id="8" name="Freeform 36">
            <a:hlinkClick r:id="rId3" action="ppaction://hlinksldjump"/>
          </p:cNvPr>
          <p:cNvSpPr/>
          <p:nvPr/>
        </p:nvSpPr>
        <p:spPr>
          <a:xfrm>
            <a:off x="8545567" y="89705"/>
            <a:ext cx="501854" cy="501854"/>
          </a:xfrm>
          <a:custGeom>
            <a:avLst/>
            <a:gdLst/>
            <a:ahLst/>
            <a:cxnLst/>
            <a:rect l="l" t="t" r="r" b="b"/>
            <a:pathLst>
              <a:path w="2205815" h="2205815">
                <a:moveTo>
                  <a:pt x="0" y="0"/>
                </a:moveTo>
                <a:lnTo>
                  <a:pt x="2205815" y="0"/>
                </a:lnTo>
                <a:lnTo>
                  <a:pt x="2205815" y="2205815"/>
                </a:lnTo>
                <a:lnTo>
                  <a:pt x="0" y="220581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0887056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1EFEE"/>
        </a:solid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3C0741D8-3B4F-57C7-E3A3-34D1BC13E8EA}"/>
              </a:ext>
            </a:extLst>
          </p:cNvPr>
          <p:cNvSpPr/>
          <p:nvPr/>
        </p:nvSpPr>
        <p:spPr>
          <a:xfrm>
            <a:off x="304799" y="2032000"/>
            <a:ext cx="40513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Có.</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Rectangle: Rounded Corners 9">
            <a:extLst>
              <a:ext uri="{FF2B5EF4-FFF2-40B4-BE49-F238E27FC236}">
                <a16:creationId xmlns:a16="http://schemas.microsoft.com/office/drawing/2014/main" id="{160BD5D1-8551-C183-133F-2374C2F98E51}"/>
              </a:ext>
            </a:extLst>
          </p:cNvPr>
          <p:cNvSpPr/>
          <p:nvPr/>
        </p:nvSpPr>
        <p:spPr>
          <a:xfrm>
            <a:off x="4816929" y="2032000"/>
            <a:ext cx="40513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Không.</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Rectangle: Rounded Corners 10">
            <a:extLst>
              <a:ext uri="{FF2B5EF4-FFF2-40B4-BE49-F238E27FC236}">
                <a16:creationId xmlns:a16="http://schemas.microsoft.com/office/drawing/2014/main" id="{1EB99F78-A1A8-A713-97B8-C78AFA5A655B}"/>
              </a:ext>
            </a:extLst>
          </p:cNvPr>
          <p:cNvSpPr/>
          <p:nvPr/>
        </p:nvSpPr>
        <p:spPr>
          <a:xfrm>
            <a:off x="304799" y="3573718"/>
            <a:ext cx="40513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Tuỳ từng trường hợp.</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Rectangle: Rounded Corners 11">
            <a:extLst>
              <a:ext uri="{FF2B5EF4-FFF2-40B4-BE49-F238E27FC236}">
                <a16:creationId xmlns:a16="http://schemas.microsoft.com/office/drawing/2014/main" id="{292FF08E-EF20-330F-4F5A-40692D047633}"/>
              </a:ext>
            </a:extLst>
          </p:cNvPr>
          <p:cNvSpPr/>
          <p:nvPr/>
        </p:nvSpPr>
        <p:spPr>
          <a:xfrm>
            <a:off x="4816929" y="3573718"/>
            <a:ext cx="4051301" cy="1186968"/>
          </a:xfrm>
          <a:prstGeom prst="roundRect">
            <a:avLst>
              <a:gd name="adj" fmla="val 9421"/>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i-FI" sz="2000" b="0" i="0" u="none" strike="noStrike" kern="0" cap="none" spc="0" normalizeH="0" baseline="0" noProof="0">
                <a:ln>
                  <a:noFill/>
                </a:ln>
                <a:solidFill>
                  <a:srgbClr val="000000"/>
                </a:solidFill>
                <a:effectLst/>
                <a:uLnTx/>
                <a:uFillTx/>
                <a:latin typeface="Arial"/>
                <a:ea typeface="+mn-ea"/>
                <a:cs typeface="+mn-cs"/>
                <a:sym typeface="Arial"/>
              </a:rPr>
              <a:t>D. Tất cả đều sai.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Rounded Corners 12">
            <a:extLst>
              <a:ext uri="{FF2B5EF4-FFF2-40B4-BE49-F238E27FC236}">
                <a16:creationId xmlns:a16="http://schemas.microsoft.com/office/drawing/2014/main" id="{F5B9DC6F-203F-5C12-03FE-092C91BE9F18}"/>
              </a:ext>
            </a:extLst>
          </p:cNvPr>
          <p:cNvSpPr/>
          <p:nvPr/>
        </p:nvSpPr>
        <p:spPr>
          <a:xfrm>
            <a:off x="4816929" y="2032000"/>
            <a:ext cx="4051301" cy="1186968"/>
          </a:xfrm>
          <a:prstGeom prst="roundRect">
            <a:avLst>
              <a:gd name="adj" fmla="val 9421"/>
            </a:avLst>
          </a:prstGeom>
          <a:solidFill>
            <a:schemeClr val="bg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Không.</a:t>
            </a:r>
          </a:p>
        </p:txBody>
      </p:sp>
      <p:sp>
        <p:nvSpPr>
          <p:cNvPr id="7" name="Rectangle: Rounded Corners 8">
            <a:extLst>
              <a:ext uri="{FF2B5EF4-FFF2-40B4-BE49-F238E27FC236}">
                <a16:creationId xmlns:a16="http://schemas.microsoft.com/office/drawing/2014/main" id="{3C0741D8-3B4F-57C7-E3A3-34D1BC13E8EA}"/>
              </a:ext>
            </a:extLst>
          </p:cNvPr>
          <p:cNvSpPr/>
          <p:nvPr/>
        </p:nvSpPr>
        <p:spPr>
          <a:xfrm>
            <a:off x="304799" y="362857"/>
            <a:ext cx="8563431" cy="1314393"/>
          </a:xfrm>
          <a:prstGeom prst="roundRect">
            <a:avLst>
              <a:gd name="adj" fmla="val 7212"/>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C00000"/>
                </a:solidFill>
                <a:effectLst/>
                <a:uLnTx/>
                <a:uFillTx/>
                <a:latin typeface="Arial" panose="020B0604020202020204" pitchFamily="34" charset="0"/>
                <a:ea typeface="+mn-ea"/>
                <a:cs typeface="+mn-cs"/>
                <a:sym typeface="Arial"/>
              </a:rPr>
              <a:t>Mảnh ghép số 8: Người bị bệnh tâm thần có hành vi </a:t>
            </a:r>
            <a:endParaRPr kumimoji="0" lang="en-US" sz="2200" b="1" i="0" u="none" strike="noStrike" kern="0" cap="none" spc="0" normalizeH="0" baseline="0" noProof="0">
              <a:ln>
                <a:noFill/>
              </a:ln>
              <a:solidFill>
                <a:srgbClr val="C00000"/>
              </a:solidFill>
              <a:effectLst/>
              <a:uLnTx/>
              <a:uFillTx/>
              <a:latin typeface="Arial"/>
              <a:ea typeface="+mn-ea"/>
              <a:cs typeface="+mn-cs"/>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C00000"/>
                </a:solidFill>
                <a:effectLst/>
                <a:uLnTx/>
                <a:uFillTx/>
                <a:latin typeface="Arial" panose="020B0604020202020204" pitchFamily="34" charset="0"/>
                <a:ea typeface="+mn-ea"/>
                <a:cs typeface="+mn-cs"/>
                <a:sym typeface="Arial"/>
              </a:rPr>
              <a:t>trái pháp luật có được xem là vi phạm pháp luật không?</a:t>
            </a:r>
            <a:endParaRPr kumimoji="0" lang="en-US" sz="2200" b="1" i="0" u="none" strike="noStrike" kern="0" cap="none" spc="0" normalizeH="0" baseline="0" noProof="0">
              <a:ln>
                <a:noFill/>
              </a:ln>
              <a:solidFill>
                <a:srgbClr val="C00000"/>
              </a:solidFill>
              <a:effectLst/>
              <a:uLnTx/>
              <a:uFillTx/>
              <a:latin typeface="Arial"/>
              <a:ea typeface="+mn-ea"/>
              <a:cs typeface="+mn-cs"/>
              <a:sym typeface="Arial"/>
            </a:endParaRPr>
          </a:p>
        </p:txBody>
      </p:sp>
      <p:sp>
        <p:nvSpPr>
          <p:cNvPr id="8" name="Freeform 36">
            <a:hlinkClick r:id="rId3" action="ppaction://hlinksldjump"/>
          </p:cNvPr>
          <p:cNvSpPr/>
          <p:nvPr/>
        </p:nvSpPr>
        <p:spPr>
          <a:xfrm>
            <a:off x="8545567" y="89705"/>
            <a:ext cx="501854" cy="501854"/>
          </a:xfrm>
          <a:custGeom>
            <a:avLst/>
            <a:gdLst/>
            <a:ahLst/>
            <a:cxnLst/>
            <a:rect l="l" t="t" r="r" b="b"/>
            <a:pathLst>
              <a:path w="2205815" h="2205815">
                <a:moveTo>
                  <a:pt x="0" y="0"/>
                </a:moveTo>
                <a:lnTo>
                  <a:pt x="2205815" y="0"/>
                </a:lnTo>
                <a:lnTo>
                  <a:pt x="2205815" y="2205815"/>
                </a:lnTo>
                <a:lnTo>
                  <a:pt x="0" y="220581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90359793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1EFEE"/>
        </a:solidFill>
        <a:effectLst/>
      </p:bgPr>
    </p:bg>
    <p:spTree>
      <p:nvGrpSpPr>
        <p:cNvPr id="1" name=""/>
        <p:cNvGrpSpPr/>
        <p:nvPr/>
      </p:nvGrpSpPr>
      <p:grpSpPr>
        <a:xfrm>
          <a:off x="0" y="0"/>
          <a:ext cx="0" cy="0"/>
          <a:chOff x="0" y="0"/>
          <a:chExt cx="0" cy="0"/>
        </a:xfrm>
      </p:grpSpPr>
      <p:sp>
        <p:nvSpPr>
          <p:cNvPr id="2" name="TextBox 1"/>
          <p:cNvSpPr txBox="1"/>
          <p:nvPr/>
        </p:nvSpPr>
        <p:spPr>
          <a:xfrm>
            <a:off x="0" y="170566"/>
            <a:ext cx="914400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100" b="1" i="0" u="none" strike="noStrike" kern="0" cap="none" spc="0" normalizeH="0" baseline="0" noProof="0">
                <a:ln>
                  <a:noFill/>
                </a:ln>
                <a:solidFill>
                  <a:srgbClr val="C00000"/>
                </a:solidFill>
                <a:effectLst/>
                <a:uLnTx/>
                <a:uFillTx/>
                <a:latin typeface="Arial"/>
                <a:cs typeface="Arial"/>
                <a:sym typeface="Arial"/>
              </a:rPr>
              <a:t>Gương mẫu tôn trọng luật lệ</a:t>
            </a:r>
          </a:p>
        </p:txBody>
      </p:sp>
      <p:sp>
        <p:nvSpPr>
          <p:cNvPr id="3" name="TextBox 2"/>
          <p:cNvSpPr txBox="1"/>
          <p:nvPr/>
        </p:nvSpPr>
        <p:spPr>
          <a:xfrm>
            <a:off x="260350" y="586064"/>
            <a:ext cx="8623300" cy="445506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000000"/>
                </a:solidFill>
                <a:effectLst/>
                <a:uLnTx/>
                <a:uFillTx/>
                <a:latin typeface="Arial"/>
                <a:cs typeface="Arial"/>
                <a:sym typeface="Arial"/>
              </a:rPr>
              <a:t>	</a:t>
            </a:r>
            <a:r>
              <a:rPr kumimoji="0" lang="vi-VN" sz="2100" b="0" i="0" u="none" strike="noStrike" kern="0" cap="none" spc="0" normalizeH="0" baseline="0" noProof="0">
                <a:ln>
                  <a:noFill/>
                </a:ln>
                <a:solidFill>
                  <a:srgbClr val="000000"/>
                </a:solidFill>
                <a:effectLst/>
                <a:uLnTx/>
                <a:uFillTx/>
                <a:latin typeface="Arial"/>
                <a:cs typeface="Arial"/>
                <a:sym typeface="Arial"/>
              </a:rPr>
              <a:t>Hàng ngày, Bác thường căn dặn các chiến sĩ cảnh vệ phải luôn có ý thức tổ chức, kỷ luật, triệt để tôn trọng nội quy chung. Bác bảo: “Khi bàn bạc công việc gì, đã quyết thì phải triệt để thi hành. Nếu đặt ra cho mình những việc phải làm thì cương quyết thực hiện cho bằng được”. Một hôm Bác đến thăm một ngôi chùa lịch sử. Đúng dịp lễ nên khách nước ngoài và nhân dân đến chùa rất đông. Bác vừa vào chùa, vị sư cả liền ra đón Bác và khẩn khoản xin Bác đừng cởi dép. Bác không đồng ý. Đến thềm chùa, Bác dừng lại để dép ở ngoài rồi mới bước vào, và giữ đúng mọi nghi thức như người dân đến lễ. </a:t>
            </a:r>
          </a:p>
        </p:txBody>
      </p:sp>
    </p:spTree>
    <p:extLst>
      <p:ext uri="{BB962C8B-B14F-4D97-AF65-F5344CB8AC3E}">
        <p14:creationId xmlns:p14="http://schemas.microsoft.com/office/powerpoint/2010/main" val="193612765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1EFEE"/>
        </a:solidFill>
        <a:effectLst/>
      </p:bgPr>
    </p:bg>
    <p:spTree>
      <p:nvGrpSpPr>
        <p:cNvPr id="1" name=""/>
        <p:cNvGrpSpPr/>
        <p:nvPr/>
      </p:nvGrpSpPr>
      <p:grpSpPr>
        <a:xfrm>
          <a:off x="0" y="0"/>
          <a:ext cx="0" cy="0"/>
          <a:chOff x="0" y="0"/>
          <a:chExt cx="0" cy="0"/>
        </a:xfrm>
      </p:grpSpPr>
      <p:sp>
        <p:nvSpPr>
          <p:cNvPr id="3" name="TextBox 2"/>
          <p:cNvSpPr txBox="1"/>
          <p:nvPr/>
        </p:nvSpPr>
        <p:spPr>
          <a:xfrm>
            <a:off x="260350" y="159730"/>
            <a:ext cx="8623300" cy="487992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000000"/>
                </a:solidFill>
                <a:effectLst/>
                <a:uLnTx/>
                <a:uFillTx/>
                <a:latin typeface="Arial"/>
                <a:cs typeface="Arial"/>
                <a:sym typeface="Arial"/>
              </a:rPr>
              <a:t>	</a:t>
            </a:r>
            <a:r>
              <a:rPr kumimoji="0" lang="vi-VN" sz="2100" b="0" i="0" u="none" strike="noStrike" kern="0" cap="none" spc="0" normalizeH="0" baseline="0" noProof="0">
                <a:ln>
                  <a:noFill/>
                </a:ln>
                <a:solidFill>
                  <a:srgbClr val="000000"/>
                </a:solidFill>
                <a:effectLst/>
                <a:uLnTx/>
                <a:uFillTx/>
                <a:latin typeface="Arial"/>
                <a:cs typeface="Arial"/>
                <a:sym typeface="Arial"/>
              </a:rPr>
              <a:t>Trên đường từ chùa về nhà, xe đang bon bon, bỗng đèn đỏ ở một ngã tư bật lên. Đường phố đúng lúc đông người. Xe chở Bác cũng như các xe khác đều dừng lại cả. Mọi người trong xe lo lắng nhìn nhau. Nếu nhân dân trông thấy Bác, họ sẽ ùa ra ngã tư này thì dễ gây tắc nghẽn. Nghĩ vậy, cả xe bèn cử một chiến sĩ cảnh vệ chạy đến bục yêu cầu công an giao thông mở đường cho xe Bác. Nhưng Bác đã hiểu ý. Bác ngăn lại rồi bảo: Các chú không được làm như thế. Phải gương mẫu tôn trọng luật lệ giao thông, không nên bắt người khác nhường quyền ưu tiên cho mình.</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000000"/>
                </a:solidFill>
                <a:effectLst/>
                <a:uLnTx/>
                <a:uFillTx/>
                <a:latin typeface="Arial"/>
                <a:cs typeface="Arial"/>
                <a:sym typeface="Arial"/>
              </a:rPr>
              <a:t>	</a:t>
            </a:r>
            <a:r>
              <a:rPr kumimoji="0" lang="vi-VN" sz="2100" b="0" i="0" u="none" strike="noStrike" kern="0" cap="none" spc="0" normalizeH="0" baseline="0" noProof="0">
                <a:ln>
                  <a:noFill/>
                </a:ln>
                <a:solidFill>
                  <a:srgbClr val="000000"/>
                </a:solidFill>
                <a:effectLst/>
                <a:uLnTx/>
                <a:uFillTx/>
                <a:latin typeface="Arial"/>
                <a:cs typeface="Arial"/>
                <a:sym typeface="Arial"/>
              </a:rPr>
              <a:t>Ai cũng thấm thía lời Bác dạy...</a:t>
            </a:r>
          </a:p>
        </p:txBody>
      </p:sp>
    </p:spTree>
    <p:extLst>
      <p:ext uri="{BB962C8B-B14F-4D97-AF65-F5344CB8AC3E}">
        <p14:creationId xmlns:p14="http://schemas.microsoft.com/office/powerpoint/2010/main" val="39445367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grpSp>
        <p:nvGrpSpPr>
          <p:cNvPr id="1188" name="Google Shape;1188;p53"/>
          <p:cNvGrpSpPr/>
          <p:nvPr/>
        </p:nvGrpSpPr>
        <p:grpSpPr>
          <a:xfrm>
            <a:off x="432821" y="1265250"/>
            <a:ext cx="1496052" cy="5143475"/>
            <a:chOff x="715100" y="1239850"/>
            <a:chExt cx="1496052" cy="5143475"/>
          </a:xfrm>
        </p:grpSpPr>
        <p:sp>
          <p:nvSpPr>
            <p:cNvPr id="1189" name="Google Shape;1189;p53"/>
            <p:cNvSpPr/>
            <p:nvPr/>
          </p:nvSpPr>
          <p:spPr>
            <a:xfrm>
              <a:off x="1167977" y="2247155"/>
              <a:ext cx="471550" cy="989927"/>
            </a:xfrm>
            <a:custGeom>
              <a:avLst/>
              <a:gdLst/>
              <a:ahLst/>
              <a:cxnLst/>
              <a:rect l="l" t="t" r="r" b="b"/>
              <a:pathLst>
                <a:path w="5730" h="12029" extrusionOk="0">
                  <a:moveTo>
                    <a:pt x="3585" y="1"/>
                  </a:moveTo>
                  <a:cubicBezTo>
                    <a:pt x="2289" y="1"/>
                    <a:pt x="1066" y="170"/>
                    <a:pt x="0" y="403"/>
                  </a:cubicBezTo>
                  <a:cubicBezTo>
                    <a:pt x="584" y="3521"/>
                    <a:pt x="4340" y="12029"/>
                    <a:pt x="4340" y="12029"/>
                  </a:cubicBezTo>
                  <a:cubicBezTo>
                    <a:pt x="5676" y="7379"/>
                    <a:pt x="5712" y="1518"/>
                    <a:pt x="5729" y="165"/>
                  </a:cubicBezTo>
                  <a:cubicBezTo>
                    <a:pt x="5002" y="50"/>
                    <a:pt x="4283" y="1"/>
                    <a:pt x="358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53"/>
            <p:cNvSpPr/>
            <p:nvPr/>
          </p:nvSpPr>
          <p:spPr>
            <a:xfrm>
              <a:off x="1218507" y="2364180"/>
              <a:ext cx="133482" cy="113403"/>
            </a:xfrm>
            <a:custGeom>
              <a:avLst/>
              <a:gdLst/>
              <a:ahLst/>
              <a:cxnLst/>
              <a:rect l="l" t="t" r="r" b="b"/>
              <a:pathLst>
                <a:path w="1622" h="1378" extrusionOk="0">
                  <a:moveTo>
                    <a:pt x="0" y="0"/>
                  </a:moveTo>
                  <a:cubicBezTo>
                    <a:pt x="0" y="0"/>
                    <a:pt x="0" y="0"/>
                    <a:pt x="0" y="1"/>
                  </a:cubicBezTo>
                  <a:lnTo>
                    <a:pt x="119" y="418"/>
                  </a:lnTo>
                  <a:cubicBezTo>
                    <a:pt x="644" y="1175"/>
                    <a:pt x="1622" y="1378"/>
                    <a:pt x="1622" y="1378"/>
                  </a:cubicBezTo>
                  <a:cubicBezTo>
                    <a:pt x="497" y="863"/>
                    <a:pt x="7" y="0"/>
                    <a:pt x="0"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53"/>
            <p:cNvSpPr/>
            <p:nvPr/>
          </p:nvSpPr>
          <p:spPr>
            <a:xfrm>
              <a:off x="1538394" y="2334718"/>
              <a:ext cx="76617" cy="121303"/>
            </a:xfrm>
            <a:custGeom>
              <a:avLst/>
              <a:gdLst/>
              <a:ahLst/>
              <a:cxnLst/>
              <a:rect l="l" t="t" r="r" b="b"/>
              <a:pathLst>
                <a:path w="931" h="1474" extrusionOk="0">
                  <a:moveTo>
                    <a:pt x="924" y="1"/>
                  </a:moveTo>
                  <a:lnTo>
                    <a:pt x="0" y="1473"/>
                  </a:lnTo>
                  <a:cubicBezTo>
                    <a:pt x="0" y="1473"/>
                    <a:pt x="763" y="770"/>
                    <a:pt x="930" y="144"/>
                  </a:cubicBezTo>
                  <a:lnTo>
                    <a:pt x="924" y="1"/>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53"/>
            <p:cNvSpPr/>
            <p:nvPr/>
          </p:nvSpPr>
          <p:spPr>
            <a:xfrm>
              <a:off x="821016" y="3850367"/>
              <a:ext cx="1115344" cy="2532958"/>
            </a:xfrm>
            <a:custGeom>
              <a:avLst/>
              <a:gdLst/>
              <a:ahLst/>
              <a:cxnLst/>
              <a:rect l="l" t="t" r="r" b="b"/>
              <a:pathLst>
                <a:path w="13553" h="30779" extrusionOk="0">
                  <a:moveTo>
                    <a:pt x="13385" y="0"/>
                  </a:moveTo>
                  <a:lnTo>
                    <a:pt x="13385" y="6"/>
                  </a:lnTo>
                  <a:lnTo>
                    <a:pt x="2553" y="6"/>
                  </a:lnTo>
                  <a:lnTo>
                    <a:pt x="1" y="30275"/>
                  </a:lnTo>
                  <a:cubicBezTo>
                    <a:pt x="936" y="30618"/>
                    <a:pt x="1759" y="30726"/>
                    <a:pt x="2425" y="30726"/>
                  </a:cubicBezTo>
                  <a:cubicBezTo>
                    <a:pt x="3549" y="30726"/>
                    <a:pt x="4222" y="30418"/>
                    <a:pt x="4222" y="30418"/>
                  </a:cubicBezTo>
                  <a:lnTo>
                    <a:pt x="8020" y="3953"/>
                  </a:lnTo>
                  <a:lnTo>
                    <a:pt x="8956" y="30424"/>
                  </a:lnTo>
                  <a:cubicBezTo>
                    <a:pt x="9587" y="30685"/>
                    <a:pt x="10228" y="30779"/>
                    <a:pt x="10823" y="30779"/>
                  </a:cubicBezTo>
                  <a:cubicBezTo>
                    <a:pt x="12336" y="30779"/>
                    <a:pt x="13552" y="30174"/>
                    <a:pt x="13552" y="30174"/>
                  </a:cubicBezTo>
                  <a:lnTo>
                    <a:pt x="1338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53"/>
            <p:cNvSpPr/>
            <p:nvPr/>
          </p:nvSpPr>
          <p:spPr>
            <a:xfrm>
              <a:off x="996718" y="4020638"/>
              <a:ext cx="927382" cy="249272"/>
            </a:xfrm>
            <a:custGeom>
              <a:avLst/>
              <a:gdLst/>
              <a:ahLst/>
              <a:cxnLst/>
              <a:rect l="l" t="t" r="r" b="b"/>
              <a:pathLst>
                <a:path w="11269" h="3029" extrusionOk="0">
                  <a:moveTo>
                    <a:pt x="298" y="0"/>
                  </a:moveTo>
                  <a:lnTo>
                    <a:pt x="0" y="3029"/>
                  </a:lnTo>
                  <a:cubicBezTo>
                    <a:pt x="5289" y="2498"/>
                    <a:pt x="11268" y="149"/>
                    <a:pt x="11268" y="149"/>
                  </a:cubicBezTo>
                  <a:lnTo>
                    <a:pt x="298"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53"/>
            <p:cNvSpPr/>
            <p:nvPr/>
          </p:nvSpPr>
          <p:spPr>
            <a:xfrm>
              <a:off x="848009" y="2249871"/>
              <a:ext cx="1122175" cy="1840857"/>
            </a:xfrm>
            <a:custGeom>
              <a:avLst/>
              <a:gdLst/>
              <a:ahLst/>
              <a:cxnLst/>
              <a:rect l="l" t="t" r="r" b="b"/>
              <a:pathLst>
                <a:path w="13636" h="22369" extrusionOk="0">
                  <a:moveTo>
                    <a:pt x="9296" y="0"/>
                  </a:moveTo>
                  <a:lnTo>
                    <a:pt x="9296" y="0"/>
                  </a:lnTo>
                  <a:cubicBezTo>
                    <a:pt x="9284" y="1276"/>
                    <a:pt x="9528" y="6648"/>
                    <a:pt x="8437" y="11167"/>
                  </a:cubicBezTo>
                  <a:cubicBezTo>
                    <a:pt x="8371" y="11441"/>
                    <a:pt x="8300" y="11716"/>
                    <a:pt x="8222" y="11996"/>
                  </a:cubicBezTo>
                  <a:cubicBezTo>
                    <a:pt x="8222" y="11996"/>
                    <a:pt x="8020" y="11477"/>
                    <a:pt x="7710" y="10654"/>
                  </a:cubicBezTo>
                  <a:cubicBezTo>
                    <a:pt x="6726" y="8079"/>
                    <a:pt x="4651" y="2493"/>
                    <a:pt x="4198" y="120"/>
                  </a:cubicBezTo>
                  <a:cubicBezTo>
                    <a:pt x="1897" y="626"/>
                    <a:pt x="1" y="1658"/>
                    <a:pt x="1" y="1658"/>
                  </a:cubicBezTo>
                  <a:cubicBezTo>
                    <a:pt x="19" y="1783"/>
                    <a:pt x="43" y="1920"/>
                    <a:pt x="55" y="2057"/>
                  </a:cubicBezTo>
                  <a:cubicBezTo>
                    <a:pt x="382" y="4508"/>
                    <a:pt x="1008" y="7775"/>
                    <a:pt x="1008" y="7775"/>
                  </a:cubicBezTo>
                  <a:cubicBezTo>
                    <a:pt x="1450" y="9540"/>
                    <a:pt x="1545" y="12544"/>
                    <a:pt x="1521" y="15317"/>
                  </a:cubicBezTo>
                  <a:cubicBezTo>
                    <a:pt x="1491" y="18733"/>
                    <a:pt x="1277" y="21791"/>
                    <a:pt x="1277" y="21791"/>
                  </a:cubicBezTo>
                  <a:cubicBezTo>
                    <a:pt x="3521" y="22218"/>
                    <a:pt x="5512" y="22368"/>
                    <a:pt x="7202" y="22368"/>
                  </a:cubicBezTo>
                  <a:cubicBezTo>
                    <a:pt x="11172" y="22368"/>
                    <a:pt x="13475" y="21541"/>
                    <a:pt x="13475" y="21541"/>
                  </a:cubicBezTo>
                  <a:cubicBezTo>
                    <a:pt x="13588" y="18888"/>
                    <a:pt x="13636" y="16509"/>
                    <a:pt x="13636" y="14393"/>
                  </a:cubicBezTo>
                  <a:cubicBezTo>
                    <a:pt x="13624" y="6815"/>
                    <a:pt x="13010" y="2618"/>
                    <a:pt x="12777" y="1300"/>
                  </a:cubicBezTo>
                  <a:cubicBezTo>
                    <a:pt x="12724" y="984"/>
                    <a:pt x="12688" y="835"/>
                    <a:pt x="12688" y="835"/>
                  </a:cubicBezTo>
                  <a:cubicBezTo>
                    <a:pt x="11645" y="352"/>
                    <a:pt x="10339" y="167"/>
                    <a:pt x="92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53"/>
            <p:cNvSpPr/>
            <p:nvPr/>
          </p:nvSpPr>
          <p:spPr>
            <a:xfrm>
              <a:off x="852947" y="2352906"/>
              <a:ext cx="1117731" cy="1161759"/>
            </a:xfrm>
            <a:custGeom>
              <a:avLst/>
              <a:gdLst/>
              <a:ahLst/>
              <a:cxnLst/>
              <a:rect l="l" t="t" r="r" b="b"/>
              <a:pathLst>
                <a:path w="13582" h="14117" extrusionOk="0">
                  <a:moveTo>
                    <a:pt x="12634" y="0"/>
                  </a:moveTo>
                  <a:lnTo>
                    <a:pt x="12306" y="4371"/>
                  </a:lnTo>
                  <a:lnTo>
                    <a:pt x="12360" y="9802"/>
                  </a:lnTo>
                  <a:lnTo>
                    <a:pt x="8615" y="10303"/>
                  </a:lnTo>
                  <a:cubicBezTo>
                    <a:pt x="8544" y="10166"/>
                    <a:pt x="8466" y="10040"/>
                    <a:pt x="8389" y="9921"/>
                  </a:cubicBezTo>
                  <a:cubicBezTo>
                    <a:pt x="8222" y="9677"/>
                    <a:pt x="8067" y="9480"/>
                    <a:pt x="7942" y="9355"/>
                  </a:cubicBezTo>
                  <a:lnTo>
                    <a:pt x="7656" y="9408"/>
                  </a:lnTo>
                  <a:lnTo>
                    <a:pt x="2922" y="10237"/>
                  </a:lnTo>
                  <a:cubicBezTo>
                    <a:pt x="2922" y="10237"/>
                    <a:pt x="1561" y="816"/>
                    <a:pt x="28" y="816"/>
                  </a:cubicBezTo>
                  <a:cubicBezTo>
                    <a:pt x="19" y="816"/>
                    <a:pt x="10" y="817"/>
                    <a:pt x="1" y="817"/>
                  </a:cubicBezTo>
                  <a:cubicBezTo>
                    <a:pt x="322" y="3250"/>
                    <a:pt x="948" y="6523"/>
                    <a:pt x="948" y="6523"/>
                  </a:cubicBezTo>
                  <a:cubicBezTo>
                    <a:pt x="1390" y="8288"/>
                    <a:pt x="1485" y="11292"/>
                    <a:pt x="1461" y="14065"/>
                  </a:cubicBezTo>
                  <a:cubicBezTo>
                    <a:pt x="1627" y="14088"/>
                    <a:pt x="1902" y="14117"/>
                    <a:pt x="2280" y="14117"/>
                  </a:cubicBezTo>
                  <a:cubicBezTo>
                    <a:pt x="3420" y="14117"/>
                    <a:pt x="5500" y="13860"/>
                    <a:pt x="8371" y="12449"/>
                  </a:cubicBezTo>
                  <a:cubicBezTo>
                    <a:pt x="10066" y="13016"/>
                    <a:pt x="11486" y="13193"/>
                    <a:pt x="12609" y="13193"/>
                  </a:cubicBezTo>
                  <a:cubicBezTo>
                    <a:pt x="12963" y="13193"/>
                    <a:pt x="13287" y="13175"/>
                    <a:pt x="13582" y="13146"/>
                  </a:cubicBezTo>
                  <a:cubicBezTo>
                    <a:pt x="13576" y="5569"/>
                    <a:pt x="12956" y="1372"/>
                    <a:pt x="12723" y="54"/>
                  </a:cubicBezTo>
                  <a:cubicBezTo>
                    <a:pt x="12664" y="18"/>
                    <a:pt x="12634" y="0"/>
                    <a:pt x="12634"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53"/>
            <p:cNvSpPr/>
            <p:nvPr/>
          </p:nvSpPr>
          <p:spPr>
            <a:xfrm>
              <a:off x="1355860" y="2332332"/>
              <a:ext cx="270915" cy="983261"/>
            </a:xfrm>
            <a:custGeom>
              <a:avLst/>
              <a:gdLst/>
              <a:ahLst/>
              <a:cxnLst/>
              <a:rect l="l" t="t" r="r" b="b"/>
              <a:pathLst>
                <a:path w="3292" h="11948" extrusionOk="0">
                  <a:moveTo>
                    <a:pt x="925" y="0"/>
                  </a:moveTo>
                  <a:lnTo>
                    <a:pt x="0" y="1341"/>
                  </a:lnTo>
                  <a:lnTo>
                    <a:pt x="650" y="2379"/>
                  </a:lnTo>
                  <a:lnTo>
                    <a:pt x="776" y="10791"/>
                  </a:lnTo>
                  <a:lnTo>
                    <a:pt x="2051" y="11948"/>
                  </a:lnTo>
                  <a:lnTo>
                    <a:pt x="3291" y="10350"/>
                  </a:lnTo>
                  <a:lnTo>
                    <a:pt x="1473" y="2313"/>
                  </a:lnTo>
                  <a:lnTo>
                    <a:pt x="2218" y="1008"/>
                  </a:lnTo>
                  <a:lnTo>
                    <a:pt x="92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53"/>
            <p:cNvSpPr/>
            <p:nvPr/>
          </p:nvSpPr>
          <p:spPr>
            <a:xfrm>
              <a:off x="1252331" y="1966278"/>
              <a:ext cx="284165" cy="387692"/>
            </a:xfrm>
            <a:custGeom>
              <a:avLst/>
              <a:gdLst/>
              <a:ahLst/>
              <a:cxnLst/>
              <a:rect l="l" t="t" r="r" b="b"/>
              <a:pathLst>
                <a:path w="3453" h="4711" extrusionOk="0">
                  <a:moveTo>
                    <a:pt x="3327" y="0"/>
                  </a:moveTo>
                  <a:lnTo>
                    <a:pt x="1" y="90"/>
                  </a:lnTo>
                  <a:lnTo>
                    <a:pt x="54" y="2099"/>
                  </a:lnTo>
                  <a:lnTo>
                    <a:pt x="126" y="4710"/>
                  </a:lnTo>
                  <a:lnTo>
                    <a:pt x="3452" y="4609"/>
                  </a:lnTo>
                  <a:lnTo>
                    <a:pt x="3393" y="2606"/>
                  </a:lnTo>
                  <a:lnTo>
                    <a:pt x="3327" y="0"/>
                  </a:lnTo>
                  <a:close/>
                </a:path>
              </a:pathLst>
            </a:custGeom>
            <a:solidFill>
              <a:srgbClr val="6941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53"/>
            <p:cNvSpPr/>
            <p:nvPr/>
          </p:nvSpPr>
          <p:spPr>
            <a:xfrm>
              <a:off x="1175795" y="2194897"/>
              <a:ext cx="462251" cy="283177"/>
            </a:xfrm>
            <a:custGeom>
              <a:avLst/>
              <a:gdLst/>
              <a:ahLst/>
              <a:cxnLst/>
              <a:rect l="l" t="t" r="r" b="b"/>
              <a:pathLst>
                <a:path w="5617" h="3441" extrusionOk="0">
                  <a:moveTo>
                    <a:pt x="1008" y="1"/>
                  </a:moveTo>
                  <a:lnTo>
                    <a:pt x="0" y="1020"/>
                  </a:lnTo>
                  <a:cubicBezTo>
                    <a:pt x="0" y="1020"/>
                    <a:pt x="609" y="2868"/>
                    <a:pt x="2147" y="3441"/>
                  </a:cubicBezTo>
                  <a:lnTo>
                    <a:pt x="3107" y="1980"/>
                  </a:lnTo>
                  <a:lnTo>
                    <a:pt x="4412" y="3190"/>
                  </a:lnTo>
                  <a:cubicBezTo>
                    <a:pt x="4412" y="3190"/>
                    <a:pt x="5617" y="1748"/>
                    <a:pt x="5515" y="806"/>
                  </a:cubicBezTo>
                  <a:lnTo>
                    <a:pt x="4329" y="42"/>
                  </a:lnTo>
                  <a:cubicBezTo>
                    <a:pt x="4329" y="42"/>
                    <a:pt x="4174" y="1199"/>
                    <a:pt x="3113" y="1676"/>
                  </a:cubicBezTo>
                  <a:cubicBezTo>
                    <a:pt x="3113" y="1676"/>
                    <a:pt x="1145" y="1294"/>
                    <a:pt x="10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53"/>
            <p:cNvSpPr/>
            <p:nvPr/>
          </p:nvSpPr>
          <p:spPr>
            <a:xfrm>
              <a:off x="1094322" y="2249871"/>
              <a:ext cx="686999" cy="1090738"/>
            </a:xfrm>
            <a:custGeom>
              <a:avLst/>
              <a:gdLst/>
              <a:ahLst/>
              <a:cxnLst/>
              <a:rect l="l" t="t" r="r" b="b"/>
              <a:pathLst>
                <a:path w="8348" h="13254" extrusionOk="0">
                  <a:moveTo>
                    <a:pt x="6303" y="0"/>
                  </a:moveTo>
                  <a:cubicBezTo>
                    <a:pt x="6291" y="1360"/>
                    <a:pt x="6565" y="7328"/>
                    <a:pt x="5229" y="11984"/>
                  </a:cubicBezTo>
                  <a:cubicBezTo>
                    <a:pt x="5229" y="11984"/>
                    <a:pt x="1801" y="3244"/>
                    <a:pt x="1205" y="120"/>
                  </a:cubicBezTo>
                  <a:cubicBezTo>
                    <a:pt x="824" y="203"/>
                    <a:pt x="466" y="299"/>
                    <a:pt x="120" y="406"/>
                  </a:cubicBezTo>
                  <a:cubicBezTo>
                    <a:pt x="1" y="2194"/>
                    <a:pt x="96" y="4537"/>
                    <a:pt x="96" y="4537"/>
                  </a:cubicBezTo>
                  <a:lnTo>
                    <a:pt x="1491" y="4746"/>
                  </a:lnTo>
                  <a:lnTo>
                    <a:pt x="603" y="5623"/>
                  </a:lnTo>
                  <a:cubicBezTo>
                    <a:pt x="1616" y="7966"/>
                    <a:pt x="5235" y="13254"/>
                    <a:pt x="5235" y="13254"/>
                  </a:cubicBezTo>
                  <a:cubicBezTo>
                    <a:pt x="6356" y="11048"/>
                    <a:pt x="8264" y="4931"/>
                    <a:pt x="8264" y="4931"/>
                  </a:cubicBezTo>
                  <a:lnTo>
                    <a:pt x="7322" y="4424"/>
                  </a:lnTo>
                  <a:lnTo>
                    <a:pt x="8347" y="3703"/>
                  </a:lnTo>
                  <a:lnTo>
                    <a:pt x="7316" y="167"/>
                  </a:lnTo>
                  <a:cubicBezTo>
                    <a:pt x="6964" y="78"/>
                    <a:pt x="6607" y="48"/>
                    <a:pt x="63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53"/>
            <p:cNvSpPr/>
            <p:nvPr/>
          </p:nvSpPr>
          <p:spPr>
            <a:xfrm>
              <a:off x="881421" y="2531982"/>
              <a:ext cx="1090244" cy="743371"/>
            </a:xfrm>
            <a:custGeom>
              <a:avLst/>
              <a:gdLst/>
              <a:ahLst/>
              <a:cxnLst/>
              <a:rect l="l" t="t" r="r" b="b"/>
              <a:pathLst>
                <a:path w="13248" h="9033" extrusionOk="0">
                  <a:moveTo>
                    <a:pt x="12705" y="1"/>
                  </a:moveTo>
                  <a:lnTo>
                    <a:pt x="11966" y="2099"/>
                  </a:lnTo>
                  <a:cubicBezTo>
                    <a:pt x="11966" y="2099"/>
                    <a:pt x="11847" y="5688"/>
                    <a:pt x="11012" y="5927"/>
                  </a:cubicBezTo>
                  <a:cubicBezTo>
                    <a:pt x="10696" y="6016"/>
                    <a:pt x="9480" y="6284"/>
                    <a:pt x="8311" y="6493"/>
                  </a:cubicBezTo>
                  <a:cubicBezTo>
                    <a:pt x="8180" y="7197"/>
                    <a:pt x="8025" y="7888"/>
                    <a:pt x="7834" y="8550"/>
                  </a:cubicBezTo>
                  <a:cubicBezTo>
                    <a:pt x="7834" y="8550"/>
                    <a:pt x="7506" y="7805"/>
                    <a:pt x="7071" y="6666"/>
                  </a:cubicBezTo>
                  <a:cubicBezTo>
                    <a:pt x="6165" y="6757"/>
                    <a:pt x="5219" y="6996"/>
                    <a:pt x="4426" y="6996"/>
                  </a:cubicBezTo>
                  <a:cubicBezTo>
                    <a:pt x="3861" y="6996"/>
                    <a:pt x="3374" y="6875"/>
                    <a:pt x="3035" y="6493"/>
                  </a:cubicBezTo>
                  <a:cubicBezTo>
                    <a:pt x="3035" y="6493"/>
                    <a:pt x="1652" y="3381"/>
                    <a:pt x="1288" y="1264"/>
                  </a:cubicBezTo>
                  <a:lnTo>
                    <a:pt x="0" y="907"/>
                  </a:lnTo>
                  <a:lnTo>
                    <a:pt x="0" y="907"/>
                  </a:lnTo>
                  <a:cubicBezTo>
                    <a:pt x="298" y="2725"/>
                    <a:pt x="608" y="4347"/>
                    <a:pt x="608" y="4347"/>
                  </a:cubicBezTo>
                  <a:cubicBezTo>
                    <a:pt x="907" y="5545"/>
                    <a:pt x="1056" y="7244"/>
                    <a:pt x="1133" y="9033"/>
                  </a:cubicBezTo>
                  <a:lnTo>
                    <a:pt x="1133" y="9021"/>
                  </a:lnTo>
                  <a:lnTo>
                    <a:pt x="13248" y="9021"/>
                  </a:lnTo>
                  <a:cubicBezTo>
                    <a:pt x="13230" y="4532"/>
                    <a:pt x="12902" y="1902"/>
                    <a:pt x="12705"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53"/>
            <p:cNvSpPr/>
            <p:nvPr/>
          </p:nvSpPr>
          <p:spPr>
            <a:xfrm>
              <a:off x="1350922" y="2318588"/>
              <a:ext cx="860230" cy="1085965"/>
            </a:xfrm>
            <a:custGeom>
              <a:avLst/>
              <a:gdLst/>
              <a:ahLst/>
              <a:cxnLst/>
              <a:rect l="l" t="t" r="r" b="b"/>
              <a:pathLst>
                <a:path w="10453" h="13196" extrusionOk="0">
                  <a:moveTo>
                    <a:pt x="6583" y="0"/>
                  </a:moveTo>
                  <a:lnTo>
                    <a:pt x="6249" y="4364"/>
                  </a:lnTo>
                  <a:lnTo>
                    <a:pt x="6297" y="9796"/>
                  </a:lnTo>
                  <a:lnTo>
                    <a:pt x="681" y="10547"/>
                  </a:lnTo>
                  <a:lnTo>
                    <a:pt x="1" y="11507"/>
                  </a:lnTo>
                  <a:cubicBezTo>
                    <a:pt x="2756" y="12833"/>
                    <a:pt x="4954" y="13196"/>
                    <a:pt x="6553" y="13196"/>
                  </a:cubicBezTo>
                  <a:cubicBezTo>
                    <a:pt x="8290" y="13196"/>
                    <a:pt x="9320" y="12768"/>
                    <a:pt x="9594" y="12681"/>
                  </a:cubicBezTo>
                  <a:cubicBezTo>
                    <a:pt x="10112" y="12508"/>
                    <a:pt x="10452" y="9682"/>
                    <a:pt x="9421" y="5437"/>
                  </a:cubicBezTo>
                  <a:cubicBezTo>
                    <a:pt x="8330" y="906"/>
                    <a:pt x="6583" y="0"/>
                    <a:pt x="65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53"/>
            <p:cNvSpPr/>
            <p:nvPr/>
          </p:nvSpPr>
          <p:spPr>
            <a:xfrm>
              <a:off x="1350428" y="3125173"/>
              <a:ext cx="519199" cy="239972"/>
            </a:xfrm>
            <a:custGeom>
              <a:avLst/>
              <a:gdLst/>
              <a:ahLst/>
              <a:cxnLst/>
              <a:rect l="l" t="t" r="r" b="b"/>
              <a:pathLst>
                <a:path w="6309" h="2916" extrusionOk="0">
                  <a:moveTo>
                    <a:pt x="6309" y="1"/>
                  </a:moveTo>
                  <a:lnTo>
                    <a:pt x="687" y="752"/>
                  </a:lnTo>
                  <a:lnTo>
                    <a:pt x="1" y="1718"/>
                  </a:lnTo>
                  <a:cubicBezTo>
                    <a:pt x="1515" y="2439"/>
                    <a:pt x="2082" y="2654"/>
                    <a:pt x="3155" y="2916"/>
                  </a:cubicBezTo>
                  <a:cubicBezTo>
                    <a:pt x="3989" y="1688"/>
                    <a:pt x="6308" y="1"/>
                    <a:pt x="6309"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53"/>
            <p:cNvSpPr/>
            <p:nvPr/>
          </p:nvSpPr>
          <p:spPr>
            <a:xfrm>
              <a:off x="1583492" y="3052094"/>
              <a:ext cx="286140" cy="208124"/>
            </a:xfrm>
            <a:custGeom>
              <a:avLst/>
              <a:gdLst/>
              <a:ahLst/>
              <a:cxnLst/>
              <a:rect l="l" t="t" r="r" b="b"/>
              <a:pathLst>
                <a:path w="3477" h="2529" extrusionOk="0">
                  <a:moveTo>
                    <a:pt x="2019" y="1"/>
                  </a:moveTo>
                  <a:cubicBezTo>
                    <a:pt x="1524" y="1"/>
                    <a:pt x="867" y="149"/>
                    <a:pt x="1" y="567"/>
                  </a:cubicBezTo>
                  <a:cubicBezTo>
                    <a:pt x="1" y="567"/>
                    <a:pt x="353" y="1532"/>
                    <a:pt x="901" y="2528"/>
                  </a:cubicBezTo>
                  <a:cubicBezTo>
                    <a:pt x="1706" y="2069"/>
                    <a:pt x="2564" y="1520"/>
                    <a:pt x="3477" y="883"/>
                  </a:cubicBezTo>
                  <a:cubicBezTo>
                    <a:pt x="3477" y="883"/>
                    <a:pt x="3228" y="1"/>
                    <a:pt x="2019" y="1"/>
                  </a:cubicBezTo>
                  <a:close/>
                </a:path>
              </a:pathLst>
            </a:custGeom>
            <a:solidFill>
              <a:srgbClr val="6941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53"/>
            <p:cNvSpPr/>
            <p:nvPr/>
          </p:nvSpPr>
          <p:spPr>
            <a:xfrm>
              <a:off x="1507944" y="3087399"/>
              <a:ext cx="149777" cy="211087"/>
            </a:xfrm>
            <a:custGeom>
              <a:avLst/>
              <a:gdLst/>
              <a:ahLst/>
              <a:cxnLst/>
              <a:rect l="l" t="t" r="r" b="b"/>
              <a:pathLst>
                <a:path w="1820" h="2565" extrusionOk="0">
                  <a:moveTo>
                    <a:pt x="817" y="0"/>
                  </a:moveTo>
                  <a:lnTo>
                    <a:pt x="1" y="126"/>
                  </a:lnTo>
                  <a:cubicBezTo>
                    <a:pt x="239" y="668"/>
                    <a:pt x="627" y="1378"/>
                    <a:pt x="996" y="2564"/>
                  </a:cubicBezTo>
                  <a:cubicBezTo>
                    <a:pt x="1265" y="2421"/>
                    <a:pt x="1539" y="2272"/>
                    <a:pt x="1819" y="2105"/>
                  </a:cubicBezTo>
                  <a:cubicBezTo>
                    <a:pt x="1819" y="686"/>
                    <a:pt x="817" y="0"/>
                    <a:pt x="8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53"/>
            <p:cNvSpPr/>
            <p:nvPr/>
          </p:nvSpPr>
          <p:spPr>
            <a:xfrm>
              <a:off x="715100" y="2385577"/>
              <a:ext cx="891996" cy="1095264"/>
            </a:xfrm>
            <a:custGeom>
              <a:avLst/>
              <a:gdLst/>
              <a:ahLst/>
              <a:cxnLst/>
              <a:rect l="l" t="t" r="r" b="b"/>
              <a:pathLst>
                <a:path w="10839" h="13309" extrusionOk="0">
                  <a:moveTo>
                    <a:pt x="1695" y="0"/>
                  </a:moveTo>
                  <a:cubicBezTo>
                    <a:pt x="1669" y="0"/>
                    <a:pt x="1642" y="3"/>
                    <a:pt x="1616" y="9"/>
                  </a:cubicBezTo>
                  <a:cubicBezTo>
                    <a:pt x="1616" y="9"/>
                    <a:pt x="0" y="808"/>
                    <a:pt x="543" y="7139"/>
                  </a:cubicBezTo>
                  <a:cubicBezTo>
                    <a:pt x="1049" y="12998"/>
                    <a:pt x="2680" y="13222"/>
                    <a:pt x="2926" y="13222"/>
                  </a:cubicBezTo>
                  <a:cubicBezTo>
                    <a:pt x="2946" y="13222"/>
                    <a:pt x="2957" y="13220"/>
                    <a:pt x="2957" y="13220"/>
                  </a:cubicBezTo>
                  <a:cubicBezTo>
                    <a:pt x="2957" y="13220"/>
                    <a:pt x="3303" y="13308"/>
                    <a:pt x="3966" y="13308"/>
                  </a:cubicBezTo>
                  <a:cubicBezTo>
                    <a:pt x="5198" y="13308"/>
                    <a:pt x="7525" y="13006"/>
                    <a:pt x="10761" y="11277"/>
                  </a:cubicBezTo>
                  <a:cubicBezTo>
                    <a:pt x="10839" y="10114"/>
                    <a:pt x="10022" y="8958"/>
                    <a:pt x="9617" y="8540"/>
                  </a:cubicBezTo>
                  <a:lnTo>
                    <a:pt x="4591" y="9423"/>
                  </a:lnTo>
                  <a:cubicBezTo>
                    <a:pt x="4591" y="9423"/>
                    <a:pt x="3231" y="0"/>
                    <a:pt x="16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53"/>
            <p:cNvSpPr/>
            <p:nvPr/>
          </p:nvSpPr>
          <p:spPr>
            <a:xfrm>
              <a:off x="874014" y="2953009"/>
              <a:ext cx="383824" cy="260134"/>
            </a:xfrm>
            <a:custGeom>
              <a:avLst/>
              <a:gdLst/>
              <a:ahLst/>
              <a:cxnLst/>
              <a:rect l="l" t="t" r="r" b="b"/>
              <a:pathLst>
                <a:path w="4664" h="3161" extrusionOk="0">
                  <a:moveTo>
                    <a:pt x="678" y="0"/>
                  </a:moveTo>
                  <a:cubicBezTo>
                    <a:pt x="528" y="0"/>
                    <a:pt x="412" y="49"/>
                    <a:pt x="353" y="173"/>
                  </a:cubicBezTo>
                  <a:cubicBezTo>
                    <a:pt x="156" y="572"/>
                    <a:pt x="1700" y="1079"/>
                    <a:pt x="1783" y="1145"/>
                  </a:cubicBezTo>
                  <a:cubicBezTo>
                    <a:pt x="1783" y="1145"/>
                    <a:pt x="1234" y="1058"/>
                    <a:pt x="752" y="1058"/>
                  </a:cubicBezTo>
                  <a:cubicBezTo>
                    <a:pt x="388" y="1058"/>
                    <a:pt x="63" y="1107"/>
                    <a:pt x="43" y="1282"/>
                  </a:cubicBezTo>
                  <a:cubicBezTo>
                    <a:pt x="1" y="1681"/>
                    <a:pt x="1438" y="1741"/>
                    <a:pt x="1438" y="1741"/>
                  </a:cubicBezTo>
                  <a:cubicBezTo>
                    <a:pt x="1438" y="1741"/>
                    <a:pt x="221" y="1830"/>
                    <a:pt x="281" y="2277"/>
                  </a:cubicBezTo>
                  <a:cubicBezTo>
                    <a:pt x="296" y="2391"/>
                    <a:pt x="443" y="2429"/>
                    <a:pt x="634" y="2429"/>
                  </a:cubicBezTo>
                  <a:cubicBezTo>
                    <a:pt x="1035" y="2429"/>
                    <a:pt x="1634" y="2260"/>
                    <a:pt x="1634" y="2259"/>
                  </a:cubicBezTo>
                  <a:lnTo>
                    <a:pt x="1634" y="2259"/>
                  </a:lnTo>
                  <a:cubicBezTo>
                    <a:pt x="1634" y="2260"/>
                    <a:pt x="651" y="2647"/>
                    <a:pt x="603" y="3040"/>
                  </a:cubicBezTo>
                  <a:cubicBezTo>
                    <a:pt x="594" y="3126"/>
                    <a:pt x="657" y="3160"/>
                    <a:pt x="763" y="3160"/>
                  </a:cubicBezTo>
                  <a:cubicBezTo>
                    <a:pt x="1144" y="3160"/>
                    <a:pt x="2086" y="2719"/>
                    <a:pt x="2272" y="2635"/>
                  </a:cubicBezTo>
                  <a:cubicBezTo>
                    <a:pt x="2547" y="2516"/>
                    <a:pt x="2678" y="2516"/>
                    <a:pt x="2678" y="2516"/>
                  </a:cubicBezTo>
                  <a:lnTo>
                    <a:pt x="4663" y="2182"/>
                  </a:lnTo>
                  <a:cubicBezTo>
                    <a:pt x="4663" y="2182"/>
                    <a:pt x="2845" y="930"/>
                    <a:pt x="2415" y="721"/>
                  </a:cubicBezTo>
                  <a:cubicBezTo>
                    <a:pt x="2057" y="551"/>
                    <a:pt x="1180" y="0"/>
                    <a:pt x="678" y="0"/>
                  </a:cubicBezTo>
                  <a:close/>
                </a:path>
              </a:pathLst>
            </a:custGeom>
            <a:solidFill>
              <a:srgbClr val="6941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53"/>
            <p:cNvSpPr/>
            <p:nvPr/>
          </p:nvSpPr>
          <p:spPr>
            <a:xfrm>
              <a:off x="1365160" y="2357350"/>
              <a:ext cx="157101" cy="100153"/>
            </a:xfrm>
            <a:custGeom>
              <a:avLst/>
              <a:gdLst/>
              <a:ahLst/>
              <a:cxnLst/>
              <a:rect l="l" t="t" r="r" b="b"/>
              <a:pathLst>
                <a:path w="1909" h="1217" extrusionOk="0">
                  <a:moveTo>
                    <a:pt x="800" y="0"/>
                  </a:moveTo>
                  <a:lnTo>
                    <a:pt x="1" y="1216"/>
                  </a:lnTo>
                  <a:lnTo>
                    <a:pt x="812" y="155"/>
                  </a:lnTo>
                  <a:lnTo>
                    <a:pt x="1909" y="1032"/>
                  </a:lnTo>
                  <a:lnTo>
                    <a:pt x="800"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53"/>
            <p:cNvSpPr/>
            <p:nvPr/>
          </p:nvSpPr>
          <p:spPr>
            <a:xfrm>
              <a:off x="1253812" y="2047752"/>
              <a:ext cx="275771" cy="144757"/>
            </a:xfrm>
            <a:custGeom>
              <a:avLst/>
              <a:gdLst/>
              <a:ahLst/>
              <a:cxnLst/>
              <a:rect l="l" t="t" r="r" b="b"/>
              <a:pathLst>
                <a:path w="3351" h="1759" extrusionOk="0">
                  <a:moveTo>
                    <a:pt x="0" y="0"/>
                  </a:moveTo>
                  <a:lnTo>
                    <a:pt x="60" y="1759"/>
                  </a:lnTo>
                  <a:cubicBezTo>
                    <a:pt x="2993" y="1365"/>
                    <a:pt x="3351" y="531"/>
                    <a:pt x="3351" y="531"/>
                  </a:cubicBezTo>
                  <a:cubicBezTo>
                    <a:pt x="2898" y="245"/>
                    <a:pt x="1" y="0"/>
                    <a:pt x="0"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53"/>
            <p:cNvSpPr/>
            <p:nvPr/>
          </p:nvSpPr>
          <p:spPr>
            <a:xfrm>
              <a:off x="1119340" y="1302395"/>
              <a:ext cx="555491" cy="820975"/>
            </a:xfrm>
            <a:custGeom>
              <a:avLst/>
              <a:gdLst/>
              <a:ahLst/>
              <a:cxnLst/>
              <a:rect l="l" t="t" r="r" b="b"/>
              <a:pathLst>
                <a:path w="6750" h="9976" extrusionOk="0">
                  <a:moveTo>
                    <a:pt x="3375" y="1"/>
                  </a:moveTo>
                  <a:cubicBezTo>
                    <a:pt x="1515" y="1"/>
                    <a:pt x="1" y="2237"/>
                    <a:pt x="1" y="4985"/>
                  </a:cubicBezTo>
                  <a:cubicBezTo>
                    <a:pt x="1" y="7745"/>
                    <a:pt x="907" y="9975"/>
                    <a:pt x="3375" y="9975"/>
                  </a:cubicBezTo>
                  <a:cubicBezTo>
                    <a:pt x="5933" y="9975"/>
                    <a:pt x="6750" y="7740"/>
                    <a:pt x="6750" y="4985"/>
                  </a:cubicBezTo>
                  <a:cubicBezTo>
                    <a:pt x="6750" y="2231"/>
                    <a:pt x="5241" y="1"/>
                    <a:pt x="3375" y="1"/>
                  </a:cubicBezTo>
                  <a:close/>
                </a:path>
              </a:pathLst>
            </a:custGeom>
            <a:solidFill>
              <a:srgbClr val="6941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53"/>
            <p:cNvSpPr/>
            <p:nvPr/>
          </p:nvSpPr>
          <p:spPr>
            <a:xfrm>
              <a:off x="1061486" y="1672399"/>
              <a:ext cx="126652" cy="180144"/>
            </a:xfrm>
            <a:custGeom>
              <a:avLst/>
              <a:gdLst/>
              <a:ahLst/>
              <a:cxnLst/>
              <a:rect l="l" t="t" r="r" b="b"/>
              <a:pathLst>
                <a:path w="1539" h="2189" extrusionOk="0">
                  <a:moveTo>
                    <a:pt x="769" y="0"/>
                  </a:moveTo>
                  <a:cubicBezTo>
                    <a:pt x="346" y="0"/>
                    <a:pt x="0" y="489"/>
                    <a:pt x="0" y="1091"/>
                  </a:cubicBezTo>
                  <a:cubicBezTo>
                    <a:pt x="0" y="1699"/>
                    <a:pt x="346" y="2188"/>
                    <a:pt x="769" y="2188"/>
                  </a:cubicBezTo>
                  <a:cubicBezTo>
                    <a:pt x="1193" y="2188"/>
                    <a:pt x="1538" y="1699"/>
                    <a:pt x="1538" y="1091"/>
                  </a:cubicBezTo>
                  <a:cubicBezTo>
                    <a:pt x="1538" y="489"/>
                    <a:pt x="1193" y="0"/>
                    <a:pt x="769" y="0"/>
                  </a:cubicBezTo>
                  <a:close/>
                </a:path>
              </a:pathLst>
            </a:custGeom>
            <a:solidFill>
              <a:srgbClr val="6941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53"/>
            <p:cNvSpPr/>
            <p:nvPr/>
          </p:nvSpPr>
          <p:spPr>
            <a:xfrm>
              <a:off x="1612460" y="1672399"/>
              <a:ext cx="126158" cy="180144"/>
            </a:xfrm>
            <a:custGeom>
              <a:avLst/>
              <a:gdLst/>
              <a:ahLst/>
              <a:cxnLst/>
              <a:rect l="l" t="t" r="r" b="b"/>
              <a:pathLst>
                <a:path w="1533" h="2189" extrusionOk="0">
                  <a:moveTo>
                    <a:pt x="770" y="0"/>
                  </a:moveTo>
                  <a:cubicBezTo>
                    <a:pt x="340" y="0"/>
                    <a:pt x="1" y="489"/>
                    <a:pt x="1" y="1091"/>
                  </a:cubicBezTo>
                  <a:cubicBezTo>
                    <a:pt x="1" y="1699"/>
                    <a:pt x="340" y="2188"/>
                    <a:pt x="770" y="2188"/>
                  </a:cubicBezTo>
                  <a:cubicBezTo>
                    <a:pt x="1193" y="2188"/>
                    <a:pt x="1533" y="1699"/>
                    <a:pt x="1533" y="1091"/>
                  </a:cubicBezTo>
                  <a:cubicBezTo>
                    <a:pt x="1533" y="489"/>
                    <a:pt x="1193" y="0"/>
                    <a:pt x="770" y="0"/>
                  </a:cubicBezTo>
                  <a:close/>
                </a:path>
              </a:pathLst>
            </a:custGeom>
            <a:solidFill>
              <a:srgbClr val="6941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53"/>
            <p:cNvSpPr/>
            <p:nvPr/>
          </p:nvSpPr>
          <p:spPr>
            <a:xfrm>
              <a:off x="1099260" y="1711160"/>
              <a:ext cx="33412" cy="112909"/>
            </a:xfrm>
            <a:custGeom>
              <a:avLst/>
              <a:gdLst/>
              <a:ahLst/>
              <a:cxnLst/>
              <a:rect l="l" t="t" r="r" b="b"/>
              <a:pathLst>
                <a:path w="406" h="1372" fill="none" extrusionOk="0">
                  <a:moveTo>
                    <a:pt x="298" y="0"/>
                  </a:moveTo>
                  <a:cubicBezTo>
                    <a:pt x="185" y="36"/>
                    <a:pt x="108" y="149"/>
                    <a:pt x="66" y="257"/>
                  </a:cubicBezTo>
                  <a:cubicBezTo>
                    <a:pt x="0" y="453"/>
                    <a:pt x="18" y="662"/>
                    <a:pt x="90" y="853"/>
                  </a:cubicBezTo>
                  <a:cubicBezTo>
                    <a:pt x="155" y="1050"/>
                    <a:pt x="275" y="1210"/>
                    <a:pt x="406" y="1371"/>
                  </a:cubicBez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53"/>
            <p:cNvSpPr/>
            <p:nvPr/>
          </p:nvSpPr>
          <p:spPr>
            <a:xfrm>
              <a:off x="1675746" y="1711160"/>
              <a:ext cx="33494" cy="112909"/>
            </a:xfrm>
            <a:custGeom>
              <a:avLst/>
              <a:gdLst/>
              <a:ahLst/>
              <a:cxnLst/>
              <a:rect l="l" t="t" r="r" b="b"/>
              <a:pathLst>
                <a:path w="407" h="1372" fill="none" extrusionOk="0">
                  <a:moveTo>
                    <a:pt x="108" y="0"/>
                  </a:moveTo>
                  <a:cubicBezTo>
                    <a:pt x="221" y="36"/>
                    <a:pt x="299" y="149"/>
                    <a:pt x="340" y="257"/>
                  </a:cubicBezTo>
                  <a:cubicBezTo>
                    <a:pt x="406" y="453"/>
                    <a:pt x="388" y="662"/>
                    <a:pt x="317" y="853"/>
                  </a:cubicBezTo>
                  <a:cubicBezTo>
                    <a:pt x="251" y="1050"/>
                    <a:pt x="132" y="1210"/>
                    <a:pt x="1" y="1371"/>
                  </a:cubicBez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53"/>
            <p:cNvSpPr/>
            <p:nvPr/>
          </p:nvSpPr>
          <p:spPr>
            <a:xfrm>
              <a:off x="1310268" y="1934347"/>
              <a:ext cx="182037" cy="84023"/>
            </a:xfrm>
            <a:custGeom>
              <a:avLst/>
              <a:gdLst/>
              <a:ahLst/>
              <a:cxnLst/>
              <a:rect l="l" t="t" r="r" b="b"/>
              <a:pathLst>
                <a:path w="2212" h="1021" extrusionOk="0">
                  <a:moveTo>
                    <a:pt x="0" y="1"/>
                  </a:moveTo>
                  <a:cubicBezTo>
                    <a:pt x="0" y="1"/>
                    <a:pt x="0" y="1020"/>
                    <a:pt x="1079" y="1020"/>
                  </a:cubicBezTo>
                  <a:cubicBezTo>
                    <a:pt x="2152" y="1020"/>
                    <a:pt x="2212" y="1"/>
                    <a:pt x="221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53"/>
            <p:cNvSpPr/>
            <p:nvPr/>
          </p:nvSpPr>
          <p:spPr>
            <a:xfrm>
              <a:off x="1459389" y="1672399"/>
              <a:ext cx="65342" cy="94228"/>
            </a:xfrm>
            <a:custGeom>
              <a:avLst/>
              <a:gdLst/>
              <a:ahLst/>
              <a:cxnLst/>
              <a:rect l="l" t="t" r="r" b="b"/>
              <a:pathLst>
                <a:path w="794" h="1145" extrusionOk="0">
                  <a:moveTo>
                    <a:pt x="400" y="0"/>
                  </a:moveTo>
                  <a:cubicBezTo>
                    <a:pt x="179" y="0"/>
                    <a:pt x="0" y="257"/>
                    <a:pt x="0" y="573"/>
                  </a:cubicBezTo>
                  <a:cubicBezTo>
                    <a:pt x="0" y="889"/>
                    <a:pt x="179" y="1145"/>
                    <a:pt x="400" y="1145"/>
                  </a:cubicBezTo>
                  <a:cubicBezTo>
                    <a:pt x="615" y="1145"/>
                    <a:pt x="793" y="889"/>
                    <a:pt x="793" y="573"/>
                  </a:cubicBezTo>
                  <a:cubicBezTo>
                    <a:pt x="793" y="257"/>
                    <a:pt x="615" y="0"/>
                    <a:pt x="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53"/>
            <p:cNvSpPr/>
            <p:nvPr/>
          </p:nvSpPr>
          <p:spPr>
            <a:xfrm>
              <a:off x="1277349" y="1672399"/>
              <a:ext cx="65342" cy="94228"/>
            </a:xfrm>
            <a:custGeom>
              <a:avLst/>
              <a:gdLst/>
              <a:ahLst/>
              <a:cxnLst/>
              <a:rect l="l" t="t" r="r" b="b"/>
              <a:pathLst>
                <a:path w="794" h="1145" extrusionOk="0">
                  <a:moveTo>
                    <a:pt x="400" y="0"/>
                  </a:moveTo>
                  <a:cubicBezTo>
                    <a:pt x="179" y="0"/>
                    <a:pt x="1" y="257"/>
                    <a:pt x="1" y="573"/>
                  </a:cubicBezTo>
                  <a:cubicBezTo>
                    <a:pt x="1" y="889"/>
                    <a:pt x="179" y="1145"/>
                    <a:pt x="400" y="1145"/>
                  </a:cubicBezTo>
                  <a:cubicBezTo>
                    <a:pt x="615" y="1145"/>
                    <a:pt x="793" y="889"/>
                    <a:pt x="793" y="573"/>
                  </a:cubicBezTo>
                  <a:cubicBezTo>
                    <a:pt x="793" y="257"/>
                    <a:pt x="615" y="0"/>
                    <a:pt x="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53"/>
            <p:cNvSpPr/>
            <p:nvPr/>
          </p:nvSpPr>
          <p:spPr>
            <a:xfrm>
              <a:off x="1241797" y="1626231"/>
              <a:ext cx="113156" cy="48472"/>
            </a:xfrm>
            <a:custGeom>
              <a:avLst/>
              <a:gdLst/>
              <a:ahLst/>
              <a:cxnLst/>
              <a:rect l="l" t="t" r="r" b="b"/>
              <a:pathLst>
                <a:path w="1375" h="589" extrusionOk="0">
                  <a:moveTo>
                    <a:pt x="999" y="0"/>
                  </a:moveTo>
                  <a:cubicBezTo>
                    <a:pt x="993" y="0"/>
                    <a:pt x="987" y="1"/>
                    <a:pt x="981" y="1"/>
                  </a:cubicBezTo>
                  <a:cubicBezTo>
                    <a:pt x="313" y="31"/>
                    <a:pt x="93" y="293"/>
                    <a:pt x="21" y="478"/>
                  </a:cubicBezTo>
                  <a:cubicBezTo>
                    <a:pt x="0" y="531"/>
                    <a:pt x="49" y="588"/>
                    <a:pt x="106" y="588"/>
                  </a:cubicBezTo>
                  <a:cubicBezTo>
                    <a:pt x="114" y="588"/>
                    <a:pt x="121" y="587"/>
                    <a:pt x="129" y="585"/>
                  </a:cubicBezTo>
                  <a:cubicBezTo>
                    <a:pt x="331" y="508"/>
                    <a:pt x="725" y="382"/>
                    <a:pt x="1100" y="364"/>
                  </a:cubicBezTo>
                  <a:cubicBezTo>
                    <a:pt x="1357" y="353"/>
                    <a:pt x="1375" y="263"/>
                    <a:pt x="1321" y="174"/>
                  </a:cubicBezTo>
                  <a:cubicBezTo>
                    <a:pt x="1258" y="60"/>
                    <a:pt x="1125" y="0"/>
                    <a:pt x="9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53"/>
            <p:cNvSpPr/>
            <p:nvPr/>
          </p:nvSpPr>
          <p:spPr>
            <a:xfrm>
              <a:off x="1445152" y="1626231"/>
              <a:ext cx="113156" cy="48472"/>
            </a:xfrm>
            <a:custGeom>
              <a:avLst/>
              <a:gdLst/>
              <a:ahLst/>
              <a:cxnLst/>
              <a:rect l="l" t="t" r="r" b="b"/>
              <a:pathLst>
                <a:path w="1375" h="589" extrusionOk="0">
                  <a:moveTo>
                    <a:pt x="375" y="0"/>
                  </a:moveTo>
                  <a:cubicBezTo>
                    <a:pt x="245" y="0"/>
                    <a:pt x="117" y="60"/>
                    <a:pt x="48" y="174"/>
                  </a:cubicBezTo>
                  <a:cubicBezTo>
                    <a:pt x="1" y="263"/>
                    <a:pt x="12" y="353"/>
                    <a:pt x="275" y="364"/>
                  </a:cubicBezTo>
                  <a:cubicBezTo>
                    <a:pt x="644" y="382"/>
                    <a:pt x="1044" y="508"/>
                    <a:pt x="1241" y="585"/>
                  </a:cubicBezTo>
                  <a:cubicBezTo>
                    <a:pt x="1249" y="587"/>
                    <a:pt x="1257" y="588"/>
                    <a:pt x="1265" y="588"/>
                  </a:cubicBezTo>
                  <a:cubicBezTo>
                    <a:pt x="1326" y="588"/>
                    <a:pt x="1374" y="531"/>
                    <a:pt x="1348" y="478"/>
                  </a:cubicBezTo>
                  <a:cubicBezTo>
                    <a:pt x="1282" y="293"/>
                    <a:pt x="1062" y="31"/>
                    <a:pt x="394" y="1"/>
                  </a:cubicBezTo>
                  <a:cubicBezTo>
                    <a:pt x="388" y="1"/>
                    <a:pt x="382" y="0"/>
                    <a:pt x="37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53"/>
            <p:cNvSpPr/>
            <p:nvPr/>
          </p:nvSpPr>
          <p:spPr>
            <a:xfrm>
              <a:off x="1392647" y="1724904"/>
              <a:ext cx="67811" cy="164425"/>
            </a:xfrm>
            <a:custGeom>
              <a:avLst/>
              <a:gdLst/>
              <a:ahLst/>
              <a:cxnLst/>
              <a:rect l="l" t="t" r="r" b="b"/>
              <a:pathLst>
                <a:path w="824" h="1998" fill="none" extrusionOk="0">
                  <a:moveTo>
                    <a:pt x="150" y="0"/>
                  </a:moveTo>
                  <a:cubicBezTo>
                    <a:pt x="132" y="358"/>
                    <a:pt x="233" y="716"/>
                    <a:pt x="460" y="1002"/>
                  </a:cubicBezTo>
                  <a:cubicBezTo>
                    <a:pt x="537" y="1115"/>
                    <a:pt x="645" y="1204"/>
                    <a:pt x="710" y="1324"/>
                  </a:cubicBezTo>
                  <a:cubicBezTo>
                    <a:pt x="788" y="1443"/>
                    <a:pt x="823" y="1592"/>
                    <a:pt x="770" y="1717"/>
                  </a:cubicBezTo>
                  <a:cubicBezTo>
                    <a:pt x="716" y="1842"/>
                    <a:pt x="579" y="1926"/>
                    <a:pt x="442" y="1956"/>
                  </a:cubicBezTo>
                  <a:cubicBezTo>
                    <a:pt x="311" y="1985"/>
                    <a:pt x="168" y="1980"/>
                    <a:pt x="24" y="1985"/>
                  </a:cubicBezTo>
                  <a:cubicBezTo>
                    <a:pt x="19" y="1985"/>
                    <a:pt x="1" y="1985"/>
                    <a:pt x="1" y="1991"/>
                  </a:cubicBezTo>
                  <a:cubicBezTo>
                    <a:pt x="1" y="1997"/>
                    <a:pt x="19" y="1997"/>
                    <a:pt x="19" y="1991"/>
                  </a:cubicBez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53"/>
            <p:cNvSpPr/>
            <p:nvPr/>
          </p:nvSpPr>
          <p:spPr>
            <a:xfrm>
              <a:off x="971700" y="1239850"/>
              <a:ext cx="742383" cy="456655"/>
            </a:xfrm>
            <a:custGeom>
              <a:avLst/>
              <a:gdLst/>
              <a:ahLst/>
              <a:cxnLst/>
              <a:rect l="l" t="t" r="r" b="b"/>
              <a:pathLst>
                <a:path w="9021" h="5549" extrusionOk="0">
                  <a:moveTo>
                    <a:pt x="5524" y="0"/>
                  </a:moveTo>
                  <a:cubicBezTo>
                    <a:pt x="5247" y="0"/>
                    <a:pt x="4949" y="17"/>
                    <a:pt x="4627" y="51"/>
                  </a:cubicBezTo>
                  <a:cubicBezTo>
                    <a:pt x="0" y="552"/>
                    <a:pt x="1807" y="5250"/>
                    <a:pt x="1807" y="5250"/>
                  </a:cubicBezTo>
                  <a:lnTo>
                    <a:pt x="2284" y="5525"/>
                  </a:lnTo>
                  <a:lnTo>
                    <a:pt x="2612" y="4153"/>
                  </a:lnTo>
                  <a:cubicBezTo>
                    <a:pt x="2731" y="3658"/>
                    <a:pt x="3089" y="3271"/>
                    <a:pt x="3560" y="3110"/>
                  </a:cubicBezTo>
                  <a:cubicBezTo>
                    <a:pt x="4066" y="2935"/>
                    <a:pt x="4792" y="2760"/>
                    <a:pt x="5653" y="2760"/>
                  </a:cubicBezTo>
                  <a:cubicBezTo>
                    <a:pt x="5937" y="2760"/>
                    <a:pt x="6236" y="2779"/>
                    <a:pt x="6546" y="2824"/>
                  </a:cubicBezTo>
                  <a:cubicBezTo>
                    <a:pt x="8240" y="3074"/>
                    <a:pt x="7828" y="4839"/>
                    <a:pt x="8031" y="5548"/>
                  </a:cubicBezTo>
                  <a:lnTo>
                    <a:pt x="8556" y="5256"/>
                  </a:lnTo>
                  <a:lnTo>
                    <a:pt x="8925" y="3265"/>
                  </a:lnTo>
                  <a:cubicBezTo>
                    <a:pt x="9021" y="2752"/>
                    <a:pt x="8979" y="2216"/>
                    <a:pt x="8776" y="1733"/>
                  </a:cubicBezTo>
                  <a:cubicBezTo>
                    <a:pt x="8439" y="922"/>
                    <a:pt x="7605" y="0"/>
                    <a:pt x="55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53"/>
            <p:cNvSpPr/>
            <p:nvPr/>
          </p:nvSpPr>
          <p:spPr>
            <a:xfrm>
              <a:off x="1284674" y="1422136"/>
              <a:ext cx="290584" cy="141877"/>
            </a:xfrm>
            <a:custGeom>
              <a:avLst/>
              <a:gdLst/>
              <a:ahLst/>
              <a:cxnLst/>
              <a:rect l="l" t="t" r="r" b="b"/>
              <a:pathLst>
                <a:path w="3531" h="1724" extrusionOk="0">
                  <a:moveTo>
                    <a:pt x="2106" y="1"/>
                  </a:moveTo>
                  <a:cubicBezTo>
                    <a:pt x="1611" y="841"/>
                    <a:pt x="1" y="1724"/>
                    <a:pt x="1" y="1724"/>
                  </a:cubicBezTo>
                  <a:cubicBezTo>
                    <a:pt x="2117" y="1664"/>
                    <a:pt x="3530" y="561"/>
                    <a:pt x="3530" y="561"/>
                  </a:cubicBezTo>
                  <a:lnTo>
                    <a:pt x="2106"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53"/>
            <p:cNvSpPr/>
            <p:nvPr/>
          </p:nvSpPr>
          <p:spPr>
            <a:xfrm>
              <a:off x="1268544" y="1431929"/>
              <a:ext cx="179156" cy="87973"/>
            </a:xfrm>
            <a:custGeom>
              <a:avLst/>
              <a:gdLst/>
              <a:ahLst/>
              <a:cxnLst/>
              <a:rect l="l" t="t" r="r" b="b"/>
              <a:pathLst>
                <a:path w="2177" h="1069" extrusionOk="0">
                  <a:moveTo>
                    <a:pt x="1294" y="1"/>
                  </a:moveTo>
                  <a:cubicBezTo>
                    <a:pt x="990" y="520"/>
                    <a:pt x="0" y="1068"/>
                    <a:pt x="0" y="1068"/>
                  </a:cubicBezTo>
                  <a:cubicBezTo>
                    <a:pt x="1300" y="1026"/>
                    <a:pt x="2176" y="353"/>
                    <a:pt x="2176" y="353"/>
                  </a:cubicBezTo>
                  <a:lnTo>
                    <a:pt x="129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23" name="Google Shape;1223;p53"/>
          <p:cNvGrpSpPr/>
          <p:nvPr/>
        </p:nvGrpSpPr>
        <p:grpSpPr>
          <a:xfrm>
            <a:off x="7967443" y="925127"/>
            <a:ext cx="664633" cy="664286"/>
            <a:chOff x="6212418" y="1482331"/>
            <a:chExt cx="627249" cy="626921"/>
          </a:xfrm>
        </p:grpSpPr>
        <p:sp>
          <p:nvSpPr>
            <p:cNvPr id="1224" name="Google Shape;1224;p53"/>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53"/>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26" name="Google Shape;1226;p53"/>
          <p:cNvGrpSpPr/>
          <p:nvPr/>
        </p:nvGrpSpPr>
        <p:grpSpPr>
          <a:xfrm>
            <a:off x="1612196" y="906679"/>
            <a:ext cx="845522" cy="916625"/>
            <a:chOff x="7511392" y="307000"/>
            <a:chExt cx="863570" cy="936192"/>
          </a:xfrm>
        </p:grpSpPr>
        <p:sp>
          <p:nvSpPr>
            <p:cNvPr id="1227" name="Google Shape;1227;p53"/>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53"/>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29" name="Google Shape;1229;p53"/>
          <p:cNvGrpSpPr/>
          <p:nvPr/>
        </p:nvGrpSpPr>
        <p:grpSpPr>
          <a:xfrm rot="6978379">
            <a:off x="2122483" y="3988725"/>
            <a:ext cx="664657" cy="664310"/>
            <a:chOff x="6212418" y="1482331"/>
            <a:chExt cx="627249" cy="626921"/>
          </a:xfrm>
        </p:grpSpPr>
        <p:sp>
          <p:nvSpPr>
            <p:cNvPr id="1230" name="Google Shape;1230;p53"/>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53"/>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Oval 2"/>
          <p:cNvSpPr/>
          <p:nvPr/>
        </p:nvSpPr>
        <p:spPr>
          <a:xfrm>
            <a:off x="3109879" y="1532143"/>
            <a:ext cx="4857564" cy="239940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srgbClr val="F1EFEE"/>
              </a:solidFill>
              <a:effectLst/>
              <a:uLnTx/>
              <a:uFillTx/>
              <a:latin typeface="Arial"/>
              <a:ea typeface="+mn-ea"/>
              <a:cs typeface="+mn-cs"/>
              <a:sym typeface="Arial"/>
            </a:endParaRPr>
          </a:p>
        </p:txBody>
      </p:sp>
      <p:sp>
        <p:nvSpPr>
          <p:cNvPr id="49" name="TextBox 48"/>
          <p:cNvSpPr txBox="1"/>
          <p:nvPr/>
        </p:nvSpPr>
        <p:spPr>
          <a:xfrm>
            <a:off x="3109879" y="2053817"/>
            <a:ext cx="4857564"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434343"/>
                </a:solidFill>
                <a:effectLst/>
                <a:uLnTx/>
                <a:uFillTx/>
                <a:latin typeface="Arial"/>
                <a:cs typeface="Arial"/>
                <a:sym typeface="Arial"/>
              </a:rPr>
              <a:t>LUYỆN TẬP</a:t>
            </a:r>
          </a:p>
        </p:txBody>
      </p:sp>
      <p:sp>
        <p:nvSpPr>
          <p:cNvPr id="50" name="TextBox 49"/>
          <p:cNvSpPr txBox="1"/>
          <p:nvPr/>
        </p:nvSpPr>
        <p:spPr>
          <a:xfrm>
            <a:off x="3109879" y="2781592"/>
            <a:ext cx="4857564"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0" i="0" u="none" strike="noStrike" kern="0" cap="none" spc="0" normalizeH="0" baseline="0" noProof="0">
                <a:ln>
                  <a:noFill/>
                </a:ln>
                <a:solidFill>
                  <a:srgbClr val="434343"/>
                </a:solidFill>
                <a:effectLst/>
                <a:uLnTx/>
                <a:uFillTx/>
                <a:latin typeface="Arial"/>
                <a:cs typeface="Arial"/>
                <a:sym typeface="Arial"/>
              </a:rPr>
              <a:t>(Câu hỏi tự luận)</a:t>
            </a:r>
          </a:p>
        </p:txBody>
      </p:sp>
      <p:pic>
        <p:nvPicPr>
          <p:cNvPr id="52" name="Google Shape;253;p4"/>
          <p:cNvPicPr preferRelativeResize="0"/>
          <p:nvPr/>
        </p:nvPicPr>
        <p:blipFill rotWithShape="1">
          <a:blip r:embed="rId3">
            <a:alphaModFix/>
          </a:blip>
          <a:srcRect/>
          <a:stretch/>
        </p:blipFill>
        <p:spPr>
          <a:xfrm>
            <a:off x="7843776" y="4765993"/>
            <a:ext cx="1073892" cy="232229"/>
          </a:xfrm>
          <a:prstGeom prst="rect">
            <a:avLst/>
          </a:prstGeom>
          <a:noFill/>
          <a:ln>
            <a:noFill/>
          </a:ln>
        </p:spPr>
      </p:pic>
    </p:spTree>
    <p:extLst>
      <p:ext uri="{BB962C8B-B14F-4D97-AF65-F5344CB8AC3E}">
        <p14:creationId xmlns:p14="http://schemas.microsoft.com/office/powerpoint/2010/main" val="3383046568"/>
      </p:ext>
    </p:extLst>
  </p:cSld>
  <p:clrMapOvr>
    <a:masterClrMapping/>
  </p:clrMapOvr>
  <p:transition spd="med">
    <p:blinds dir="vert"/>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1EFEE"/>
        </a:solidFill>
        <a:effectLst/>
      </p:bgPr>
    </p:bg>
    <p:spTree>
      <p:nvGrpSpPr>
        <p:cNvPr id="1" name=""/>
        <p:cNvGrpSpPr/>
        <p:nvPr/>
      </p:nvGrpSpPr>
      <p:grpSpPr>
        <a:xfrm>
          <a:off x="0" y="0"/>
          <a:ext cx="0" cy="0"/>
          <a:chOff x="0" y="0"/>
          <a:chExt cx="0" cy="0"/>
        </a:xfrm>
      </p:grpSpPr>
      <p:grpSp>
        <p:nvGrpSpPr>
          <p:cNvPr id="2" name="Group 1"/>
          <p:cNvGrpSpPr/>
          <p:nvPr/>
        </p:nvGrpSpPr>
        <p:grpSpPr>
          <a:xfrm>
            <a:off x="1573136" y="131980"/>
            <a:ext cx="6219875" cy="577081"/>
            <a:chOff x="1943099" y="2886619"/>
            <a:chExt cx="6219875" cy="577081"/>
          </a:xfrm>
        </p:grpSpPr>
        <p:sp>
          <p:nvSpPr>
            <p:cNvPr id="3" name="TextBox 2">
              <a:extLst>
                <a:ext uri="{FF2B5EF4-FFF2-40B4-BE49-F238E27FC236}">
                  <a16:creationId xmlns:a16="http://schemas.microsoft.com/office/drawing/2014/main" id="{0BE89C69-1BA8-2F2F-01BF-6D0FE11A63EB}"/>
                </a:ext>
              </a:extLst>
            </p:cNvPr>
            <p:cNvSpPr txBox="1"/>
            <p:nvPr/>
          </p:nvSpPr>
          <p:spPr>
            <a:xfrm>
              <a:off x="1943099" y="2886619"/>
              <a:ext cx="6219875" cy="57708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Nhiệm vụ 1: Bày tỏ quan điểm với các ý kiến</a:t>
              </a:r>
              <a:endParaRPr kumimoji="0" lang="vi-VN" sz="21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4" name="Picture 3">
              <a:extLst>
                <a:ext uri="{FF2B5EF4-FFF2-40B4-BE49-F238E27FC236}">
                  <a16:creationId xmlns:a16="http://schemas.microsoft.com/office/drawing/2014/main" id="{99F2CF33-BD32-103D-D3AC-F6099F5C40DD}"/>
                </a:ext>
              </a:extLst>
            </p:cNvPr>
            <p:cNvPicPr>
              <a:picLocks noChangeAspect="1"/>
            </p:cNvPicPr>
            <p:nvPr/>
          </p:nvPicPr>
          <p:blipFill>
            <a:blip r:embed="rId2"/>
            <a:stretch>
              <a:fillRect/>
            </a:stretch>
          </p:blipFill>
          <p:spPr>
            <a:xfrm rot="19882005">
              <a:off x="2080978" y="3003908"/>
              <a:ext cx="282613" cy="282613"/>
            </a:xfrm>
            <a:prstGeom prst="rect">
              <a:avLst/>
            </a:prstGeom>
          </p:spPr>
        </p:pic>
      </p:grpSp>
      <p:grpSp>
        <p:nvGrpSpPr>
          <p:cNvPr id="5" name="Group 4"/>
          <p:cNvGrpSpPr/>
          <p:nvPr/>
        </p:nvGrpSpPr>
        <p:grpSpPr>
          <a:xfrm>
            <a:off x="946928" y="775916"/>
            <a:ext cx="7472290" cy="1090291"/>
            <a:chOff x="324823" y="1908157"/>
            <a:chExt cx="7472290" cy="1090291"/>
          </a:xfrm>
        </p:grpSpPr>
        <p:sp>
          <p:nvSpPr>
            <p:cNvPr id="6" name="Rounded Rectangle 5"/>
            <p:cNvSpPr/>
            <p:nvPr/>
          </p:nvSpPr>
          <p:spPr>
            <a:xfrm>
              <a:off x="546975" y="1908157"/>
              <a:ext cx="7250138" cy="1090291"/>
            </a:xfrm>
            <a:prstGeom prst="roundRect">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1EFEE"/>
                </a:solidFill>
                <a:effectLst/>
                <a:uLnTx/>
                <a:uFillTx/>
                <a:latin typeface="Arial"/>
                <a:ea typeface="+mn-ea"/>
                <a:cs typeface="+mn-cs"/>
                <a:sym typeface="Arial"/>
              </a:endParaRPr>
            </a:p>
          </p:txBody>
        </p:sp>
        <p:pic>
          <p:nvPicPr>
            <p:cNvPr id="7" name="Picture 2" descr="https://cdn-icons-png.flaticon.com/128/5184/518459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23" y="2229921"/>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70257" y="1944241"/>
              <a:ext cx="7014119" cy="10156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Hoạt động nhóm, đ</a:t>
              </a:r>
              <a:r>
                <a:rPr kumimoji="0" lang="vi-VN" sz="2000" b="0" i="0" u="none" strike="noStrike" kern="0" cap="none" spc="0" normalizeH="0" baseline="0" noProof="0">
                  <a:ln>
                    <a:noFill/>
                  </a:ln>
                  <a:solidFill>
                    <a:srgbClr val="000000"/>
                  </a:solidFill>
                  <a:effectLst/>
                  <a:uLnTx/>
                  <a:uFillTx/>
                  <a:latin typeface="Arial"/>
                  <a:cs typeface="Arial"/>
                  <a:sym typeface="Arial"/>
                </a:rPr>
                <a:t>ọc ý kiến và trình bày quan điểm</a:t>
              </a:r>
              <a:r>
                <a:rPr kumimoji="0" lang="en-US" sz="2000" b="0" i="0" u="none" strike="noStrike" kern="0" cap="none" spc="0" normalizeH="0" baseline="0" noProof="0">
                  <a:ln>
                    <a:noFill/>
                  </a:ln>
                  <a:solidFill>
                    <a:srgbClr val="000000"/>
                  </a:solidFill>
                  <a:effectLst/>
                  <a:uLnTx/>
                  <a:uFillTx/>
                  <a:latin typeface="Arial"/>
                  <a:cs typeface="Arial"/>
                  <a:sym typeface="Arial"/>
                </a:rPr>
                <a:t>: </a:t>
              </a:r>
              <a:r>
                <a:rPr kumimoji="0" lang="vi-VN" sz="2000" b="0" i="0" u="none" strike="noStrike" kern="0" cap="none" spc="0" normalizeH="0" baseline="0" noProof="0">
                  <a:ln>
                    <a:noFill/>
                  </a:ln>
                  <a:solidFill>
                    <a:srgbClr val="000000"/>
                  </a:solidFill>
                  <a:effectLst/>
                  <a:uLnTx/>
                  <a:uFillTx/>
                  <a:latin typeface="Arial"/>
                  <a:cs typeface="Arial"/>
                  <a:sym typeface="Arial"/>
                </a:rPr>
                <a:t>Em hãy cho biết các ý kiến dưới đây đúng hay sai. Giải thích vì sao.</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Google Shape;3209;p151"/>
          <p:cNvSpPr/>
          <p:nvPr/>
        </p:nvSpPr>
        <p:spPr>
          <a:xfrm>
            <a:off x="372805" y="2187971"/>
            <a:ext cx="3780095" cy="2536429"/>
          </a:xfrm>
          <a:prstGeom prst="roundRect">
            <a:avLst>
              <a:gd name="adj" fmla="val 6471"/>
            </a:avLst>
          </a:prstGeom>
          <a:solidFill>
            <a:schemeClr val="accent6"/>
          </a:solidFill>
          <a:ln w="9525">
            <a:solidFill>
              <a:srgbClr val="000000"/>
            </a:solidFill>
          </a:ln>
        </p:spPr>
        <p:txBody>
          <a:bodyPr spcFirstLastPara="1" wrap="square" lIns="91425" tIns="91425" rIns="91425" bIns="91425" anchor="ctr" anchorCtr="0">
            <a:no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Nhóm 1: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 Tất cả những hành vi trái pháp luật, xâm hại tới các quan hệ xã hội được pháp luật bảo vệ đều là hành vi vi phạm pháp luật.</a:t>
            </a:r>
          </a:p>
        </p:txBody>
      </p:sp>
      <p:sp>
        <p:nvSpPr>
          <p:cNvPr id="12" name="Google Shape;3209;p151"/>
          <p:cNvSpPr/>
          <p:nvPr/>
        </p:nvSpPr>
        <p:spPr>
          <a:xfrm>
            <a:off x="4479803" y="2187970"/>
            <a:ext cx="4282315" cy="2536429"/>
          </a:xfrm>
          <a:prstGeom prst="roundRect">
            <a:avLst>
              <a:gd name="adj" fmla="val 6471"/>
            </a:avLst>
          </a:prstGeom>
          <a:solidFill>
            <a:schemeClr val="accent6"/>
          </a:solidFill>
          <a:ln w="9525">
            <a:solidFill>
              <a:srgbClr val="000000"/>
            </a:solidFill>
          </a:ln>
        </p:spPr>
        <p:txBody>
          <a:bodyPr spcFirstLastPara="1" wrap="square" lIns="91425" tIns="91425" rIns="91425" bIns="91425" anchor="ctr" anchorCtr="0">
            <a:no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Nhóm 2: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b) Người say rượu không nhận thức được hành vi của mình nên mọi hành vi trái pháp luật do người say rượu gây ra đều không phải là hành vi vi phạm pháp luật.</a:t>
            </a:r>
          </a:p>
        </p:txBody>
      </p:sp>
    </p:spTree>
    <p:extLst>
      <p:ext uri="{BB962C8B-B14F-4D97-AF65-F5344CB8AC3E}">
        <p14:creationId xmlns:p14="http://schemas.microsoft.com/office/powerpoint/2010/main" val="5123789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1EFEE"/>
        </a:solidFill>
        <a:effectLst/>
      </p:bgPr>
    </p:bg>
    <p:spTree>
      <p:nvGrpSpPr>
        <p:cNvPr id="1" name=""/>
        <p:cNvGrpSpPr/>
        <p:nvPr/>
      </p:nvGrpSpPr>
      <p:grpSpPr>
        <a:xfrm>
          <a:off x="0" y="0"/>
          <a:ext cx="0" cy="0"/>
          <a:chOff x="0" y="0"/>
          <a:chExt cx="0" cy="0"/>
        </a:xfrm>
      </p:grpSpPr>
      <p:grpSp>
        <p:nvGrpSpPr>
          <p:cNvPr id="2" name="Group 1"/>
          <p:cNvGrpSpPr/>
          <p:nvPr/>
        </p:nvGrpSpPr>
        <p:grpSpPr>
          <a:xfrm>
            <a:off x="1573136" y="131980"/>
            <a:ext cx="6219875" cy="577081"/>
            <a:chOff x="1943099" y="2886619"/>
            <a:chExt cx="6219875" cy="577081"/>
          </a:xfrm>
        </p:grpSpPr>
        <p:sp>
          <p:nvSpPr>
            <p:cNvPr id="3" name="TextBox 2">
              <a:extLst>
                <a:ext uri="{FF2B5EF4-FFF2-40B4-BE49-F238E27FC236}">
                  <a16:creationId xmlns:a16="http://schemas.microsoft.com/office/drawing/2014/main" id="{0BE89C69-1BA8-2F2F-01BF-6D0FE11A63EB}"/>
                </a:ext>
              </a:extLst>
            </p:cNvPr>
            <p:cNvSpPr txBox="1"/>
            <p:nvPr/>
          </p:nvSpPr>
          <p:spPr>
            <a:xfrm>
              <a:off x="1943099" y="2886619"/>
              <a:ext cx="6219875" cy="57708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Nhiệm vụ 1: Bày tỏ quan điểm với các ý kiến</a:t>
              </a:r>
              <a:endParaRPr kumimoji="0" lang="vi-VN" sz="21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4" name="Picture 3">
              <a:extLst>
                <a:ext uri="{FF2B5EF4-FFF2-40B4-BE49-F238E27FC236}">
                  <a16:creationId xmlns:a16="http://schemas.microsoft.com/office/drawing/2014/main" id="{99F2CF33-BD32-103D-D3AC-F6099F5C40DD}"/>
                </a:ext>
              </a:extLst>
            </p:cNvPr>
            <p:cNvPicPr>
              <a:picLocks noChangeAspect="1"/>
            </p:cNvPicPr>
            <p:nvPr/>
          </p:nvPicPr>
          <p:blipFill>
            <a:blip r:embed="rId2"/>
            <a:stretch>
              <a:fillRect/>
            </a:stretch>
          </p:blipFill>
          <p:spPr>
            <a:xfrm rot="19882005">
              <a:off x="2080978" y="3003908"/>
              <a:ext cx="282613" cy="282613"/>
            </a:xfrm>
            <a:prstGeom prst="rect">
              <a:avLst/>
            </a:prstGeom>
          </p:spPr>
        </p:pic>
      </p:grpSp>
      <p:grpSp>
        <p:nvGrpSpPr>
          <p:cNvPr id="5" name="Group 4"/>
          <p:cNvGrpSpPr/>
          <p:nvPr/>
        </p:nvGrpSpPr>
        <p:grpSpPr>
          <a:xfrm>
            <a:off x="946928" y="775916"/>
            <a:ext cx="7472290" cy="1090291"/>
            <a:chOff x="324823" y="1908157"/>
            <a:chExt cx="7472290" cy="1090291"/>
          </a:xfrm>
        </p:grpSpPr>
        <p:sp>
          <p:nvSpPr>
            <p:cNvPr id="6" name="Rounded Rectangle 5"/>
            <p:cNvSpPr/>
            <p:nvPr/>
          </p:nvSpPr>
          <p:spPr>
            <a:xfrm>
              <a:off x="546975" y="1908157"/>
              <a:ext cx="7250138" cy="1090291"/>
            </a:xfrm>
            <a:prstGeom prst="roundRect">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1EFEE"/>
                </a:solidFill>
                <a:effectLst/>
                <a:uLnTx/>
                <a:uFillTx/>
                <a:latin typeface="Arial"/>
                <a:ea typeface="+mn-ea"/>
                <a:cs typeface="+mn-cs"/>
                <a:sym typeface="Arial"/>
              </a:endParaRPr>
            </a:p>
          </p:txBody>
        </p:sp>
        <p:pic>
          <p:nvPicPr>
            <p:cNvPr id="7" name="Picture 2" descr="https://cdn-icons-png.flaticon.com/128/5184/518459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23" y="2229921"/>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70257" y="1944241"/>
              <a:ext cx="7014119" cy="10156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Hoạt động nhóm, đ</a:t>
              </a:r>
              <a:r>
                <a:rPr kumimoji="0" lang="vi-VN" sz="2000" b="0" i="0" u="none" strike="noStrike" kern="0" cap="none" spc="0" normalizeH="0" baseline="0" noProof="0">
                  <a:ln>
                    <a:noFill/>
                  </a:ln>
                  <a:solidFill>
                    <a:srgbClr val="000000"/>
                  </a:solidFill>
                  <a:effectLst/>
                  <a:uLnTx/>
                  <a:uFillTx/>
                  <a:latin typeface="Arial"/>
                  <a:cs typeface="Arial"/>
                  <a:sym typeface="Arial"/>
                </a:rPr>
                <a:t>ọc ý kiến và trình bày quan điểm</a:t>
              </a:r>
              <a:r>
                <a:rPr kumimoji="0" lang="en-US" sz="2000" b="0" i="0" u="none" strike="noStrike" kern="0" cap="none" spc="0" normalizeH="0" baseline="0" noProof="0">
                  <a:ln>
                    <a:noFill/>
                  </a:ln>
                  <a:solidFill>
                    <a:srgbClr val="000000"/>
                  </a:solidFill>
                  <a:effectLst/>
                  <a:uLnTx/>
                  <a:uFillTx/>
                  <a:latin typeface="Arial"/>
                  <a:cs typeface="Arial"/>
                  <a:sym typeface="Arial"/>
                </a:rPr>
                <a:t>: </a:t>
              </a:r>
              <a:r>
                <a:rPr kumimoji="0" lang="vi-VN" sz="2000" b="0" i="0" u="none" strike="noStrike" kern="0" cap="none" spc="0" normalizeH="0" baseline="0" noProof="0">
                  <a:ln>
                    <a:noFill/>
                  </a:ln>
                  <a:solidFill>
                    <a:srgbClr val="000000"/>
                  </a:solidFill>
                  <a:effectLst/>
                  <a:uLnTx/>
                  <a:uFillTx/>
                  <a:latin typeface="Arial"/>
                  <a:cs typeface="Arial"/>
                  <a:sym typeface="Arial"/>
                </a:rPr>
                <a:t>Em hãy cho biết các ý kiến dưới đây đúng hay sai. Giải thích vì sao.</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Google Shape;3209;p151"/>
          <p:cNvSpPr/>
          <p:nvPr/>
        </p:nvSpPr>
        <p:spPr>
          <a:xfrm>
            <a:off x="372805" y="2187972"/>
            <a:ext cx="4106998" cy="2536429"/>
          </a:xfrm>
          <a:prstGeom prst="roundRect">
            <a:avLst>
              <a:gd name="adj" fmla="val 6471"/>
            </a:avLst>
          </a:prstGeom>
          <a:solidFill>
            <a:schemeClr val="accent6"/>
          </a:solidFill>
          <a:ln w="9525">
            <a:solidFill>
              <a:srgbClr val="000000"/>
            </a:solidFill>
          </a:ln>
        </p:spPr>
        <p:txBody>
          <a:bodyPr spcFirstLastPara="1" wrap="square" lIns="91425" tIns="91425" rIns="91425" bIns="91425" anchor="ctr" anchorCtr="0">
            <a:no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Nhóm </a:t>
            </a:r>
            <a:r>
              <a:rPr kumimoji="0" lang="en-US"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3</a:t>
            </a: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 Trách nhiệm pháp lí gắn liền với các hậu quả bất lợi mà các chủ thể vi phạm pháp luật phải chịu nên chỉ mang lại những ý nghĩa tiêu cực.</a:t>
            </a:r>
          </a:p>
        </p:txBody>
      </p:sp>
      <p:sp>
        <p:nvSpPr>
          <p:cNvPr id="12" name="Google Shape;3209;p151"/>
          <p:cNvSpPr/>
          <p:nvPr/>
        </p:nvSpPr>
        <p:spPr>
          <a:xfrm>
            <a:off x="4899421" y="2187971"/>
            <a:ext cx="3821818" cy="2536429"/>
          </a:xfrm>
          <a:prstGeom prst="roundRect">
            <a:avLst>
              <a:gd name="adj" fmla="val 6471"/>
            </a:avLst>
          </a:prstGeom>
          <a:solidFill>
            <a:schemeClr val="accent6"/>
          </a:solidFill>
          <a:ln w="9525">
            <a:solidFill>
              <a:srgbClr val="000000"/>
            </a:solidFill>
          </a:ln>
        </p:spPr>
        <p:txBody>
          <a:bodyPr spcFirstLastPara="1" wrap="square" lIns="91425" tIns="91425" rIns="91425" bIns="91425" anchor="ctr" anchorCtr="0">
            <a:no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Nhóm </a:t>
            </a:r>
            <a:r>
              <a:rPr kumimoji="0" lang="en-US"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4</a:t>
            </a: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d) Trách nhiệm pháp lí góp phần ngăn ngừa các hành vi vi phạm pháp luật trong cuộc sống.</a:t>
            </a:r>
          </a:p>
        </p:txBody>
      </p:sp>
    </p:spTree>
    <p:extLst>
      <p:ext uri="{BB962C8B-B14F-4D97-AF65-F5344CB8AC3E}">
        <p14:creationId xmlns:p14="http://schemas.microsoft.com/office/powerpoint/2010/main" val="13168509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1" cy="5143500"/>
        </p:xfrm>
        <a:graphic>
          <a:graphicData uri="http://schemas.openxmlformats.org/drawingml/2006/table">
            <a:tbl>
              <a:tblPr firstRow="1" firstCol="1" bandRow="1"/>
              <a:tblGrid>
                <a:gridCol w="2717800">
                  <a:extLst>
                    <a:ext uri="{9D8B030D-6E8A-4147-A177-3AD203B41FA5}">
                      <a16:colId xmlns:a16="http://schemas.microsoft.com/office/drawing/2014/main" val="2444675504"/>
                    </a:ext>
                  </a:extLst>
                </a:gridCol>
                <a:gridCol w="1930400">
                  <a:extLst>
                    <a:ext uri="{9D8B030D-6E8A-4147-A177-3AD203B41FA5}">
                      <a16:colId xmlns:a16="http://schemas.microsoft.com/office/drawing/2014/main" val="2918585714"/>
                    </a:ext>
                  </a:extLst>
                </a:gridCol>
                <a:gridCol w="4495801">
                  <a:extLst>
                    <a:ext uri="{9D8B030D-6E8A-4147-A177-3AD203B41FA5}">
                      <a16:colId xmlns:a16="http://schemas.microsoft.com/office/drawing/2014/main" val="366353568"/>
                    </a:ext>
                  </a:extLst>
                </a:gridCol>
              </a:tblGrid>
              <a:tr h="624254">
                <a:tc>
                  <a:txBody>
                    <a:bodyPr/>
                    <a:lstStyle/>
                    <a:p>
                      <a:pPr marL="0" marR="0" algn="ctr">
                        <a:lnSpc>
                          <a:spcPct val="150000"/>
                        </a:lnSpc>
                        <a:spcBef>
                          <a:spcPts val="100"/>
                        </a:spcBef>
                        <a:spcAft>
                          <a:spcPts val="100"/>
                        </a:spcAft>
                      </a:pPr>
                      <a:r>
                        <a:rPr lang="en-US" sz="2000" b="1">
                          <a:effectLst/>
                        </a:rPr>
                        <a:t>Ý</a:t>
                      </a:r>
                      <a:r>
                        <a:rPr lang="en-US" sz="2000" b="1" baseline="0">
                          <a:effectLst/>
                        </a:rPr>
                        <a:t> kiến</a:t>
                      </a:r>
                      <a:endParaRPr lang="en-US" sz="2000" b="1">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tc>
                  <a:txBody>
                    <a:bodyPr/>
                    <a:lstStyle/>
                    <a:p>
                      <a:pPr marL="0" marR="0" algn="ctr">
                        <a:lnSpc>
                          <a:spcPct val="150000"/>
                        </a:lnSpc>
                        <a:spcBef>
                          <a:spcPts val="100"/>
                        </a:spcBef>
                        <a:spcAft>
                          <a:spcPts val="100"/>
                        </a:spcAft>
                      </a:pPr>
                      <a:r>
                        <a:rPr lang="en-US" sz="2000" b="1">
                          <a:effectLst/>
                          <a:latin typeface="+mn-lt"/>
                          <a:ea typeface="+mn-ea"/>
                          <a:cs typeface="+mn-cs"/>
                        </a:rPr>
                        <a:t>Đúng/Sai</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tc>
                  <a:txBody>
                    <a:bodyPr/>
                    <a:lstStyle/>
                    <a:p>
                      <a:pPr marL="0" marR="0" algn="ctr">
                        <a:lnSpc>
                          <a:spcPct val="150000"/>
                        </a:lnSpc>
                        <a:spcBef>
                          <a:spcPts val="100"/>
                        </a:spcBef>
                        <a:spcAft>
                          <a:spcPts val="100"/>
                        </a:spcAft>
                      </a:pPr>
                      <a:r>
                        <a:rPr lang="en-US" sz="2000" b="1">
                          <a:effectLst/>
                        </a:rPr>
                        <a:t>Giải</a:t>
                      </a:r>
                      <a:r>
                        <a:rPr lang="en-US" sz="2000" b="1" baseline="0">
                          <a:effectLst/>
                        </a:rPr>
                        <a:t> thích</a:t>
                      </a:r>
                      <a:endParaRPr lang="en-US" sz="2000" b="1">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153471160"/>
                  </a:ext>
                </a:extLst>
              </a:tr>
              <a:tr h="4519246">
                <a:tc>
                  <a:txBody>
                    <a:bodyPr/>
                    <a:lstStyle/>
                    <a:p>
                      <a:pPr marL="0" marR="0" algn="ctr">
                        <a:lnSpc>
                          <a:spcPct val="100000"/>
                        </a:lnSpc>
                        <a:spcBef>
                          <a:spcPts val="100"/>
                        </a:spcBef>
                        <a:spcAft>
                          <a:spcPts val="1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00000"/>
                        </a:lnSpc>
                        <a:spcBef>
                          <a:spcPts val="100"/>
                        </a:spcBef>
                        <a:spcAft>
                          <a:spcPts val="100"/>
                        </a:spcAft>
                      </a:pPr>
                      <a:r>
                        <a:rPr lang="en-US" sz="2000">
                          <a:effectLst/>
                        </a:rPr>
                        <a:t> </a:t>
                      </a: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00000"/>
                        </a:lnSpc>
                        <a:spcBef>
                          <a:spcPts val="100"/>
                        </a:spcBef>
                        <a:spcAft>
                          <a:spcPts val="100"/>
                        </a:spcAft>
                      </a:pPr>
                      <a:endParaRPr lang="en-US" sz="2000">
                        <a:effectLst/>
                      </a:endParaRPr>
                    </a:p>
                    <a:p>
                      <a:pPr marL="0" marR="0" algn="ctr">
                        <a:lnSpc>
                          <a:spcPct val="100000"/>
                        </a:lnSpc>
                        <a:spcBef>
                          <a:spcPts val="100"/>
                        </a:spcBef>
                        <a:spcAft>
                          <a:spcPts val="100"/>
                        </a:spcAft>
                      </a:pPr>
                      <a:endParaRPr lang="en-US" sz="2000">
                        <a:effectLst/>
                      </a:endParaRPr>
                    </a:p>
                    <a:p>
                      <a:pPr marL="0" marR="0" algn="ctr">
                        <a:lnSpc>
                          <a:spcPct val="100000"/>
                        </a:lnSpc>
                        <a:spcBef>
                          <a:spcPts val="100"/>
                        </a:spcBef>
                        <a:spcAft>
                          <a:spcPts val="100"/>
                        </a:spcAft>
                      </a:pPr>
                      <a:endParaRPr lang="en-US" sz="2000">
                        <a:effectLst/>
                      </a:endParaRPr>
                    </a:p>
                    <a:p>
                      <a:pPr marL="0" marR="0" algn="ctr">
                        <a:lnSpc>
                          <a:spcPct val="100000"/>
                        </a:lnSpc>
                        <a:spcBef>
                          <a:spcPts val="100"/>
                        </a:spcBef>
                        <a:spcAft>
                          <a:spcPts val="100"/>
                        </a:spcAft>
                      </a:pPr>
                      <a:endParaRPr lang="en-US" sz="2000">
                        <a:effectLst/>
                      </a:endParaRPr>
                    </a:p>
                    <a:p>
                      <a:pPr marL="0" marR="0" algn="ctr">
                        <a:lnSpc>
                          <a:spcPct val="100000"/>
                        </a:lnSpc>
                        <a:spcBef>
                          <a:spcPts val="100"/>
                        </a:spcBef>
                        <a:spcAft>
                          <a:spcPts val="100"/>
                        </a:spcAft>
                      </a:pPr>
                      <a:endParaRPr lang="en-US" sz="2000">
                        <a:effectLst/>
                      </a:endParaRPr>
                    </a:p>
                    <a:p>
                      <a:pPr marL="0" marR="0" algn="ctr">
                        <a:lnSpc>
                          <a:spcPct val="100000"/>
                        </a:lnSpc>
                        <a:spcBef>
                          <a:spcPts val="100"/>
                        </a:spcBef>
                        <a:spcAft>
                          <a:spcPts val="1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585156910"/>
                  </a:ext>
                </a:extLst>
              </a:tr>
            </a:tbl>
          </a:graphicData>
        </a:graphic>
      </p:graphicFrame>
      <p:sp>
        <p:nvSpPr>
          <p:cNvPr id="3" name="TextBox 2"/>
          <p:cNvSpPr txBox="1"/>
          <p:nvPr/>
        </p:nvSpPr>
        <p:spPr>
          <a:xfrm>
            <a:off x="209550" y="794730"/>
            <a:ext cx="2317750" cy="397031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100" b="0" i="0" u="none" strike="noStrike" kern="0" cap="none" spc="0" normalizeH="0" baseline="0" noProof="0">
                <a:ln>
                  <a:noFill/>
                </a:ln>
                <a:solidFill>
                  <a:srgbClr val="000000"/>
                </a:solidFill>
                <a:effectLst/>
                <a:uLnTx/>
                <a:uFillTx/>
                <a:latin typeface="Arial"/>
                <a:cs typeface="Arial"/>
                <a:sym typeface="Arial"/>
              </a:rPr>
              <a:t>a) Tất cả những hành vi trái pháp luật, xâm hại tới các quan hệ xã hội được pháp luật bảo vệ đều là hành vi vi phạm pháp luật.</a:t>
            </a:r>
          </a:p>
        </p:txBody>
      </p:sp>
      <p:sp>
        <p:nvSpPr>
          <p:cNvPr id="4" name="TextBox 3"/>
          <p:cNvSpPr txBox="1"/>
          <p:nvPr/>
        </p:nvSpPr>
        <p:spPr>
          <a:xfrm>
            <a:off x="4826000" y="794730"/>
            <a:ext cx="4127501" cy="348557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000000"/>
                </a:solidFill>
                <a:effectLst/>
                <a:uLnTx/>
                <a:uFillTx/>
                <a:latin typeface="Arial"/>
                <a:cs typeface="Arial"/>
                <a:sym typeface="Arial"/>
              </a:rPr>
              <a:t>N</a:t>
            </a:r>
            <a:r>
              <a:rPr kumimoji="0" lang="vi-VN" sz="2100" b="0" i="0" u="none" strike="noStrike" kern="0" cap="none" spc="0" normalizeH="0" baseline="0" noProof="0">
                <a:ln>
                  <a:noFill/>
                </a:ln>
                <a:solidFill>
                  <a:srgbClr val="000000"/>
                </a:solidFill>
                <a:effectLst/>
                <a:uLnTx/>
                <a:uFillTx/>
                <a:latin typeface="Arial"/>
                <a:cs typeface="Arial"/>
                <a:sym typeface="Arial"/>
              </a:rPr>
              <a:t>hững hành vi trái pháp luật, xâm hại tới các quan hệ xã hội được pháp luật bảo vệ nhưng không có yếu tố lỗi, do chủ thể không có năng lực trách nhiệm pháp lí thực hiện thì không phải là hành vi vi phạm pháp luật.</a:t>
            </a:r>
          </a:p>
        </p:txBody>
      </p:sp>
      <p:pic>
        <p:nvPicPr>
          <p:cNvPr id="6"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90060" y="2095500"/>
            <a:ext cx="973179" cy="952499"/>
          </a:xfrm>
          <a:prstGeom prst="rect">
            <a:avLst/>
          </a:prstGeom>
        </p:spPr>
      </p:pic>
    </p:spTree>
    <p:extLst>
      <p:ext uri="{BB962C8B-B14F-4D97-AF65-F5344CB8AC3E}">
        <p14:creationId xmlns:p14="http://schemas.microsoft.com/office/powerpoint/2010/main" val="7233926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Hình phạt thích đáng đối với hành vi vi phạm pháp luật trên không gian mạng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5143499"/>
          </a:xfrm>
          <a:prstGeom prst="rect">
            <a:avLst/>
          </a:prstGeom>
        </p:spPr>
      </p:pic>
      <p:sp>
        <p:nvSpPr>
          <p:cNvPr id="5" name="Rounded Rectangle 4"/>
          <p:cNvSpPr/>
          <p:nvPr/>
        </p:nvSpPr>
        <p:spPr>
          <a:xfrm>
            <a:off x="1504665" y="3480180"/>
            <a:ext cx="6134669" cy="1183074"/>
          </a:xfrm>
          <a:prstGeom prst="roundRect">
            <a:avLst>
              <a:gd name="adj" fmla="val 18528"/>
            </a:avLst>
          </a:prstGeom>
          <a:solidFill>
            <a:srgbClr val="FFFFFF"/>
          </a:solidFill>
          <a:ln w="28575">
            <a:solidFill>
              <a:srgbClr val="0070C0"/>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2100" b="1">
                <a:solidFill>
                  <a:schemeClr val="tx1"/>
                </a:solidFill>
                <a:latin typeface="Arial (Body)"/>
              </a:rPr>
              <a:t>H</a:t>
            </a:r>
            <a:r>
              <a:rPr lang="vi-VN" sz="2100" b="1">
                <a:solidFill>
                  <a:schemeClr val="tx1"/>
                </a:solidFill>
                <a:latin typeface="Arial (Body)"/>
              </a:rPr>
              <a:t>ành vi tuyên truyền thông tin sai sự thật trên mạng máy tính, mạng viễn thông</a:t>
            </a:r>
          </a:p>
        </p:txBody>
      </p:sp>
    </p:spTree>
    <p:extLst>
      <p:ext uri="{BB962C8B-B14F-4D97-AF65-F5344CB8AC3E}">
        <p14:creationId xmlns:p14="http://schemas.microsoft.com/office/powerpoint/2010/main" val="132208221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fullScrn="1">
              <p:cMediaNode vol="80000">
                <p:cTn id="12"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1" cy="5143500"/>
        </p:xfrm>
        <a:graphic>
          <a:graphicData uri="http://schemas.openxmlformats.org/drawingml/2006/table">
            <a:tbl>
              <a:tblPr firstRow="1" firstCol="1" bandRow="1"/>
              <a:tblGrid>
                <a:gridCol w="2717800">
                  <a:extLst>
                    <a:ext uri="{9D8B030D-6E8A-4147-A177-3AD203B41FA5}">
                      <a16:colId xmlns:a16="http://schemas.microsoft.com/office/drawing/2014/main" val="2444675504"/>
                    </a:ext>
                  </a:extLst>
                </a:gridCol>
                <a:gridCol w="1270000">
                  <a:extLst>
                    <a:ext uri="{9D8B030D-6E8A-4147-A177-3AD203B41FA5}">
                      <a16:colId xmlns:a16="http://schemas.microsoft.com/office/drawing/2014/main" val="2918585714"/>
                    </a:ext>
                  </a:extLst>
                </a:gridCol>
                <a:gridCol w="5156201">
                  <a:extLst>
                    <a:ext uri="{9D8B030D-6E8A-4147-A177-3AD203B41FA5}">
                      <a16:colId xmlns:a16="http://schemas.microsoft.com/office/drawing/2014/main" val="366353568"/>
                    </a:ext>
                  </a:extLst>
                </a:gridCol>
              </a:tblGrid>
              <a:tr h="510754">
                <a:tc>
                  <a:txBody>
                    <a:bodyPr/>
                    <a:lstStyle/>
                    <a:p>
                      <a:pPr marL="0" marR="0" algn="ctr">
                        <a:lnSpc>
                          <a:spcPct val="150000"/>
                        </a:lnSpc>
                        <a:spcBef>
                          <a:spcPts val="100"/>
                        </a:spcBef>
                        <a:spcAft>
                          <a:spcPts val="100"/>
                        </a:spcAft>
                      </a:pPr>
                      <a:r>
                        <a:rPr lang="en-US" sz="2000" b="1">
                          <a:effectLst/>
                        </a:rPr>
                        <a:t>Ý</a:t>
                      </a:r>
                      <a:r>
                        <a:rPr lang="en-US" sz="2000" b="1" baseline="0">
                          <a:effectLst/>
                        </a:rPr>
                        <a:t> kiến</a:t>
                      </a:r>
                      <a:endParaRPr lang="en-US" sz="2000" b="1">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tc>
                  <a:txBody>
                    <a:bodyPr/>
                    <a:lstStyle/>
                    <a:p>
                      <a:pPr marL="0" marR="0" algn="ctr">
                        <a:lnSpc>
                          <a:spcPct val="150000"/>
                        </a:lnSpc>
                        <a:spcBef>
                          <a:spcPts val="100"/>
                        </a:spcBef>
                        <a:spcAft>
                          <a:spcPts val="100"/>
                        </a:spcAft>
                      </a:pPr>
                      <a:r>
                        <a:rPr lang="en-US" sz="2000" b="1">
                          <a:effectLst/>
                          <a:latin typeface="+mn-lt"/>
                          <a:ea typeface="+mn-ea"/>
                          <a:cs typeface="+mn-cs"/>
                        </a:rPr>
                        <a:t>Đúng/Sai</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tc>
                  <a:txBody>
                    <a:bodyPr/>
                    <a:lstStyle/>
                    <a:p>
                      <a:pPr marL="0" marR="0" algn="ctr">
                        <a:lnSpc>
                          <a:spcPct val="150000"/>
                        </a:lnSpc>
                        <a:spcBef>
                          <a:spcPts val="100"/>
                        </a:spcBef>
                        <a:spcAft>
                          <a:spcPts val="100"/>
                        </a:spcAft>
                      </a:pPr>
                      <a:r>
                        <a:rPr lang="en-US" sz="2000" b="1">
                          <a:effectLst/>
                        </a:rPr>
                        <a:t>Giải</a:t>
                      </a:r>
                      <a:r>
                        <a:rPr lang="en-US" sz="2000" b="1" baseline="0">
                          <a:effectLst/>
                        </a:rPr>
                        <a:t> thích</a:t>
                      </a:r>
                      <a:endParaRPr lang="en-US" sz="2000" b="1">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153471160"/>
                  </a:ext>
                </a:extLst>
              </a:tr>
              <a:tr h="4632746">
                <a:tc>
                  <a:txBody>
                    <a:bodyPr/>
                    <a:lstStyle/>
                    <a:p>
                      <a:pPr marL="0" marR="0" algn="ctr">
                        <a:lnSpc>
                          <a:spcPct val="100000"/>
                        </a:lnSpc>
                        <a:spcBef>
                          <a:spcPts val="100"/>
                        </a:spcBef>
                        <a:spcAft>
                          <a:spcPts val="1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00000"/>
                        </a:lnSpc>
                        <a:spcBef>
                          <a:spcPts val="100"/>
                        </a:spcBef>
                        <a:spcAft>
                          <a:spcPts val="100"/>
                        </a:spcAft>
                      </a:pPr>
                      <a:r>
                        <a:rPr lang="en-US" sz="2000">
                          <a:effectLst/>
                        </a:rPr>
                        <a:t> </a:t>
                      </a: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00000"/>
                        </a:lnSpc>
                        <a:spcBef>
                          <a:spcPts val="100"/>
                        </a:spcBef>
                        <a:spcAft>
                          <a:spcPts val="100"/>
                        </a:spcAft>
                      </a:pPr>
                      <a:endParaRPr lang="en-US" sz="2000">
                        <a:effectLst/>
                      </a:endParaRPr>
                    </a:p>
                    <a:p>
                      <a:pPr marL="0" marR="0" algn="ctr">
                        <a:lnSpc>
                          <a:spcPct val="100000"/>
                        </a:lnSpc>
                        <a:spcBef>
                          <a:spcPts val="100"/>
                        </a:spcBef>
                        <a:spcAft>
                          <a:spcPts val="100"/>
                        </a:spcAft>
                      </a:pPr>
                      <a:endParaRPr lang="en-US" sz="2000">
                        <a:effectLst/>
                      </a:endParaRPr>
                    </a:p>
                    <a:p>
                      <a:pPr marL="0" marR="0" algn="ctr">
                        <a:lnSpc>
                          <a:spcPct val="100000"/>
                        </a:lnSpc>
                        <a:spcBef>
                          <a:spcPts val="100"/>
                        </a:spcBef>
                        <a:spcAft>
                          <a:spcPts val="100"/>
                        </a:spcAft>
                      </a:pPr>
                      <a:endParaRPr lang="en-US" sz="2000">
                        <a:effectLst/>
                      </a:endParaRPr>
                    </a:p>
                    <a:p>
                      <a:pPr marL="0" marR="0" algn="ctr">
                        <a:lnSpc>
                          <a:spcPct val="100000"/>
                        </a:lnSpc>
                        <a:spcBef>
                          <a:spcPts val="100"/>
                        </a:spcBef>
                        <a:spcAft>
                          <a:spcPts val="100"/>
                        </a:spcAft>
                      </a:pPr>
                      <a:endParaRPr lang="en-US" sz="2000">
                        <a:effectLst/>
                      </a:endParaRPr>
                    </a:p>
                    <a:p>
                      <a:pPr marL="0" marR="0" algn="ctr">
                        <a:lnSpc>
                          <a:spcPct val="100000"/>
                        </a:lnSpc>
                        <a:spcBef>
                          <a:spcPts val="100"/>
                        </a:spcBef>
                        <a:spcAft>
                          <a:spcPts val="100"/>
                        </a:spcAft>
                      </a:pPr>
                      <a:endParaRPr lang="en-US" sz="2000">
                        <a:effectLst/>
                      </a:endParaRPr>
                    </a:p>
                    <a:p>
                      <a:pPr marL="0" marR="0" algn="ctr">
                        <a:lnSpc>
                          <a:spcPct val="100000"/>
                        </a:lnSpc>
                        <a:spcBef>
                          <a:spcPts val="100"/>
                        </a:spcBef>
                        <a:spcAft>
                          <a:spcPts val="1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585156910"/>
                  </a:ext>
                </a:extLst>
              </a:tr>
            </a:tbl>
          </a:graphicData>
        </a:graphic>
      </p:graphicFrame>
      <p:sp>
        <p:nvSpPr>
          <p:cNvPr id="3" name="TextBox 2"/>
          <p:cNvSpPr txBox="1"/>
          <p:nvPr/>
        </p:nvSpPr>
        <p:spPr>
          <a:xfrm>
            <a:off x="107948" y="632263"/>
            <a:ext cx="2571749" cy="445506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100" b="0" i="0" u="none" strike="noStrike" kern="0" cap="none" spc="0" normalizeH="0" baseline="0" noProof="0">
                <a:ln>
                  <a:noFill/>
                </a:ln>
                <a:solidFill>
                  <a:srgbClr val="000000"/>
                </a:solidFill>
                <a:effectLst/>
                <a:uLnTx/>
                <a:uFillTx/>
                <a:latin typeface="Arial"/>
                <a:cs typeface="Arial"/>
                <a:sym typeface="Arial"/>
              </a:rPr>
              <a:t>b) Người say rượu không nhận thức được hành vi của mình nên mọi hành vi trái pháp luật do người say rượu gây ra đều không phải là hành vi vi phạm pháp luật.</a:t>
            </a:r>
          </a:p>
        </p:txBody>
      </p:sp>
      <p:sp>
        <p:nvSpPr>
          <p:cNvPr id="4" name="TextBox 3"/>
          <p:cNvSpPr txBox="1"/>
          <p:nvPr/>
        </p:nvSpPr>
        <p:spPr>
          <a:xfrm>
            <a:off x="4000500" y="632263"/>
            <a:ext cx="5143500" cy="445506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000000"/>
                </a:solidFill>
                <a:effectLst/>
                <a:uLnTx/>
                <a:uFillTx/>
                <a:latin typeface="Arial"/>
                <a:cs typeface="Arial"/>
                <a:sym typeface="Arial"/>
              </a:rPr>
              <a:t>T</a:t>
            </a:r>
            <a:r>
              <a:rPr kumimoji="0" lang="vi-VN" sz="2100" b="0" i="0" u="none" strike="noStrike" kern="0" cap="none" spc="0" normalizeH="0" baseline="0" noProof="0">
                <a:ln>
                  <a:noFill/>
                </a:ln>
                <a:solidFill>
                  <a:srgbClr val="000000"/>
                </a:solidFill>
                <a:effectLst/>
                <a:uLnTx/>
                <a:uFillTx/>
                <a:latin typeface="Arial"/>
                <a:cs typeface="Arial"/>
                <a:sym typeface="Arial"/>
              </a:rPr>
              <a:t>heo quy định tại Điều 13 Bộ luật Hình sự năm 2015, sửa đổi, bổ sung năm 2017 thì người phạm tội trong tình trạng mất khả năng nhận thức hoặc khả năng điều khiển hành vi của mình do dùng rượu, bia hoặc chất kích thích mạnh khác vẫn phải chịu trách nhiệm hình sự</a:t>
            </a:r>
            <a:r>
              <a:rPr kumimoji="0" lang="en-US" sz="2100" b="0" i="0" u="none" strike="noStrike" kern="0" cap="none" spc="0" normalizeH="0" baseline="0" noProof="0">
                <a:ln>
                  <a:noFill/>
                </a:ln>
                <a:solidFill>
                  <a:srgbClr val="000000"/>
                </a:solidFill>
                <a:effectLst/>
                <a:uLnTx/>
                <a:uFillTx/>
                <a:latin typeface="Arial"/>
                <a:cs typeface="Arial"/>
                <a:sym typeface="Arial"/>
              </a:rPr>
              <a:t>, nếu </a:t>
            </a:r>
            <a:r>
              <a:rPr kumimoji="0" lang="vi-VN" sz="2100" b="0" i="0" u="none" strike="noStrike" kern="0" cap="none" spc="0" normalizeH="0" baseline="0" noProof="0">
                <a:ln>
                  <a:noFill/>
                </a:ln>
                <a:solidFill>
                  <a:srgbClr val="000000"/>
                </a:solidFill>
                <a:effectLst/>
                <a:uLnTx/>
                <a:uFillTx/>
                <a:latin typeface="Arial"/>
                <a:cs typeface="Arial"/>
                <a:sym typeface="Arial"/>
              </a:rPr>
              <a:t>hành vi có đủ các dấu hiệu cấu thành vi phạm pháp luật đều là hành vi vi phạm pháp luật.</a:t>
            </a:r>
          </a:p>
        </p:txBody>
      </p:sp>
      <p:pic>
        <p:nvPicPr>
          <p:cNvPr id="6"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79721" y="2095500"/>
            <a:ext cx="973179" cy="952499"/>
          </a:xfrm>
          <a:prstGeom prst="rect">
            <a:avLst/>
          </a:prstGeom>
        </p:spPr>
      </p:pic>
    </p:spTree>
    <p:extLst>
      <p:ext uri="{BB962C8B-B14F-4D97-AF65-F5344CB8AC3E}">
        <p14:creationId xmlns:p14="http://schemas.microsoft.com/office/powerpoint/2010/main" val="34490011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1" cy="5143500"/>
        </p:xfrm>
        <a:graphic>
          <a:graphicData uri="http://schemas.openxmlformats.org/drawingml/2006/table">
            <a:tbl>
              <a:tblPr firstRow="1" firstCol="1" bandRow="1"/>
              <a:tblGrid>
                <a:gridCol w="2717800">
                  <a:extLst>
                    <a:ext uri="{9D8B030D-6E8A-4147-A177-3AD203B41FA5}">
                      <a16:colId xmlns:a16="http://schemas.microsoft.com/office/drawing/2014/main" val="2444675504"/>
                    </a:ext>
                  </a:extLst>
                </a:gridCol>
                <a:gridCol w="1930400">
                  <a:extLst>
                    <a:ext uri="{9D8B030D-6E8A-4147-A177-3AD203B41FA5}">
                      <a16:colId xmlns:a16="http://schemas.microsoft.com/office/drawing/2014/main" val="2918585714"/>
                    </a:ext>
                  </a:extLst>
                </a:gridCol>
                <a:gridCol w="4495801">
                  <a:extLst>
                    <a:ext uri="{9D8B030D-6E8A-4147-A177-3AD203B41FA5}">
                      <a16:colId xmlns:a16="http://schemas.microsoft.com/office/drawing/2014/main" val="366353568"/>
                    </a:ext>
                  </a:extLst>
                </a:gridCol>
              </a:tblGrid>
              <a:tr h="624254">
                <a:tc>
                  <a:txBody>
                    <a:bodyPr/>
                    <a:lstStyle/>
                    <a:p>
                      <a:pPr marL="0" marR="0" algn="ctr">
                        <a:lnSpc>
                          <a:spcPct val="150000"/>
                        </a:lnSpc>
                        <a:spcBef>
                          <a:spcPts val="100"/>
                        </a:spcBef>
                        <a:spcAft>
                          <a:spcPts val="100"/>
                        </a:spcAft>
                      </a:pPr>
                      <a:r>
                        <a:rPr lang="en-US" sz="2000" b="1">
                          <a:effectLst/>
                        </a:rPr>
                        <a:t>Ý</a:t>
                      </a:r>
                      <a:r>
                        <a:rPr lang="en-US" sz="2000" b="1" baseline="0">
                          <a:effectLst/>
                        </a:rPr>
                        <a:t> kiến</a:t>
                      </a:r>
                      <a:endParaRPr lang="en-US" sz="2000" b="1">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tc>
                  <a:txBody>
                    <a:bodyPr/>
                    <a:lstStyle/>
                    <a:p>
                      <a:pPr marL="0" marR="0" algn="ctr">
                        <a:lnSpc>
                          <a:spcPct val="150000"/>
                        </a:lnSpc>
                        <a:spcBef>
                          <a:spcPts val="100"/>
                        </a:spcBef>
                        <a:spcAft>
                          <a:spcPts val="100"/>
                        </a:spcAft>
                      </a:pPr>
                      <a:r>
                        <a:rPr lang="en-US" sz="2000" b="1">
                          <a:effectLst/>
                          <a:latin typeface="+mn-lt"/>
                          <a:ea typeface="+mn-ea"/>
                          <a:cs typeface="+mn-cs"/>
                        </a:rPr>
                        <a:t>Đúng/Sai</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tc>
                  <a:txBody>
                    <a:bodyPr/>
                    <a:lstStyle/>
                    <a:p>
                      <a:pPr marL="0" marR="0" algn="ctr">
                        <a:lnSpc>
                          <a:spcPct val="150000"/>
                        </a:lnSpc>
                        <a:spcBef>
                          <a:spcPts val="100"/>
                        </a:spcBef>
                        <a:spcAft>
                          <a:spcPts val="100"/>
                        </a:spcAft>
                      </a:pPr>
                      <a:r>
                        <a:rPr lang="en-US" sz="2000" b="1">
                          <a:effectLst/>
                        </a:rPr>
                        <a:t>Giải</a:t>
                      </a:r>
                      <a:r>
                        <a:rPr lang="en-US" sz="2000" b="1" baseline="0">
                          <a:effectLst/>
                        </a:rPr>
                        <a:t> thích</a:t>
                      </a:r>
                      <a:endParaRPr lang="en-US" sz="2000" b="1">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153471160"/>
                  </a:ext>
                </a:extLst>
              </a:tr>
              <a:tr h="4519246">
                <a:tc>
                  <a:txBody>
                    <a:bodyPr/>
                    <a:lstStyle/>
                    <a:p>
                      <a:pPr marL="0" marR="0" algn="ctr">
                        <a:lnSpc>
                          <a:spcPct val="100000"/>
                        </a:lnSpc>
                        <a:spcBef>
                          <a:spcPts val="100"/>
                        </a:spcBef>
                        <a:spcAft>
                          <a:spcPts val="1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00000"/>
                        </a:lnSpc>
                        <a:spcBef>
                          <a:spcPts val="100"/>
                        </a:spcBef>
                        <a:spcAft>
                          <a:spcPts val="100"/>
                        </a:spcAft>
                      </a:pPr>
                      <a:r>
                        <a:rPr lang="en-US" sz="2000">
                          <a:effectLst/>
                        </a:rPr>
                        <a:t> </a:t>
                      </a: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00000"/>
                        </a:lnSpc>
                        <a:spcBef>
                          <a:spcPts val="100"/>
                        </a:spcBef>
                        <a:spcAft>
                          <a:spcPts val="100"/>
                        </a:spcAft>
                      </a:pPr>
                      <a:endParaRPr lang="en-US" sz="2000">
                        <a:effectLst/>
                      </a:endParaRPr>
                    </a:p>
                    <a:p>
                      <a:pPr marL="0" marR="0" algn="ctr">
                        <a:lnSpc>
                          <a:spcPct val="100000"/>
                        </a:lnSpc>
                        <a:spcBef>
                          <a:spcPts val="100"/>
                        </a:spcBef>
                        <a:spcAft>
                          <a:spcPts val="100"/>
                        </a:spcAft>
                      </a:pPr>
                      <a:endParaRPr lang="en-US" sz="2000">
                        <a:effectLst/>
                      </a:endParaRPr>
                    </a:p>
                    <a:p>
                      <a:pPr marL="0" marR="0" algn="ctr">
                        <a:lnSpc>
                          <a:spcPct val="100000"/>
                        </a:lnSpc>
                        <a:spcBef>
                          <a:spcPts val="100"/>
                        </a:spcBef>
                        <a:spcAft>
                          <a:spcPts val="100"/>
                        </a:spcAft>
                      </a:pPr>
                      <a:endParaRPr lang="en-US" sz="2000">
                        <a:effectLst/>
                      </a:endParaRPr>
                    </a:p>
                    <a:p>
                      <a:pPr marL="0" marR="0" algn="ctr">
                        <a:lnSpc>
                          <a:spcPct val="100000"/>
                        </a:lnSpc>
                        <a:spcBef>
                          <a:spcPts val="100"/>
                        </a:spcBef>
                        <a:spcAft>
                          <a:spcPts val="100"/>
                        </a:spcAft>
                      </a:pPr>
                      <a:endParaRPr lang="en-US" sz="2000">
                        <a:effectLst/>
                      </a:endParaRPr>
                    </a:p>
                    <a:p>
                      <a:pPr marL="0" marR="0" algn="ctr">
                        <a:lnSpc>
                          <a:spcPct val="100000"/>
                        </a:lnSpc>
                        <a:spcBef>
                          <a:spcPts val="100"/>
                        </a:spcBef>
                        <a:spcAft>
                          <a:spcPts val="100"/>
                        </a:spcAft>
                      </a:pPr>
                      <a:endParaRPr lang="en-US" sz="2000">
                        <a:effectLst/>
                      </a:endParaRPr>
                    </a:p>
                    <a:p>
                      <a:pPr marL="0" marR="0" algn="ctr">
                        <a:lnSpc>
                          <a:spcPct val="100000"/>
                        </a:lnSpc>
                        <a:spcBef>
                          <a:spcPts val="100"/>
                        </a:spcBef>
                        <a:spcAft>
                          <a:spcPts val="1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585156910"/>
                  </a:ext>
                </a:extLst>
              </a:tr>
            </a:tbl>
          </a:graphicData>
        </a:graphic>
      </p:graphicFrame>
      <p:sp>
        <p:nvSpPr>
          <p:cNvPr id="3" name="TextBox 2"/>
          <p:cNvSpPr txBox="1"/>
          <p:nvPr/>
        </p:nvSpPr>
        <p:spPr>
          <a:xfrm>
            <a:off x="95250" y="642330"/>
            <a:ext cx="2317750" cy="439517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100" b="0" i="0" u="none" strike="noStrike" kern="0" cap="none" spc="0" normalizeH="0" baseline="0" noProof="0">
                <a:ln>
                  <a:noFill/>
                </a:ln>
                <a:solidFill>
                  <a:srgbClr val="000000"/>
                </a:solidFill>
                <a:effectLst/>
                <a:uLnTx/>
                <a:uFillTx/>
                <a:latin typeface="Arial"/>
                <a:cs typeface="Arial"/>
                <a:sym typeface="Arial"/>
              </a:rPr>
              <a:t>c) Trách nhiệm pháp lí gắn liền với các hậu quả bất lợi mà các chủ thể vi phạm pháp luật phải chịu nên chỉ mang lại những ý nghĩa tiêu cực.</a:t>
            </a:r>
          </a:p>
        </p:txBody>
      </p:sp>
      <p:sp>
        <p:nvSpPr>
          <p:cNvPr id="4" name="TextBox 3"/>
          <p:cNvSpPr txBox="1"/>
          <p:nvPr/>
        </p:nvSpPr>
        <p:spPr>
          <a:xfrm>
            <a:off x="4826000" y="688434"/>
            <a:ext cx="4127501" cy="445506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000000"/>
                </a:solidFill>
                <a:effectLst/>
                <a:uLnTx/>
                <a:uFillTx/>
                <a:latin typeface="Arial"/>
                <a:cs typeface="Arial"/>
                <a:sym typeface="Arial"/>
              </a:rPr>
              <a:t>B</a:t>
            </a:r>
            <a:r>
              <a:rPr kumimoji="0" lang="vi-VN" sz="2100" b="0" i="0" u="none" strike="noStrike" kern="0" cap="none" spc="0" normalizeH="0" baseline="0" noProof="0">
                <a:ln>
                  <a:noFill/>
                </a:ln>
                <a:solidFill>
                  <a:srgbClr val="000000"/>
                </a:solidFill>
                <a:effectLst/>
                <a:uLnTx/>
                <a:uFillTx/>
                <a:latin typeface="Arial"/>
                <a:cs typeface="Arial"/>
                <a:sym typeface="Arial"/>
              </a:rPr>
              <a:t>ên cạnh những ý nghĩa tiêu cực đối với chủ thể vi phạm pháp luật thì trách nhiệm pháp lí còn mang lại những ý nghĩa tích cực như: giáo dục mọi người có ý thức tôn trọng pháp luật, nâng cao ý thức phòng ngừa và đấu tranh chống tội phạm; củng cố lòng tin của người dân vào pháp luật</a:t>
            </a:r>
            <a:r>
              <a:rPr kumimoji="0" lang="en-US" sz="2100" b="0" i="0" u="none" strike="noStrike" kern="0" cap="none" spc="0" normalizeH="0" baseline="0" noProof="0">
                <a:ln>
                  <a:noFill/>
                </a:ln>
                <a:solidFill>
                  <a:srgbClr val="000000"/>
                </a:solidFill>
                <a:effectLst/>
                <a:uLnTx/>
                <a:uFillTx/>
                <a:latin typeface="Arial"/>
                <a:cs typeface="Arial"/>
                <a:sym typeface="Arial"/>
              </a:rPr>
              <a:t>,…</a:t>
            </a:r>
            <a:endParaRPr kumimoji="0" lang="vi-VN" sz="2100" b="0" i="0" u="none" strike="noStrike" kern="0" cap="none" spc="0" normalizeH="0" baseline="0" noProof="0">
              <a:ln>
                <a:noFill/>
              </a:ln>
              <a:solidFill>
                <a:srgbClr val="000000"/>
              </a:solidFill>
              <a:effectLst/>
              <a:uLnTx/>
              <a:uFillTx/>
              <a:latin typeface="Arial"/>
              <a:cs typeface="Arial"/>
              <a:sym typeface="Arial"/>
            </a:endParaRPr>
          </a:p>
        </p:txBody>
      </p:sp>
      <p:pic>
        <p:nvPicPr>
          <p:cNvPr id="6"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90060" y="2095500"/>
            <a:ext cx="973179" cy="952499"/>
          </a:xfrm>
          <a:prstGeom prst="rect">
            <a:avLst/>
          </a:prstGeom>
        </p:spPr>
      </p:pic>
    </p:spTree>
    <p:extLst>
      <p:ext uri="{BB962C8B-B14F-4D97-AF65-F5344CB8AC3E}">
        <p14:creationId xmlns:p14="http://schemas.microsoft.com/office/powerpoint/2010/main" val="7891474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1" cy="5143500"/>
        </p:xfrm>
        <a:graphic>
          <a:graphicData uri="http://schemas.openxmlformats.org/drawingml/2006/table">
            <a:tbl>
              <a:tblPr firstRow="1" firstCol="1" bandRow="1"/>
              <a:tblGrid>
                <a:gridCol w="2717800">
                  <a:extLst>
                    <a:ext uri="{9D8B030D-6E8A-4147-A177-3AD203B41FA5}">
                      <a16:colId xmlns:a16="http://schemas.microsoft.com/office/drawing/2014/main" val="2444675504"/>
                    </a:ext>
                  </a:extLst>
                </a:gridCol>
                <a:gridCol w="1612900">
                  <a:extLst>
                    <a:ext uri="{9D8B030D-6E8A-4147-A177-3AD203B41FA5}">
                      <a16:colId xmlns:a16="http://schemas.microsoft.com/office/drawing/2014/main" val="2918585714"/>
                    </a:ext>
                  </a:extLst>
                </a:gridCol>
                <a:gridCol w="4813301">
                  <a:extLst>
                    <a:ext uri="{9D8B030D-6E8A-4147-A177-3AD203B41FA5}">
                      <a16:colId xmlns:a16="http://schemas.microsoft.com/office/drawing/2014/main" val="366353568"/>
                    </a:ext>
                  </a:extLst>
                </a:gridCol>
              </a:tblGrid>
              <a:tr h="624254">
                <a:tc>
                  <a:txBody>
                    <a:bodyPr/>
                    <a:lstStyle/>
                    <a:p>
                      <a:pPr marL="0" marR="0" algn="ctr">
                        <a:lnSpc>
                          <a:spcPct val="150000"/>
                        </a:lnSpc>
                        <a:spcBef>
                          <a:spcPts val="100"/>
                        </a:spcBef>
                        <a:spcAft>
                          <a:spcPts val="100"/>
                        </a:spcAft>
                      </a:pPr>
                      <a:r>
                        <a:rPr lang="en-US" sz="2000" b="1">
                          <a:effectLst/>
                        </a:rPr>
                        <a:t>Ý</a:t>
                      </a:r>
                      <a:r>
                        <a:rPr lang="en-US" sz="2000" b="1" baseline="0">
                          <a:effectLst/>
                        </a:rPr>
                        <a:t> kiến</a:t>
                      </a:r>
                      <a:endParaRPr lang="en-US" sz="2000" b="1">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tc>
                  <a:txBody>
                    <a:bodyPr/>
                    <a:lstStyle/>
                    <a:p>
                      <a:pPr marL="0" marR="0" algn="ctr">
                        <a:lnSpc>
                          <a:spcPct val="150000"/>
                        </a:lnSpc>
                        <a:spcBef>
                          <a:spcPts val="100"/>
                        </a:spcBef>
                        <a:spcAft>
                          <a:spcPts val="100"/>
                        </a:spcAft>
                      </a:pPr>
                      <a:r>
                        <a:rPr lang="en-US" sz="2000" b="1">
                          <a:effectLst/>
                          <a:latin typeface="+mn-lt"/>
                          <a:ea typeface="+mn-ea"/>
                          <a:cs typeface="+mn-cs"/>
                        </a:rPr>
                        <a:t>Đúng/Sai</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tc>
                  <a:txBody>
                    <a:bodyPr/>
                    <a:lstStyle/>
                    <a:p>
                      <a:pPr marL="0" marR="0" algn="ctr">
                        <a:lnSpc>
                          <a:spcPct val="150000"/>
                        </a:lnSpc>
                        <a:spcBef>
                          <a:spcPts val="100"/>
                        </a:spcBef>
                        <a:spcAft>
                          <a:spcPts val="100"/>
                        </a:spcAft>
                      </a:pPr>
                      <a:r>
                        <a:rPr lang="en-US" sz="2000" b="1">
                          <a:effectLst/>
                        </a:rPr>
                        <a:t>Giải</a:t>
                      </a:r>
                      <a:r>
                        <a:rPr lang="en-US" sz="2000" b="1" baseline="0">
                          <a:effectLst/>
                        </a:rPr>
                        <a:t> thích</a:t>
                      </a:r>
                      <a:endParaRPr lang="en-US" sz="2000" b="1">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4D5"/>
                    </a:solidFill>
                  </a:tcPr>
                </a:tc>
                <a:extLst>
                  <a:ext uri="{0D108BD9-81ED-4DB2-BD59-A6C34878D82A}">
                    <a16:rowId xmlns:a16="http://schemas.microsoft.com/office/drawing/2014/main" val="1153471160"/>
                  </a:ext>
                </a:extLst>
              </a:tr>
              <a:tr h="4519246">
                <a:tc>
                  <a:txBody>
                    <a:bodyPr/>
                    <a:lstStyle/>
                    <a:p>
                      <a:pPr marL="0" marR="0" algn="ctr">
                        <a:lnSpc>
                          <a:spcPct val="100000"/>
                        </a:lnSpc>
                        <a:spcBef>
                          <a:spcPts val="100"/>
                        </a:spcBef>
                        <a:spcAft>
                          <a:spcPts val="1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00000"/>
                        </a:lnSpc>
                        <a:spcBef>
                          <a:spcPts val="100"/>
                        </a:spcBef>
                        <a:spcAft>
                          <a:spcPts val="100"/>
                        </a:spcAft>
                      </a:pPr>
                      <a:r>
                        <a:rPr lang="en-US" sz="2000">
                          <a:effectLst/>
                        </a:rPr>
                        <a:t> </a:t>
                      </a: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100"/>
                        </a:spcBef>
                        <a:spcAft>
                          <a:spcPts val="1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00000"/>
                        </a:lnSpc>
                        <a:spcBef>
                          <a:spcPts val="100"/>
                        </a:spcBef>
                        <a:spcAft>
                          <a:spcPts val="100"/>
                        </a:spcAft>
                      </a:pPr>
                      <a:endParaRPr lang="en-US" sz="2000">
                        <a:effectLst/>
                      </a:endParaRPr>
                    </a:p>
                    <a:p>
                      <a:pPr marL="0" marR="0" algn="ctr">
                        <a:lnSpc>
                          <a:spcPct val="100000"/>
                        </a:lnSpc>
                        <a:spcBef>
                          <a:spcPts val="100"/>
                        </a:spcBef>
                        <a:spcAft>
                          <a:spcPts val="100"/>
                        </a:spcAft>
                      </a:pPr>
                      <a:endParaRPr lang="en-US" sz="2000">
                        <a:effectLst/>
                      </a:endParaRPr>
                    </a:p>
                    <a:p>
                      <a:pPr marL="0" marR="0" algn="ctr">
                        <a:lnSpc>
                          <a:spcPct val="100000"/>
                        </a:lnSpc>
                        <a:spcBef>
                          <a:spcPts val="100"/>
                        </a:spcBef>
                        <a:spcAft>
                          <a:spcPts val="100"/>
                        </a:spcAft>
                      </a:pPr>
                      <a:endParaRPr lang="en-US" sz="2000">
                        <a:effectLst/>
                      </a:endParaRPr>
                    </a:p>
                    <a:p>
                      <a:pPr marL="0" marR="0" algn="ctr">
                        <a:lnSpc>
                          <a:spcPct val="100000"/>
                        </a:lnSpc>
                        <a:spcBef>
                          <a:spcPts val="100"/>
                        </a:spcBef>
                        <a:spcAft>
                          <a:spcPts val="100"/>
                        </a:spcAft>
                      </a:pPr>
                      <a:endParaRPr lang="en-US" sz="2000">
                        <a:effectLst/>
                      </a:endParaRPr>
                    </a:p>
                    <a:p>
                      <a:pPr marL="0" marR="0" algn="ctr">
                        <a:lnSpc>
                          <a:spcPct val="100000"/>
                        </a:lnSpc>
                        <a:spcBef>
                          <a:spcPts val="100"/>
                        </a:spcBef>
                        <a:spcAft>
                          <a:spcPts val="100"/>
                        </a:spcAft>
                      </a:pPr>
                      <a:endParaRPr lang="en-US" sz="2000">
                        <a:effectLst/>
                      </a:endParaRPr>
                    </a:p>
                    <a:p>
                      <a:pPr marL="0" marR="0" algn="ctr">
                        <a:lnSpc>
                          <a:spcPct val="100000"/>
                        </a:lnSpc>
                        <a:spcBef>
                          <a:spcPts val="100"/>
                        </a:spcBef>
                        <a:spcAft>
                          <a:spcPts val="1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585156910"/>
                  </a:ext>
                </a:extLst>
              </a:tr>
            </a:tbl>
          </a:graphicData>
        </a:graphic>
      </p:graphicFrame>
      <p:sp>
        <p:nvSpPr>
          <p:cNvPr id="3" name="TextBox 2"/>
          <p:cNvSpPr txBox="1"/>
          <p:nvPr/>
        </p:nvSpPr>
        <p:spPr>
          <a:xfrm>
            <a:off x="209550" y="794730"/>
            <a:ext cx="2317750" cy="294093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100" b="0" i="0" u="none" strike="noStrike" kern="0" cap="none" spc="0" normalizeH="0" baseline="0" noProof="0">
                <a:ln>
                  <a:noFill/>
                </a:ln>
                <a:solidFill>
                  <a:srgbClr val="000000"/>
                </a:solidFill>
                <a:effectLst/>
                <a:uLnTx/>
                <a:uFillTx/>
                <a:latin typeface="Arial"/>
                <a:cs typeface="Arial"/>
                <a:sym typeface="Arial"/>
              </a:rPr>
              <a:t>d) Trách nhiệm pháp lí góp phần ngăn ngừa các hành vi vi phạm pháp luật trong cuộc sống.</a:t>
            </a:r>
          </a:p>
        </p:txBody>
      </p:sp>
      <p:sp>
        <p:nvSpPr>
          <p:cNvPr id="4" name="TextBox 3"/>
          <p:cNvSpPr txBox="1"/>
          <p:nvPr/>
        </p:nvSpPr>
        <p:spPr>
          <a:xfrm>
            <a:off x="4572000" y="688434"/>
            <a:ext cx="4381499" cy="445506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000000"/>
                </a:solidFill>
                <a:effectLst/>
                <a:uLnTx/>
                <a:uFillTx/>
                <a:latin typeface="Arial"/>
                <a:cs typeface="Arial"/>
                <a:sym typeface="Arial"/>
              </a:rPr>
              <a:t>T</a:t>
            </a:r>
            <a:r>
              <a:rPr kumimoji="0" lang="vi-VN" sz="2100" b="0" i="0" u="none" strike="noStrike" kern="0" cap="none" spc="0" normalizeH="0" baseline="0" noProof="0">
                <a:ln>
                  <a:noFill/>
                </a:ln>
                <a:solidFill>
                  <a:srgbClr val="000000"/>
                </a:solidFill>
                <a:effectLst/>
                <a:uLnTx/>
                <a:uFillTx/>
                <a:latin typeface="Arial"/>
                <a:cs typeface="Arial"/>
                <a:sym typeface="Arial"/>
              </a:rPr>
              <a:t>rách nhiệm pháp lí góp phần</a:t>
            </a:r>
            <a:r>
              <a:rPr kumimoji="0" lang="en-US" sz="2100" b="0" i="0" u="none" strike="noStrike" kern="0" cap="none" spc="0" normalizeH="0" baseline="0" noProof="0">
                <a:ln>
                  <a:noFill/>
                </a:ln>
                <a:solidFill>
                  <a:srgbClr val="000000"/>
                </a:solidFill>
                <a:effectLst/>
                <a:uLnTx/>
                <a:uFillTx/>
                <a:latin typeface="Arial"/>
                <a:cs typeface="Arial"/>
                <a:sym typeface="Arial"/>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000000"/>
                </a:solidFill>
                <a:effectLst/>
                <a:uLnTx/>
                <a:uFillTx/>
                <a:latin typeface="Arial"/>
                <a:cs typeface="Arial"/>
                <a:sym typeface="Arial"/>
              </a:rPr>
              <a:t>• R</a:t>
            </a:r>
            <a:r>
              <a:rPr kumimoji="0" lang="vi-VN" sz="2100" b="0" i="0" u="none" strike="noStrike" kern="0" cap="none" spc="0" normalizeH="0" baseline="0" noProof="0">
                <a:ln>
                  <a:noFill/>
                </a:ln>
                <a:solidFill>
                  <a:srgbClr val="000000"/>
                </a:solidFill>
                <a:effectLst/>
                <a:uLnTx/>
                <a:uFillTx/>
                <a:latin typeface="Arial"/>
                <a:cs typeface="Arial"/>
                <a:sym typeface="Arial"/>
              </a:rPr>
              <a:t>ăn đe, cảnh cáo để các chủ thể không thực hiện hành vi vi phạm pháp luật</a:t>
            </a:r>
            <a:r>
              <a:rPr kumimoji="0" lang="en-US" sz="2100" b="0" i="0" u="none" strike="noStrike" kern="0" cap="none" spc="0" normalizeH="0" baseline="0" noProof="0">
                <a:ln>
                  <a:noFill/>
                </a:ln>
                <a:solidFill>
                  <a:srgbClr val="000000"/>
                </a:solidFill>
                <a:effectLst/>
                <a:uLnTx/>
                <a:uFillTx/>
                <a:latin typeface="Arial"/>
                <a:cs typeface="Arial"/>
                <a:sym typeface="Arial"/>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000000"/>
                </a:solidFill>
                <a:effectLst/>
                <a:uLnTx/>
                <a:uFillTx/>
                <a:latin typeface="Arial"/>
                <a:cs typeface="Arial"/>
                <a:sym typeface="Arial"/>
              </a:rPr>
              <a:t>• G</a:t>
            </a:r>
            <a:r>
              <a:rPr kumimoji="0" lang="vi-VN" sz="2100" b="0" i="0" u="none" strike="noStrike" kern="0" cap="none" spc="0" normalizeH="0" baseline="0" noProof="0">
                <a:ln>
                  <a:noFill/>
                </a:ln>
                <a:solidFill>
                  <a:srgbClr val="000000"/>
                </a:solidFill>
                <a:effectLst/>
                <a:uLnTx/>
                <a:uFillTx/>
                <a:latin typeface="Arial"/>
                <a:cs typeface="Arial"/>
                <a:sym typeface="Arial"/>
              </a:rPr>
              <a:t>iáo dục mọi người có ý thức tôn trọng pháp luật, tuân theo quy định của pháp luật</a:t>
            </a:r>
            <a:r>
              <a:rPr kumimoji="0" lang="en-US" sz="2100" b="0" i="0" u="none" strike="noStrike" kern="0" cap="none" spc="0" normalizeH="0" baseline="0" noProof="0">
                <a:ln>
                  <a:noFill/>
                </a:ln>
                <a:solidFill>
                  <a:srgbClr val="000000"/>
                </a:solidFill>
                <a:effectLst/>
                <a:uLnTx/>
                <a:uFillTx/>
                <a:latin typeface="Arial"/>
                <a:cs typeface="Arial"/>
                <a:sym typeface="Arial"/>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000000"/>
                </a:solidFill>
                <a:effectLst/>
                <a:uLnTx/>
                <a:uFillTx/>
                <a:latin typeface="Arial"/>
                <a:cs typeface="Arial"/>
                <a:sym typeface="Arial"/>
              </a:rPr>
              <a:t>• N</a:t>
            </a:r>
            <a:r>
              <a:rPr kumimoji="0" lang="vi-VN" sz="2100" b="0" i="0" u="none" strike="noStrike" kern="0" cap="none" spc="0" normalizeH="0" baseline="0" noProof="0">
                <a:ln>
                  <a:noFill/>
                </a:ln>
                <a:solidFill>
                  <a:srgbClr val="000000"/>
                </a:solidFill>
                <a:effectLst/>
                <a:uLnTx/>
                <a:uFillTx/>
                <a:latin typeface="Arial"/>
                <a:cs typeface="Arial"/>
                <a:sym typeface="Arial"/>
              </a:rPr>
              <a:t>âng cao ý thức phòng ngừa và đấu tranh chống tội phạm.</a:t>
            </a:r>
          </a:p>
        </p:txBody>
      </p:sp>
      <p:pic>
        <p:nvPicPr>
          <p:cNvPr id="7"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86309" y="1774863"/>
            <a:ext cx="1126681" cy="980666"/>
          </a:xfrm>
          <a:prstGeom prst="rect">
            <a:avLst/>
          </a:prstGeom>
        </p:spPr>
      </p:pic>
    </p:spTree>
    <p:extLst>
      <p:ext uri="{BB962C8B-B14F-4D97-AF65-F5344CB8AC3E}">
        <p14:creationId xmlns:p14="http://schemas.microsoft.com/office/powerpoint/2010/main" val="26167463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pSp>
        <p:nvGrpSpPr>
          <p:cNvPr id="400" name="Google Shape;400;p35"/>
          <p:cNvGrpSpPr/>
          <p:nvPr/>
        </p:nvGrpSpPr>
        <p:grpSpPr>
          <a:xfrm flipH="1">
            <a:off x="195875" y="3219050"/>
            <a:ext cx="2849877" cy="1495149"/>
            <a:chOff x="195875" y="3219050"/>
            <a:chExt cx="2849877" cy="1495149"/>
          </a:xfrm>
        </p:grpSpPr>
        <p:sp>
          <p:nvSpPr>
            <p:cNvPr id="401" name="Google Shape;401;p35"/>
            <p:cNvSpPr/>
            <p:nvPr/>
          </p:nvSpPr>
          <p:spPr>
            <a:xfrm>
              <a:off x="195875" y="4594800"/>
              <a:ext cx="1790426" cy="119399"/>
            </a:xfrm>
            <a:custGeom>
              <a:avLst/>
              <a:gdLst/>
              <a:ahLst/>
              <a:cxnLst/>
              <a:rect l="l" t="t" r="r" b="b"/>
              <a:pathLst>
                <a:path w="20975" h="1504" extrusionOk="0">
                  <a:moveTo>
                    <a:pt x="10487" y="1"/>
                  </a:moveTo>
                  <a:cubicBezTo>
                    <a:pt x="4698" y="1"/>
                    <a:pt x="0" y="335"/>
                    <a:pt x="0" y="752"/>
                  </a:cubicBezTo>
                  <a:cubicBezTo>
                    <a:pt x="0" y="1169"/>
                    <a:pt x="4698" y="1503"/>
                    <a:pt x="10487" y="1503"/>
                  </a:cubicBezTo>
                  <a:cubicBezTo>
                    <a:pt x="16276" y="1503"/>
                    <a:pt x="20974" y="1169"/>
                    <a:pt x="20974" y="752"/>
                  </a:cubicBezTo>
                  <a:cubicBezTo>
                    <a:pt x="20974" y="335"/>
                    <a:pt x="16276" y="1"/>
                    <a:pt x="10487"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35"/>
            <p:cNvSpPr/>
            <p:nvPr/>
          </p:nvSpPr>
          <p:spPr>
            <a:xfrm>
              <a:off x="712383" y="3546816"/>
              <a:ext cx="2333369" cy="808590"/>
            </a:xfrm>
            <a:custGeom>
              <a:avLst/>
              <a:gdLst/>
              <a:ahLst/>
              <a:cxnLst/>
              <a:rect l="l" t="t" r="r" b="b"/>
              <a:pathLst>
                <a:path w="29394" h="10186" extrusionOk="0">
                  <a:moveTo>
                    <a:pt x="783" y="1"/>
                  </a:moveTo>
                  <a:cubicBezTo>
                    <a:pt x="456" y="1"/>
                    <a:pt x="158" y="210"/>
                    <a:pt x="60" y="528"/>
                  </a:cubicBezTo>
                  <a:cubicBezTo>
                    <a:pt x="1" y="718"/>
                    <a:pt x="31" y="921"/>
                    <a:pt x="120" y="1094"/>
                  </a:cubicBezTo>
                  <a:cubicBezTo>
                    <a:pt x="210" y="1261"/>
                    <a:pt x="365" y="1398"/>
                    <a:pt x="567" y="1458"/>
                  </a:cubicBezTo>
                  <a:lnTo>
                    <a:pt x="2630" y="2113"/>
                  </a:lnTo>
                  <a:lnTo>
                    <a:pt x="2940" y="2209"/>
                  </a:lnTo>
                  <a:lnTo>
                    <a:pt x="11007" y="4778"/>
                  </a:lnTo>
                  <a:lnTo>
                    <a:pt x="11317" y="4880"/>
                  </a:lnTo>
                  <a:lnTo>
                    <a:pt x="27754" y="10114"/>
                  </a:lnTo>
                  <a:cubicBezTo>
                    <a:pt x="27887" y="10163"/>
                    <a:pt x="28023" y="10186"/>
                    <a:pt x="28154" y="10186"/>
                  </a:cubicBezTo>
                  <a:cubicBezTo>
                    <a:pt x="28638" y="10186"/>
                    <a:pt x="29074" y="9877"/>
                    <a:pt x="29214" y="9399"/>
                  </a:cubicBezTo>
                  <a:cubicBezTo>
                    <a:pt x="29393" y="8803"/>
                    <a:pt x="29041" y="8165"/>
                    <a:pt x="28433" y="7980"/>
                  </a:cubicBezTo>
                  <a:lnTo>
                    <a:pt x="28415" y="7968"/>
                  </a:lnTo>
                  <a:lnTo>
                    <a:pt x="11835" y="3169"/>
                  </a:lnTo>
                  <a:lnTo>
                    <a:pt x="11531" y="3079"/>
                  </a:lnTo>
                  <a:lnTo>
                    <a:pt x="3393" y="724"/>
                  </a:lnTo>
                  <a:lnTo>
                    <a:pt x="3089" y="635"/>
                  </a:lnTo>
                  <a:lnTo>
                    <a:pt x="1002" y="33"/>
                  </a:lnTo>
                  <a:cubicBezTo>
                    <a:pt x="929" y="11"/>
                    <a:pt x="855" y="1"/>
                    <a:pt x="7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35"/>
            <p:cNvSpPr/>
            <p:nvPr/>
          </p:nvSpPr>
          <p:spPr>
            <a:xfrm>
              <a:off x="916874" y="3270648"/>
              <a:ext cx="741671" cy="970769"/>
            </a:xfrm>
            <a:custGeom>
              <a:avLst/>
              <a:gdLst/>
              <a:ahLst/>
              <a:cxnLst/>
              <a:rect l="l" t="t" r="r" b="b"/>
              <a:pathLst>
                <a:path w="9343" h="12229" extrusionOk="0">
                  <a:moveTo>
                    <a:pt x="3142" y="0"/>
                  </a:moveTo>
                  <a:lnTo>
                    <a:pt x="0" y="10344"/>
                  </a:lnTo>
                  <a:lnTo>
                    <a:pt x="6195" y="12228"/>
                  </a:lnTo>
                  <a:lnTo>
                    <a:pt x="9343" y="1884"/>
                  </a:lnTo>
                  <a:lnTo>
                    <a:pt x="314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35"/>
            <p:cNvSpPr/>
            <p:nvPr/>
          </p:nvSpPr>
          <p:spPr>
            <a:xfrm>
              <a:off x="1327680" y="3395118"/>
              <a:ext cx="331343" cy="846297"/>
            </a:xfrm>
            <a:custGeom>
              <a:avLst/>
              <a:gdLst/>
              <a:ahLst/>
              <a:cxnLst/>
              <a:rect l="l" t="t" r="r" b="b"/>
              <a:pathLst>
                <a:path w="4174" h="10661" extrusionOk="0">
                  <a:moveTo>
                    <a:pt x="3142" y="0"/>
                  </a:moveTo>
                  <a:lnTo>
                    <a:pt x="0" y="10350"/>
                  </a:lnTo>
                  <a:lnTo>
                    <a:pt x="1026" y="10660"/>
                  </a:lnTo>
                  <a:lnTo>
                    <a:pt x="4174" y="316"/>
                  </a:lnTo>
                  <a:lnTo>
                    <a:pt x="3142"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35"/>
            <p:cNvSpPr/>
            <p:nvPr/>
          </p:nvSpPr>
          <p:spPr>
            <a:xfrm>
              <a:off x="840190" y="3993495"/>
              <a:ext cx="655541" cy="313402"/>
            </a:xfrm>
            <a:custGeom>
              <a:avLst/>
              <a:gdLst/>
              <a:ahLst/>
              <a:cxnLst/>
              <a:rect l="l" t="t" r="r" b="b"/>
              <a:pathLst>
                <a:path w="8258" h="3948" extrusionOk="0">
                  <a:moveTo>
                    <a:pt x="1084" y="1"/>
                  </a:moveTo>
                  <a:cubicBezTo>
                    <a:pt x="633" y="1"/>
                    <a:pt x="216" y="290"/>
                    <a:pt x="84" y="743"/>
                  </a:cubicBezTo>
                  <a:cubicBezTo>
                    <a:pt x="1" y="1018"/>
                    <a:pt x="36" y="1298"/>
                    <a:pt x="156" y="1536"/>
                  </a:cubicBezTo>
                  <a:cubicBezTo>
                    <a:pt x="245" y="1709"/>
                    <a:pt x="388" y="1852"/>
                    <a:pt x="561" y="1948"/>
                  </a:cubicBezTo>
                  <a:cubicBezTo>
                    <a:pt x="627" y="1983"/>
                    <a:pt x="704" y="2025"/>
                    <a:pt x="776" y="2043"/>
                  </a:cubicBezTo>
                  <a:lnTo>
                    <a:pt x="6875" y="3903"/>
                  </a:lnTo>
                  <a:cubicBezTo>
                    <a:pt x="6976" y="3933"/>
                    <a:pt x="7078" y="3948"/>
                    <a:pt x="7179" y="3948"/>
                  </a:cubicBezTo>
                  <a:cubicBezTo>
                    <a:pt x="7375" y="3948"/>
                    <a:pt x="7566" y="3892"/>
                    <a:pt x="7727" y="3790"/>
                  </a:cubicBezTo>
                  <a:cubicBezTo>
                    <a:pt x="7930" y="3665"/>
                    <a:pt x="8097" y="3462"/>
                    <a:pt x="8174" y="3206"/>
                  </a:cubicBezTo>
                  <a:cubicBezTo>
                    <a:pt x="8258" y="2931"/>
                    <a:pt x="8222" y="2651"/>
                    <a:pt x="8103" y="2413"/>
                  </a:cubicBezTo>
                  <a:cubicBezTo>
                    <a:pt x="8097" y="2389"/>
                    <a:pt x="8079" y="2371"/>
                    <a:pt x="8067" y="2353"/>
                  </a:cubicBezTo>
                  <a:cubicBezTo>
                    <a:pt x="7936" y="2144"/>
                    <a:pt x="7739" y="1977"/>
                    <a:pt x="7483" y="1906"/>
                  </a:cubicBezTo>
                  <a:lnTo>
                    <a:pt x="1390" y="46"/>
                  </a:lnTo>
                  <a:cubicBezTo>
                    <a:pt x="1288" y="15"/>
                    <a:pt x="1185" y="1"/>
                    <a:pt x="10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35"/>
            <p:cNvSpPr/>
            <p:nvPr/>
          </p:nvSpPr>
          <p:spPr>
            <a:xfrm>
              <a:off x="1067860" y="3219050"/>
              <a:ext cx="669750" cy="313402"/>
            </a:xfrm>
            <a:custGeom>
              <a:avLst/>
              <a:gdLst/>
              <a:ahLst/>
              <a:cxnLst/>
              <a:rect l="l" t="t" r="r" b="b"/>
              <a:pathLst>
                <a:path w="8437" h="3948" extrusionOk="0">
                  <a:moveTo>
                    <a:pt x="1169" y="1"/>
                  </a:moveTo>
                  <a:cubicBezTo>
                    <a:pt x="722" y="1"/>
                    <a:pt x="309" y="293"/>
                    <a:pt x="173" y="740"/>
                  </a:cubicBezTo>
                  <a:cubicBezTo>
                    <a:pt x="0" y="1294"/>
                    <a:pt x="316" y="1878"/>
                    <a:pt x="865" y="2045"/>
                  </a:cubicBezTo>
                  <a:lnTo>
                    <a:pt x="6964" y="3899"/>
                  </a:lnTo>
                  <a:cubicBezTo>
                    <a:pt x="7067" y="3932"/>
                    <a:pt x="7171" y="3947"/>
                    <a:pt x="7274" y="3947"/>
                  </a:cubicBezTo>
                  <a:cubicBezTo>
                    <a:pt x="7719" y="3947"/>
                    <a:pt x="8134" y="3658"/>
                    <a:pt x="8269" y="3208"/>
                  </a:cubicBezTo>
                  <a:cubicBezTo>
                    <a:pt x="8436" y="2653"/>
                    <a:pt x="8126" y="2075"/>
                    <a:pt x="7572" y="1902"/>
                  </a:cubicBezTo>
                  <a:lnTo>
                    <a:pt x="1479" y="48"/>
                  </a:lnTo>
                  <a:cubicBezTo>
                    <a:pt x="1376" y="16"/>
                    <a:pt x="1272" y="1"/>
                    <a:pt x="1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35"/>
            <p:cNvSpPr/>
            <p:nvPr/>
          </p:nvSpPr>
          <p:spPr>
            <a:xfrm>
              <a:off x="924415" y="3524589"/>
              <a:ext cx="720396" cy="476295"/>
            </a:xfrm>
            <a:custGeom>
              <a:avLst/>
              <a:gdLst/>
              <a:ahLst/>
              <a:cxnLst/>
              <a:rect l="l" t="t" r="r" b="b"/>
              <a:pathLst>
                <a:path w="9075" h="6000" extrusionOk="0">
                  <a:moveTo>
                    <a:pt x="1435" y="1"/>
                  </a:moveTo>
                  <a:cubicBezTo>
                    <a:pt x="1207" y="1"/>
                    <a:pt x="1000" y="146"/>
                    <a:pt x="931" y="372"/>
                  </a:cubicBezTo>
                  <a:lnTo>
                    <a:pt x="78" y="3169"/>
                  </a:lnTo>
                  <a:cubicBezTo>
                    <a:pt x="1" y="3443"/>
                    <a:pt x="156" y="3735"/>
                    <a:pt x="430" y="3818"/>
                  </a:cubicBezTo>
                  <a:lnTo>
                    <a:pt x="7531" y="5977"/>
                  </a:lnTo>
                  <a:cubicBezTo>
                    <a:pt x="7580" y="5992"/>
                    <a:pt x="7630" y="5999"/>
                    <a:pt x="7679" y="5999"/>
                  </a:cubicBezTo>
                  <a:cubicBezTo>
                    <a:pt x="7899" y="5999"/>
                    <a:pt x="8106" y="5854"/>
                    <a:pt x="8175" y="5625"/>
                  </a:cubicBezTo>
                  <a:lnTo>
                    <a:pt x="9021" y="2835"/>
                  </a:lnTo>
                  <a:cubicBezTo>
                    <a:pt x="9075" y="2650"/>
                    <a:pt x="9033" y="2465"/>
                    <a:pt x="8920" y="2340"/>
                  </a:cubicBezTo>
                  <a:cubicBezTo>
                    <a:pt x="8860" y="2268"/>
                    <a:pt x="8777" y="2215"/>
                    <a:pt x="8681" y="2185"/>
                  </a:cubicBezTo>
                  <a:lnTo>
                    <a:pt x="1581" y="21"/>
                  </a:lnTo>
                  <a:cubicBezTo>
                    <a:pt x="1532" y="7"/>
                    <a:pt x="1483" y="1"/>
                    <a:pt x="14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35"/>
            <p:cNvSpPr/>
            <p:nvPr/>
          </p:nvSpPr>
          <p:spPr>
            <a:xfrm>
              <a:off x="923462" y="3771307"/>
              <a:ext cx="650857" cy="229574"/>
            </a:xfrm>
            <a:custGeom>
              <a:avLst/>
              <a:gdLst/>
              <a:ahLst/>
              <a:cxnLst/>
              <a:rect l="l" t="t" r="r" b="b"/>
              <a:pathLst>
                <a:path w="8199" h="2892" extrusionOk="0">
                  <a:moveTo>
                    <a:pt x="102" y="1"/>
                  </a:moveTo>
                  <a:lnTo>
                    <a:pt x="84" y="61"/>
                  </a:lnTo>
                  <a:cubicBezTo>
                    <a:pt x="1" y="335"/>
                    <a:pt x="162" y="627"/>
                    <a:pt x="436" y="710"/>
                  </a:cubicBezTo>
                  <a:lnTo>
                    <a:pt x="7537" y="2869"/>
                  </a:lnTo>
                  <a:cubicBezTo>
                    <a:pt x="7587" y="2884"/>
                    <a:pt x="7638" y="2891"/>
                    <a:pt x="7688" y="2891"/>
                  </a:cubicBezTo>
                  <a:cubicBezTo>
                    <a:pt x="7911" y="2891"/>
                    <a:pt x="8118" y="2746"/>
                    <a:pt x="8187" y="2517"/>
                  </a:cubicBezTo>
                  <a:lnTo>
                    <a:pt x="8199" y="2457"/>
                  </a:lnTo>
                  <a:lnTo>
                    <a:pt x="10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35"/>
            <p:cNvSpPr/>
            <p:nvPr/>
          </p:nvSpPr>
          <p:spPr>
            <a:xfrm>
              <a:off x="996415" y="3523954"/>
              <a:ext cx="650778" cy="229495"/>
            </a:xfrm>
            <a:custGeom>
              <a:avLst/>
              <a:gdLst/>
              <a:ahLst/>
              <a:cxnLst/>
              <a:rect l="l" t="t" r="r" b="b"/>
              <a:pathLst>
                <a:path w="8198" h="2891" extrusionOk="0">
                  <a:moveTo>
                    <a:pt x="514" y="1"/>
                  </a:moveTo>
                  <a:cubicBezTo>
                    <a:pt x="290" y="1"/>
                    <a:pt x="82" y="149"/>
                    <a:pt x="18" y="374"/>
                  </a:cubicBezTo>
                  <a:lnTo>
                    <a:pt x="0" y="434"/>
                  </a:lnTo>
                  <a:lnTo>
                    <a:pt x="8102" y="2890"/>
                  </a:lnTo>
                  <a:lnTo>
                    <a:pt x="8114" y="2831"/>
                  </a:lnTo>
                  <a:cubicBezTo>
                    <a:pt x="8198" y="2556"/>
                    <a:pt x="8043" y="2264"/>
                    <a:pt x="7768" y="2187"/>
                  </a:cubicBezTo>
                  <a:lnTo>
                    <a:pt x="662" y="23"/>
                  </a:lnTo>
                  <a:cubicBezTo>
                    <a:pt x="613" y="8"/>
                    <a:pt x="563" y="1"/>
                    <a:pt x="51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35"/>
            <p:cNvSpPr/>
            <p:nvPr/>
          </p:nvSpPr>
          <p:spPr>
            <a:xfrm>
              <a:off x="924425" y="3710250"/>
              <a:ext cx="720372" cy="290628"/>
            </a:xfrm>
            <a:custGeom>
              <a:avLst/>
              <a:gdLst/>
              <a:ahLst/>
              <a:cxnLst/>
              <a:rect l="l" t="t" r="r" b="b"/>
              <a:pathLst>
                <a:path w="9087" h="3661" extrusionOk="0">
                  <a:moveTo>
                    <a:pt x="8932" y="1"/>
                  </a:moveTo>
                  <a:cubicBezTo>
                    <a:pt x="7050" y="756"/>
                    <a:pt x="4401" y="916"/>
                    <a:pt x="2493" y="916"/>
                  </a:cubicBezTo>
                  <a:cubicBezTo>
                    <a:pt x="1088" y="916"/>
                    <a:pt x="84" y="830"/>
                    <a:pt x="84" y="830"/>
                  </a:cubicBezTo>
                  <a:lnTo>
                    <a:pt x="84" y="830"/>
                  </a:lnTo>
                  <a:cubicBezTo>
                    <a:pt x="1" y="1104"/>
                    <a:pt x="162" y="1396"/>
                    <a:pt x="436" y="1479"/>
                  </a:cubicBezTo>
                  <a:lnTo>
                    <a:pt x="7537" y="3638"/>
                  </a:lnTo>
                  <a:cubicBezTo>
                    <a:pt x="7587" y="3653"/>
                    <a:pt x="7638" y="3660"/>
                    <a:pt x="7688" y="3660"/>
                  </a:cubicBezTo>
                  <a:cubicBezTo>
                    <a:pt x="7911" y="3660"/>
                    <a:pt x="8118" y="3515"/>
                    <a:pt x="8187" y="3286"/>
                  </a:cubicBezTo>
                  <a:lnTo>
                    <a:pt x="9033" y="496"/>
                  </a:lnTo>
                  <a:cubicBezTo>
                    <a:pt x="9087" y="311"/>
                    <a:pt x="9045" y="126"/>
                    <a:pt x="8932"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35"/>
            <p:cNvSpPr/>
            <p:nvPr/>
          </p:nvSpPr>
          <p:spPr>
            <a:xfrm>
              <a:off x="884247" y="4148527"/>
              <a:ext cx="611483" cy="158844"/>
            </a:xfrm>
            <a:custGeom>
              <a:avLst/>
              <a:gdLst/>
              <a:ahLst/>
              <a:cxnLst/>
              <a:rect l="l" t="t" r="r" b="b"/>
              <a:pathLst>
                <a:path w="7703" h="2001" extrusionOk="0">
                  <a:moveTo>
                    <a:pt x="0" y="1"/>
                  </a:moveTo>
                  <a:lnTo>
                    <a:pt x="0" y="1"/>
                  </a:lnTo>
                  <a:cubicBezTo>
                    <a:pt x="66" y="42"/>
                    <a:pt x="137" y="78"/>
                    <a:pt x="215" y="102"/>
                  </a:cubicBezTo>
                  <a:lnTo>
                    <a:pt x="6308" y="1956"/>
                  </a:lnTo>
                  <a:cubicBezTo>
                    <a:pt x="6409" y="1986"/>
                    <a:pt x="6512" y="2001"/>
                    <a:pt x="6613" y="2001"/>
                  </a:cubicBezTo>
                  <a:cubicBezTo>
                    <a:pt x="6812" y="2001"/>
                    <a:pt x="7005" y="1945"/>
                    <a:pt x="7166" y="1843"/>
                  </a:cubicBezTo>
                  <a:cubicBezTo>
                    <a:pt x="7375" y="1712"/>
                    <a:pt x="7542" y="1509"/>
                    <a:pt x="7619" y="1253"/>
                  </a:cubicBezTo>
                  <a:cubicBezTo>
                    <a:pt x="7703" y="978"/>
                    <a:pt x="7667" y="698"/>
                    <a:pt x="7548" y="460"/>
                  </a:cubicBezTo>
                  <a:cubicBezTo>
                    <a:pt x="7542" y="436"/>
                    <a:pt x="7524" y="418"/>
                    <a:pt x="7512" y="400"/>
                  </a:cubicBezTo>
                  <a:cubicBezTo>
                    <a:pt x="6819" y="490"/>
                    <a:pt x="6092" y="526"/>
                    <a:pt x="5373" y="526"/>
                  </a:cubicBezTo>
                  <a:cubicBezTo>
                    <a:pt x="2618" y="526"/>
                    <a:pt x="0" y="1"/>
                    <a:pt x="0"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35"/>
            <p:cNvSpPr/>
            <p:nvPr/>
          </p:nvSpPr>
          <p:spPr>
            <a:xfrm>
              <a:off x="1118983" y="3374241"/>
              <a:ext cx="611483" cy="158924"/>
            </a:xfrm>
            <a:custGeom>
              <a:avLst/>
              <a:gdLst/>
              <a:ahLst/>
              <a:cxnLst/>
              <a:rect l="l" t="t" r="r" b="b"/>
              <a:pathLst>
                <a:path w="7703" h="2002" extrusionOk="0">
                  <a:moveTo>
                    <a:pt x="0" y="1"/>
                  </a:moveTo>
                  <a:cubicBezTo>
                    <a:pt x="66" y="37"/>
                    <a:pt x="143" y="78"/>
                    <a:pt x="215" y="96"/>
                  </a:cubicBezTo>
                  <a:lnTo>
                    <a:pt x="6314" y="1956"/>
                  </a:lnTo>
                  <a:cubicBezTo>
                    <a:pt x="6415" y="1987"/>
                    <a:pt x="6517" y="2001"/>
                    <a:pt x="6618" y="2001"/>
                  </a:cubicBezTo>
                  <a:cubicBezTo>
                    <a:pt x="6814" y="2001"/>
                    <a:pt x="7005" y="1946"/>
                    <a:pt x="7166" y="1843"/>
                  </a:cubicBezTo>
                  <a:cubicBezTo>
                    <a:pt x="7387" y="1718"/>
                    <a:pt x="7548" y="1509"/>
                    <a:pt x="7625" y="1253"/>
                  </a:cubicBezTo>
                  <a:cubicBezTo>
                    <a:pt x="7703" y="979"/>
                    <a:pt x="7667" y="692"/>
                    <a:pt x="7548" y="454"/>
                  </a:cubicBezTo>
                  <a:cubicBezTo>
                    <a:pt x="7542" y="436"/>
                    <a:pt x="7524" y="418"/>
                    <a:pt x="7512" y="394"/>
                  </a:cubicBezTo>
                  <a:cubicBezTo>
                    <a:pt x="6813" y="487"/>
                    <a:pt x="6078" y="523"/>
                    <a:pt x="5352" y="523"/>
                  </a:cubicBezTo>
                  <a:cubicBezTo>
                    <a:pt x="2607" y="523"/>
                    <a:pt x="0" y="1"/>
                    <a:pt x="0"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35"/>
            <p:cNvSpPr/>
            <p:nvPr/>
          </p:nvSpPr>
          <p:spPr>
            <a:xfrm>
              <a:off x="922033" y="3598573"/>
              <a:ext cx="59775" cy="125504"/>
            </a:xfrm>
            <a:custGeom>
              <a:avLst/>
              <a:gdLst/>
              <a:ahLst/>
              <a:cxnLst/>
              <a:rect l="l" t="t" r="r" b="b"/>
              <a:pathLst>
                <a:path w="753" h="1581" extrusionOk="0">
                  <a:moveTo>
                    <a:pt x="448" y="1"/>
                  </a:moveTo>
                  <a:lnTo>
                    <a:pt x="1" y="1485"/>
                  </a:lnTo>
                  <a:lnTo>
                    <a:pt x="299" y="1581"/>
                  </a:lnTo>
                  <a:lnTo>
                    <a:pt x="752" y="90"/>
                  </a:lnTo>
                  <a:lnTo>
                    <a:pt x="448" y="1"/>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35"/>
            <p:cNvSpPr/>
            <p:nvPr/>
          </p:nvSpPr>
          <p:spPr>
            <a:xfrm>
              <a:off x="1586072" y="3792184"/>
              <a:ext cx="65887" cy="143444"/>
            </a:xfrm>
            <a:custGeom>
              <a:avLst/>
              <a:gdLst/>
              <a:ahLst/>
              <a:cxnLst/>
              <a:rect l="l" t="t" r="r" b="b"/>
              <a:pathLst>
                <a:path w="830" h="1807" extrusionOk="0">
                  <a:moveTo>
                    <a:pt x="525" y="0"/>
                  </a:moveTo>
                  <a:lnTo>
                    <a:pt x="1" y="1711"/>
                  </a:lnTo>
                  <a:lnTo>
                    <a:pt x="311" y="1807"/>
                  </a:lnTo>
                  <a:lnTo>
                    <a:pt x="829" y="90"/>
                  </a:lnTo>
                  <a:lnTo>
                    <a:pt x="525" y="0"/>
                  </a:lnTo>
                  <a:close/>
                </a:path>
              </a:pathLst>
            </a:custGeom>
            <a:solidFill>
              <a:srgbClr val="191919">
                <a:alpha val="232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35"/>
            <p:cNvSpPr/>
            <p:nvPr/>
          </p:nvSpPr>
          <p:spPr>
            <a:xfrm>
              <a:off x="612996" y="4306576"/>
              <a:ext cx="923457" cy="153446"/>
            </a:xfrm>
            <a:custGeom>
              <a:avLst/>
              <a:gdLst/>
              <a:ahLst/>
              <a:cxnLst/>
              <a:rect l="l" t="t" r="r" b="b"/>
              <a:pathLst>
                <a:path w="11633" h="1933" extrusionOk="0">
                  <a:moveTo>
                    <a:pt x="1933" y="1"/>
                  </a:moveTo>
                  <a:cubicBezTo>
                    <a:pt x="865" y="1"/>
                    <a:pt x="1" y="865"/>
                    <a:pt x="1" y="1933"/>
                  </a:cubicBezTo>
                  <a:lnTo>
                    <a:pt x="11633" y="1933"/>
                  </a:lnTo>
                  <a:cubicBezTo>
                    <a:pt x="11633" y="865"/>
                    <a:pt x="10768" y="1"/>
                    <a:pt x="96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35"/>
            <p:cNvSpPr/>
            <p:nvPr/>
          </p:nvSpPr>
          <p:spPr>
            <a:xfrm>
              <a:off x="428430" y="4502569"/>
              <a:ext cx="1292585" cy="159559"/>
            </a:xfrm>
            <a:custGeom>
              <a:avLst/>
              <a:gdLst/>
              <a:ahLst/>
              <a:cxnLst/>
              <a:rect l="l" t="t" r="r" b="b"/>
              <a:pathLst>
                <a:path w="16283" h="2010" extrusionOk="0">
                  <a:moveTo>
                    <a:pt x="734" y="0"/>
                  </a:moveTo>
                  <a:cubicBezTo>
                    <a:pt x="329" y="0"/>
                    <a:pt x="1" y="328"/>
                    <a:pt x="1" y="727"/>
                  </a:cubicBezTo>
                  <a:lnTo>
                    <a:pt x="1" y="1282"/>
                  </a:lnTo>
                  <a:cubicBezTo>
                    <a:pt x="1" y="1681"/>
                    <a:pt x="329" y="2009"/>
                    <a:pt x="734" y="2009"/>
                  </a:cubicBezTo>
                  <a:lnTo>
                    <a:pt x="15555" y="2009"/>
                  </a:lnTo>
                  <a:cubicBezTo>
                    <a:pt x="15955" y="2009"/>
                    <a:pt x="16283" y="1681"/>
                    <a:pt x="16283" y="1282"/>
                  </a:cubicBezTo>
                  <a:lnTo>
                    <a:pt x="16283" y="727"/>
                  </a:lnTo>
                  <a:cubicBezTo>
                    <a:pt x="16283" y="328"/>
                    <a:pt x="15955" y="0"/>
                    <a:pt x="1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35"/>
            <p:cNvSpPr/>
            <p:nvPr/>
          </p:nvSpPr>
          <p:spPr>
            <a:xfrm>
              <a:off x="500827" y="4417313"/>
              <a:ext cx="1148744" cy="84860"/>
            </a:xfrm>
            <a:custGeom>
              <a:avLst/>
              <a:gdLst/>
              <a:ahLst/>
              <a:cxnLst/>
              <a:rect l="l" t="t" r="r" b="b"/>
              <a:pathLst>
                <a:path w="14471" h="1069" extrusionOk="0">
                  <a:moveTo>
                    <a:pt x="794" y="1"/>
                  </a:moveTo>
                  <a:cubicBezTo>
                    <a:pt x="424" y="1"/>
                    <a:pt x="108" y="275"/>
                    <a:pt x="61" y="639"/>
                  </a:cubicBezTo>
                  <a:lnTo>
                    <a:pt x="1" y="1068"/>
                  </a:lnTo>
                  <a:lnTo>
                    <a:pt x="14470" y="1068"/>
                  </a:lnTo>
                  <a:lnTo>
                    <a:pt x="14411" y="639"/>
                  </a:lnTo>
                  <a:cubicBezTo>
                    <a:pt x="14357" y="269"/>
                    <a:pt x="14047" y="1"/>
                    <a:pt x="136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8" name="Google Shape;418;p35"/>
          <p:cNvGrpSpPr/>
          <p:nvPr/>
        </p:nvGrpSpPr>
        <p:grpSpPr>
          <a:xfrm flipH="1">
            <a:off x="1719321" y="2202020"/>
            <a:ext cx="664633" cy="664286"/>
            <a:chOff x="6212418" y="1482331"/>
            <a:chExt cx="627249" cy="626921"/>
          </a:xfrm>
        </p:grpSpPr>
        <p:sp>
          <p:nvSpPr>
            <p:cNvPr id="419" name="Google Shape;419;p35"/>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35"/>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35"/>
          <p:cNvGrpSpPr/>
          <p:nvPr/>
        </p:nvGrpSpPr>
        <p:grpSpPr>
          <a:xfrm flipH="1">
            <a:off x="551165" y="1773717"/>
            <a:ext cx="845522" cy="916625"/>
            <a:chOff x="7511392" y="307000"/>
            <a:chExt cx="863570" cy="936192"/>
          </a:xfrm>
        </p:grpSpPr>
        <p:sp>
          <p:nvSpPr>
            <p:cNvPr id="422" name="Google Shape;422;p35"/>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35"/>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roup 28"/>
          <p:cNvGrpSpPr/>
          <p:nvPr/>
        </p:nvGrpSpPr>
        <p:grpSpPr>
          <a:xfrm>
            <a:off x="1239238" y="116556"/>
            <a:ext cx="6700183" cy="1061829"/>
            <a:chOff x="1943099" y="2886619"/>
            <a:chExt cx="6700183" cy="1061829"/>
          </a:xfrm>
        </p:grpSpPr>
        <p:sp>
          <p:nvSpPr>
            <p:cNvPr id="30" name="TextBox 29">
              <a:extLst>
                <a:ext uri="{FF2B5EF4-FFF2-40B4-BE49-F238E27FC236}">
                  <a16:creationId xmlns:a16="http://schemas.microsoft.com/office/drawing/2014/main" id="{0BE89C69-1BA8-2F2F-01BF-6D0FE11A63EB}"/>
                </a:ext>
              </a:extLst>
            </p:cNvPr>
            <p:cNvSpPr txBox="1"/>
            <p:nvPr/>
          </p:nvSpPr>
          <p:spPr>
            <a:xfrm>
              <a:off x="1943099" y="2886619"/>
              <a:ext cx="6700183" cy="106182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Nhiệm vụ 2: Xác định dấu hiệu, đặc điểm, loại vi phạm pháp luật và trách nhiệm pháp lí của chủ thể </a:t>
              </a:r>
              <a:endParaRPr kumimoji="0" lang="vi-VN" sz="21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31" name="Picture 30">
              <a:extLst>
                <a:ext uri="{FF2B5EF4-FFF2-40B4-BE49-F238E27FC236}">
                  <a16:creationId xmlns:a16="http://schemas.microsoft.com/office/drawing/2014/main" id="{99F2CF33-BD32-103D-D3AC-F6099F5C40DD}"/>
                </a:ext>
              </a:extLst>
            </p:cNvPr>
            <p:cNvPicPr>
              <a:picLocks noChangeAspect="1"/>
            </p:cNvPicPr>
            <p:nvPr/>
          </p:nvPicPr>
          <p:blipFill>
            <a:blip r:embed="rId3"/>
            <a:stretch>
              <a:fillRect/>
            </a:stretch>
          </p:blipFill>
          <p:spPr>
            <a:xfrm rot="19882005">
              <a:off x="2080978" y="3003908"/>
              <a:ext cx="282613" cy="282613"/>
            </a:xfrm>
            <a:prstGeom prst="rect">
              <a:avLst/>
            </a:prstGeom>
          </p:spPr>
        </p:pic>
      </p:grpSp>
      <p:grpSp>
        <p:nvGrpSpPr>
          <p:cNvPr id="32" name="Group 31"/>
          <p:cNvGrpSpPr/>
          <p:nvPr/>
        </p:nvGrpSpPr>
        <p:grpSpPr>
          <a:xfrm>
            <a:off x="2797411" y="1589749"/>
            <a:ext cx="5868513" cy="2604168"/>
            <a:chOff x="312858" y="1908157"/>
            <a:chExt cx="5868513" cy="2604168"/>
          </a:xfrm>
        </p:grpSpPr>
        <p:sp>
          <p:nvSpPr>
            <p:cNvPr id="33" name="Rounded Rectangle 32"/>
            <p:cNvSpPr/>
            <p:nvPr/>
          </p:nvSpPr>
          <p:spPr>
            <a:xfrm>
              <a:off x="546975" y="1908157"/>
              <a:ext cx="5634396" cy="2604168"/>
            </a:xfrm>
            <a:prstGeom prst="roundRect">
              <a:avLst>
                <a:gd name="adj" fmla="val 13050"/>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1EFEE"/>
                </a:solidFill>
                <a:effectLst/>
                <a:uLnTx/>
                <a:uFillTx/>
                <a:latin typeface="Arial"/>
                <a:ea typeface="+mn-ea"/>
                <a:cs typeface="+mn-cs"/>
                <a:sym typeface="Arial"/>
              </a:endParaRPr>
            </a:p>
          </p:txBody>
        </p:sp>
        <p:pic>
          <p:nvPicPr>
            <p:cNvPr id="34" name="Picture 2" descr="https://cdn-icons-png.flaticon.com/128/5184/518459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858" y="2988087"/>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819418" y="2009912"/>
              <a:ext cx="5145544" cy="240065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Em hãy chỉ ra các dấu hiệu vi phạm pháp luật, đặc điểm trách nhiệm pháp lí của mỗi chủ thể dưới đây và xác định loại vi phạm pháp luật, trách nhiệm pháp lí tương ứng của từng chủ thể.</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8999165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4" presetClass="entr" presetSubtype="10" fill="hold" nodeType="withEffect">
                                  <p:stCondLst>
                                    <p:cond delay="0"/>
                                  </p:stCondLst>
                                  <p:childTnLst>
                                    <p:set>
                                      <p:cBhvr>
                                        <p:cTn id="14" dur="1" fill="hold">
                                          <p:stCondLst>
                                            <p:cond delay="0"/>
                                          </p:stCondLst>
                                        </p:cTn>
                                        <p:tgtEl>
                                          <p:spTgt spid="421"/>
                                        </p:tgtEl>
                                        <p:attrNameLst>
                                          <p:attrName>style.visibility</p:attrName>
                                        </p:attrNameLst>
                                      </p:cBhvr>
                                      <p:to>
                                        <p:strVal val="visible"/>
                                      </p:to>
                                    </p:set>
                                    <p:animEffect transition="in" filter="randombar(horizontal)">
                                      <p:cBhvr>
                                        <p:cTn id="15" dur="500"/>
                                        <p:tgtEl>
                                          <p:spTgt spid="421"/>
                                        </p:tgtEl>
                                      </p:cBhvr>
                                    </p:animEffect>
                                  </p:childTnLst>
                                </p:cTn>
                              </p:par>
                              <p:par>
                                <p:cTn id="16" presetID="14" presetClass="entr" presetSubtype="10" fill="hold" nodeType="withEffect">
                                  <p:stCondLst>
                                    <p:cond delay="0"/>
                                  </p:stCondLst>
                                  <p:childTnLst>
                                    <p:set>
                                      <p:cBhvr>
                                        <p:cTn id="17" dur="1" fill="hold">
                                          <p:stCondLst>
                                            <p:cond delay="0"/>
                                          </p:stCondLst>
                                        </p:cTn>
                                        <p:tgtEl>
                                          <p:spTgt spid="418"/>
                                        </p:tgtEl>
                                        <p:attrNameLst>
                                          <p:attrName>style.visibility</p:attrName>
                                        </p:attrNameLst>
                                      </p:cBhvr>
                                      <p:to>
                                        <p:strVal val="visible"/>
                                      </p:to>
                                    </p:set>
                                    <p:animEffect transition="in" filter="randombar(horizontal)">
                                      <p:cBhvr>
                                        <p:cTn id="18" dur="500"/>
                                        <p:tgtEl>
                                          <p:spTgt spid="418"/>
                                        </p:tgtEl>
                                      </p:cBhvr>
                                    </p:animEffect>
                                  </p:childTnLst>
                                </p:cTn>
                              </p:par>
                              <p:par>
                                <p:cTn id="19" presetID="14" presetClass="entr" presetSubtype="10" fill="hold" nodeType="withEffect">
                                  <p:stCondLst>
                                    <p:cond delay="0"/>
                                  </p:stCondLst>
                                  <p:childTnLst>
                                    <p:set>
                                      <p:cBhvr>
                                        <p:cTn id="20" dur="1" fill="hold">
                                          <p:stCondLst>
                                            <p:cond delay="0"/>
                                          </p:stCondLst>
                                        </p:cTn>
                                        <p:tgtEl>
                                          <p:spTgt spid="400"/>
                                        </p:tgtEl>
                                        <p:attrNameLst>
                                          <p:attrName>style.visibility</p:attrName>
                                        </p:attrNameLst>
                                      </p:cBhvr>
                                      <p:to>
                                        <p:strVal val="visible"/>
                                      </p:to>
                                    </p:set>
                                    <p:animEffect transition="in" filter="randombar(horizontal)">
                                      <p:cBhvr>
                                        <p:cTn id="21" dur="5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3209;p151"/>
          <p:cNvSpPr/>
          <p:nvPr/>
        </p:nvSpPr>
        <p:spPr>
          <a:xfrm>
            <a:off x="334705" y="287107"/>
            <a:ext cx="2713295" cy="4025900"/>
          </a:xfrm>
          <a:prstGeom prst="roundRect">
            <a:avLst>
              <a:gd name="adj" fmla="val 6471"/>
            </a:avLst>
          </a:prstGeom>
          <a:solidFill>
            <a:schemeClr val="accent6"/>
          </a:solidFill>
          <a:ln w="9525">
            <a:solidFill>
              <a:srgbClr val="000000"/>
            </a:solidFill>
          </a:ln>
        </p:spPr>
        <p:txBody>
          <a:bodyPr spcFirstLastPara="1" wrap="square" lIns="91425" tIns="91425" rIns="91425" bIns="91425" anchor="ctr" anchorCtr="0">
            <a:no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Nhóm 1: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 Ông P tổ chức hoạt động chống phá Nhà nước, gây rối an ninh trật tự địa phương nên bị Toà án tuyên phạt 9 năm tù giam.</a:t>
            </a:r>
          </a:p>
        </p:txBody>
      </p:sp>
      <p:sp>
        <p:nvSpPr>
          <p:cNvPr id="19" name="Google Shape;3209;p151"/>
          <p:cNvSpPr/>
          <p:nvPr/>
        </p:nvSpPr>
        <p:spPr>
          <a:xfrm>
            <a:off x="3293804" y="287107"/>
            <a:ext cx="3175001" cy="4025900"/>
          </a:xfrm>
          <a:prstGeom prst="roundRect">
            <a:avLst>
              <a:gd name="adj" fmla="val 6471"/>
            </a:avLst>
          </a:prstGeom>
          <a:solidFill>
            <a:schemeClr val="accent6"/>
          </a:solidFill>
          <a:ln w="9525">
            <a:solidFill>
              <a:srgbClr val="000000"/>
            </a:solidFill>
          </a:ln>
        </p:spPr>
        <p:txBody>
          <a:bodyPr spcFirstLastPara="1" wrap="square" lIns="91425" tIns="91425" rIns="91425" bIns="91425" anchor="ctr" anchorCtr="0">
            <a:no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Nhóm </a:t>
            </a:r>
            <a:r>
              <a:rPr kumimoji="0" lang="en-US"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2</a:t>
            </a: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b) Anh N (20 tuổi) điều khiển xe mô tô đi ngược chiều trên đường cao tốc nên bị cảnh sát giao thông lập biên bản phạt tiền và tước quyền sử dụng Giấy phép lái xe 3 tháng.</a:t>
            </a:r>
          </a:p>
        </p:txBody>
      </p:sp>
      <p:sp>
        <p:nvSpPr>
          <p:cNvPr id="20" name="Google Shape;3209;p151"/>
          <p:cNvSpPr/>
          <p:nvPr/>
        </p:nvSpPr>
        <p:spPr>
          <a:xfrm>
            <a:off x="6714609" y="287107"/>
            <a:ext cx="2154495" cy="4025900"/>
          </a:xfrm>
          <a:prstGeom prst="roundRect">
            <a:avLst>
              <a:gd name="adj" fmla="val 6471"/>
            </a:avLst>
          </a:prstGeom>
          <a:solidFill>
            <a:schemeClr val="accent6"/>
          </a:solidFill>
          <a:ln w="9525">
            <a:solidFill>
              <a:srgbClr val="000000"/>
            </a:solidFill>
          </a:ln>
        </p:spPr>
        <p:txBody>
          <a:bodyPr spcFirstLastPara="1" wrap="square" lIns="91425" tIns="91425" rIns="91425" bIns="91425" anchor="ctr" anchorCtr="0">
            <a:no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Nhóm </a:t>
            </a:r>
            <a:r>
              <a:rPr kumimoji="0" lang="en-US"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3</a:t>
            </a: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 Bạn T bị Ban Giám hiệu nhà trường khiển trách vì thường xuyên trốn học đi chơi.</a:t>
            </a:r>
          </a:p>
        </p:txBody>
      </p:sp>
    </p:spTree>
    <p:extLst>
      <p:ext uri="{BB962C8B-B14F-4D97-AF65-F5344CB8AC3E}">
        <p14:creationId xmlns:p14="http://schemas.microsoft.com/office/powerpoint/2010/main" val="38546381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3209;p151"/>
          <p:cNvSpPr/>
          <p:nvPr/>
        </p:nvSpPr>
        <p:spPr>
          <a:xfrm>
            <a:off x="342901" y="203200"/>
            <a:ext cx="2806700" cy="4224107"/>
          </a:xfrm>
          <a:prstGeom prst="roundRect">
            <a:avLst>
              <a:gd name="adj" fmla="val 6471"/>
            </a:avLst>
          </a:prstGeom>
          <a:solidFill>
            <a:schemeClr val="accent6"/>
          </a:solidFill>
          <a:ln w="9525">
            <a:solidFill>
              <a:srgbClr val="000000"/>
            </a:solidFill>
          </a:ln>
        </p:spPr>
        <p:txBody>
          <a:bodyPr spcFirstLastPara="1" wrap="square" lIns="91425" tIns="91425" rIns="91425" bIns="91425" anchor="ctr" anchorCtr="0">
            <a:no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Nhóm </a:t>
            </a:r>
            <a:r>
              <a:rPr kumimoji="0" lang="en-US"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4</a:t>
            </a: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d) Toà soạn báo G đăng tải bài viết sai sự thật, gây ảnh hưởng xấu đến danh dự, nhân phẩm của chị A nên bị Toà án buộc cải chính thông tin và xin lỗi chị A công khai.</a:t>
            </a:r>
          </a:p>
        </p:txBody>
      </p:sp>
      <p:sp>
        <p:nvSpPr>
          <p:cNvPr id="19" name="Google Shape;3209;p151"/>
          <p:cNvSpPr/>
          <p:nvPr/>
        </p:nvSpPr>
        <p:spPr>
          <a:xfrm>
            <a:off x="3393153" y="203200"/>
            <a:ext cx="2573596" cy="4224107"/>
          </a:xfrm>
          <a:prstGeom prst="roundRect">
            <a:avLst>
              <a:gd name="adj" fmla="val 6471"/>
            </a:avLst>
          </a:prstGeom>
          <a:solidFill>
            <a:schemeClr val="accent6"/>
          </a:solidFill>
          <a:ln w="9525">
            <a:solidFill>
              <a:srgbClr val="000000"/>
            </a:solidFill>
          </a:ln>
        </p:spPr>
        <p:txBody>
          <a:bodyPr spcFirstLastPara="1" wrap="square" lIns="91425" tIns="91425" rIns="91425" bIns="91425" anchor="ctr" anchorCtr="0">
            <a:no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Nhóm </a:t>
            </a:r>
            <a:r>
              <a:rPr kumimoji="0" lang="en-US"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5</a:t>
            </a: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e) Anh B bị chính quyền địa phương lập biên bản xử phạt vì gây mất an ninh trật tự khi kinh doanh.</a:t>
            </a:r>
          </a:p>
        </p:txBody>
      </p:sp>
      <p:sp>
        <p:nvSpPr>
          <p:cNvPr id="20" name="Google Shape;3209;p151"/>
          <p:cNvSpPr/>
          <p:nvPr/>
        </p:nvSpPr>
        <p:spPr>
          <a:xfrm>
            <a:off x="6210301" y="208193"/>
            <a:ext cx="2608004" cy="4224107"/>
          </a:xfrm>
          <a:prstGeom prst="roundRect">
            <a:avLst>
              <a:gd name="adj" fmla="val 6471"/>
            </a:avLst>
          </a:prstGeom>
          <a:solidFill>
            <a:schemeClr val="accent6"/>
          </a:solidFill>
          <a:ln w="9525">
            <a:solidFill>
              <a:srgbClr val="000000"/>
            </a:solidFill>
          </a:ln>
        </p:spPr>
        <p:txBody>
          <a:bodyPr spcFirstLastPara="1" wrap="square" lIns="91425" tIns="91425" rIns="91425" bIns="91425" anchor="ctr" anchorCtr="0">
            <a:no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Nhóm </a:t>
            </a:r>
            <a:r>
              <a:rPr kumimoji="0" lang="en-US"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6</a:t>
            </a: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g) Chị O không thực hiện đúng các thoả thuận trong hợp đồng lao động với công ty nên bị Giám đốc công ty ra quyết định buộc thôi việc.</a:t>
            </a:r>
          </a:p>
        </p:txBody>
      </p:sp>
    </p:spTree>
    <p:extLst>
      <p:ext uri="{BB962C8B-B14F-4D97-AF65-F5344CB8AC3E}">
        <p14:creationId xmlns:p14="http://schemas.microsoft.com/office/powerpoint/2010/main" val="29691484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p:cNvSpPr/>
          <p:nvPr/>
        </p:nvSpPr>
        <p:spPr>
          <a:xfrm>
            <a:off x="0" y="219529"/>
            <a:ext cx="2044700" cy="491672"/>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Trường hợp a </a:t>
            </a:r>
            <a:endParaRPr kumimoji="0" lang="en-US" sz="20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CDC43038-46C3-9F58-E08A-F4D8E522DB97}"/>
              </a:ext>
            </a:extLst>
          </p:cNvPr>
          <p:cNvSpPr txBox="1"/>
          <p:nvPr/>
        </p:nvSpPr>
        <p:spPr>
          <a:xfrm>
            <a:off x="834572" y="985083"/>
            <a:ext cx="7522028" cy="332398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Ông P vi phạm hình sự và đã phải chịu trách nhiệm hình sự</a:t>
            </a:r>
            <a:r>
              <a:rPr kumimoji="0" lang="en-US"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T</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ổ chức hoạt động chống phá Nhà nước, gây rối an ninh trật tự địa phương →</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hành vi có lỗi cố ý, đủ tuổi chịu trách nhiệm hình sự.</a:t>
            </a: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B</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ản án 9 năm tù giam là một biện pháp cưỡng chế gắn liền với trách nhiệm hình sự</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tước bỏ quyền tự do về thân thể và các quyền, lợi ích khác của ông P.</a:t>
            </a:r>
          </a:p>
        </p:txBody>
      </p:sp>
    </p:spTree>
    <p:extLst>
      <p:ext uri="{BB962C8B-B14F-4D97-AF65-F5344CB8AC3E}">
        <p14:creationId xmlns:p14="http://schemas.microsoft.com/office/powerpoint/2010/main" val="7755946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p:cNvSpPr/>
          <p:nvPr/>
        </p:nvSpPr>
        <p:spPr>
          <a:xfrm>
            <a:off x="0" y="219529"/>
            <a:ext cx="2044700" cy="491672"/>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Trường hợp </a:t>
            </a:r>
            <a:r>
              <a:rPr kumimoji="0" lang="en-US" sz="2000" b="1" i="0" u="none" strike="noStrike" kern="0" cap="none" spc="0" normalizeH="0" baseline="0" noProof="0">
                <a:ln>
                  <a:noFill/>
                </a:ln>
                <a:solidFill>
                  <a:srgbClr val="FFFFFF"/>
                </a:solidFill>
                <a:effectLst/>
                <a:uLnTx/>
                <a:uFillTx/>
                <a:latin typeface="Arial"/>
                <a:ea typeface="+mn-ea"/>
                <a:cs typeface="+mn-cs"/>
                <a:sym typeface="Arial"/>
              </a:rPr>
              <a:t>b</a:t>
            </a:r>
            <a:r>
              <a:rPr kumimoji="0" lang="vi-VN" sz="2000" b="1"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 </a:t>
            </a:r>
            <a:endParaRPr kumimoji="0" lang="en-US" sz="20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CDC43038-46C3-9F58-E08A-F4D8E522DB97}"/>
              </a:ext>
            </a:extLst>
          </p:cNvPr>
          <p:cNvSpPr txBox="1"/>
          <p:nvPr/>
        </p:nvSpPr>
        <p:spPr>
          <a:xfrm>
            <a:off x="266700" y="959683"/>
            <a:ext cx="8572500" cy="332398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Anh N vi phạm hành chính và đã phải chịu trách nhiệm hành chính</a:t>
            </a:r>
            <a:r>
              <a:rPr kumimoji="0" lang="en-US"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endPar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ành vi điều khiển xe mô tô đi ngược chiều trên đường cao tốc là hành vi vi phạm quy định của Luật Giao thông đường bộ, gây nguy hiểm cho bản thân và những người tham gia giao thông khác</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hành vi có lỗi</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đủ năng lực trách nhiệm pháp lí</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hạt tiền và tước giấy phép lái xe là hai biện pháp cưỡng chế gắn liền với trách nhiệm hành chính</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endPar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0025115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p:cNvSpPr/>
          <p:nvPr/>
        </p:nvSpPr>
        <p:spPr>
          <a:xfrm>
            <a:off x="0" y="219529"/>
            <a:ext cx="2044700" cy="491672"/>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Trường hợp </a:t>
            </a:r>
            <a:r>
              <a:rPr kumimoji="0" lang="en-US" sz="2000" b="1" i="0" u="none" strike="noStrike" kern="0" cap="none" spc="0" normalizeH="0" baseline="0" noProof="0">
                <a:ln>
                  <a:noFill/>
                </a:ln>
                <a:solidFill>
                  <a:srgbClr val="FFFFFF"/>
                </a:solidFill>
                <a:effectLst/>
                <a:uLnTx/>
                <a:uFillTx/>
                <a:latin typeface="Arial"/>
                <a:ea typeface="+mn-ea"/>
                <a:cs typeface="+mn-cs"/>
                <a:sym typeface="Arial"/>
              </a:rPr>
              <a:t>c</a:t>
            </a:r>
            <a:r>
              <a:rPr kumimoji="0" lang="vi-VN" sz="2000" b="1"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 </a:t>
            </a:r>
            <a:endParaRPr kumimoji="0" lang="en-US" sz="20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CDC43038-46C3-9F58-E08A-F4D8E522DB97}"/>
              </a:ext>
            </a:extLst>
          </p:cNvPr>
          <p:cNvSpPr txBox="1"/>
          <p:nvPr/>
        </p:nvSpPr>
        <p:spPr>
          <a:xfrm>
            <a:off x="266700" y="959683"/>
            <a:ext cx="8572500" cy="332398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Bạn T vi phạm kỉ luật và đã phải chịu trách nhiệm kỉ luật</a:t>
            </a:r>
            <a:r>
              <a:rPr kumimoji="0" lang="en-US"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endPar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T</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rốn học đi chơi là hành vi vi phạm nội quy trường học, gây ảnh hưởng tiêu cực đến kỉ cương, nền nếp của trường; T đã lặp đi lặp lại hành vi này nhiều lần → lỗi cố ý.</a:t>
            </a: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K</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hiển trách là một biện pháp cưỡng chế gắn liền với trách nhiệm kỉ luật, do chủ thể có thẩm quyền (Ban Giám hiệu nhà trường) áp dụng với T khi T vi phạm kỉ luật (trốn học)</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endPar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9012859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p:cNvSpPr/>
          <p:nvPr/>
        </p:nvSpPr>
        <p:spPr>
          <a:xfrm>
            <a:off x="0" y="219529"/>
            <a:ext cx="2044700" cy="491672"/>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Trường hợp </a:t>
            </a:r>
            <a:r>
              <a:rPr kumimoji="0" lang="en-US" sz="2000" b="1" i="0" u="none" strike="noStrike" kern="0" cap="none" spc="0" normalizeH="0" baseline="0" noProof="0">
                <a:ln>
                  <a:noFill/>
                </a:ln>
                <a:solidFill>
                  <a:srgbClr val="FFFFFF"/>
                </a:solidFill>
                <a:effectLst/>
                <a:uLnTx/>
                <a:uFillTx/>
                <a:latin typeface="Arial"/>
                <a:ea typeface="+mn-ea"/>
                <a:cs typeface="+mn-cs"/>
                <a:sym typeface="Arial"/>
              </a:rPr>
              <a:t>d</a:t>
            </a:r>
            <a:r>
              <a:rPr kumimoji="0" lang="vi-VN" sz="2000" b="1"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 </a:t>
            </a:r>
            <a:endParaRPr kumimoji="0" lang="en-US" sz="20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CDC43038-46C3-9F58-E08A-F4D8E522DB97}"/>
              </a:ext>
            </a:extLst>
          </p:cNvPr>
          <p:cNvSpPr txBox="1"/>
          <p:nvPr/>
        </p:nvSpPr>
        <p:spPr>
          <a:xfrm>
            <a:off x="266700" y="959683"/>
            <a:ext cx="8572500" cy="332398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Toà soạn báo G vi phạm dân sự và đã phải chịu trách nhiệm dân sự</a:t>
            </a:r>
            <a:r>
              <a:rPr kumimoji="0" lang="en-US"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Đ</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ăng tải bài viết sai sự thật về chị A là hành vi vi phạm quy định của Bộ luật Dân sự về quyền nhân thân của cá nhân, khiến chị A bị ảnh hưởng xấu đến danh dự, thể diện. </a:t>
            </a:r>
            <a:endPar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B</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uộc cải chính thông tin và xin lỗi công khai là hai biện pháp cưỡng chế gắn liền với trách nhiệm dân sự, do Toà án áp dụng với Toà soạn báo G khi Toà soạn báo G vi phạm dân sự</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endPar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6591087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grpSp>
        <p:nvGrpSpPr>
          <p:cNvPr id="488" name="Google Shape;488;p37"/>
          <p:cNvGrpSpPr/>
          <p:nvPr/>
        </p:nvGrpSpPr>
        <p:grpSpPr>
          <a:xfrm>
            <a:off x="524550" y="3386919"/>
            <a:ext cx="2929171" cy="1364973"/>
            <a:chOff x="524550" y="3252688"/>
            <a:chExt cx="3273253" cy="1525313"/>
          </a:xfrm>
        </p:grpSpPr>
        <p:sp>
          <p:nvSpPr>
            <p:cNvPr id="489" name="Google Shape;489;p37"/>
            <p:cNvSpPr/>
            <p:nvPr/>
          </p:nvSpPr>
          <p:spPr>
            <a:xfrm>
              <a:off x="524550" y="4609128"/>
              <a:ext cx="3273253" cy="168873"/>
            </a:xfrm>
            <a:custGeom>
              <a:avLst/>
              <a:gdLst/>
              <a:ahLst/>
              <a:cxnLst/>
              <a:rect l="l" t="t" r="r" b="b"/>
              <a:pathLst>
                <a:path w="17929" h="925" extrusionOk="0">
                  <a:moveTo>
                    <a:pt x="8961" y="1"/>
                  </a:moveTo>
                  <a:cubicBezTo>
                    <a:pt x="4013" y="1"/>
                    <a:pt x="1" y="209"/>
                    <a:pt x="1" y="466"/>
                  </a:cubicBezTo>
                  <a:cubicBezTo>
                    <a:pt x="1" y="722"/>
                    <a:pt x="4013" y="925"/>
                    <a:pt x="8961" y="925"/>
                  </a:cubicBezTo>
                  <a:cubicBezTo>
                    <a:pt x="13916" y="925"/>
                    <a:pt x="17928" y="722"/>
                    <a:pt x="17928" y="466"/>
                  </a:cubicBezTo>
                  <a:cubicBezTo>
                    <a:pt x="17928" y="209"/>
                    <a:pt x="13916" y="1"/>
                    <a:pt x="896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0" name="Google Shape;490;p37"/>
            <p:cNvGrpSpPr/>
            <p:nvPr/>
          </p:nvGrpSpPr>
          <p:grpSpPr>
            <a:xfrm>
              <a:off x="813848" y="3252688"/>
              <a:ext cx="2921613" cy="1458859"/>
              <a:chOff x="813848" y="3252688"/>
              <a:chExt cx="2921613" cy="1458859"/>
            </a:xfrm>
          </p:grpSpPr>
          <p:grpSp>
            <p:nvGrpSpPr>
              <p:cNvPr id="491" name="Google Shape;491;p37"/>
              <p:cNvGrpSpPr/>
              <p:nvPr/>
            </p:nvGrpSpPr>
            <p:grpSpPr>
              <a:xfrm>
                <a:off x="813848" y="4145244"/>
                <a:ext cx="2655916" cy="566303"/>
                <a:chOff x="6098010" y="4127346"/>
                <a:chExt cx="2020169" cy="430747"/>
              </a:xfrm>
            </p:grpSpPr>
            <p:sp>
              <p:nvSpPr>
                <p:cNvPr id="492" name="Google Shape;492;p37"/>
                <p:cNvSpPr/>
                <p:nvPr/>
              </p:nvSpPr>
              <p:spPr>
                <a:xfrm>
                  <a:off x="6098010" y="4127346"/>
                  <a:ext cx="1162557" cy="430744"/>
                </a:xfrm>
                <a:custGeom>
                  <a:avLst/>
                  <a:gdLst/>
                  <a:ahLst/>
                  <a:cxnLst/>
                  <a:rect l="l" t="t" r="r" b="b"/>
                  <a:pathLst>
                    <a:path w="8372" h="3102" extrusionOk="0">
                      <a:moveTo>
                        <a:pt x="358" y="1"/>
                      </a:moveTo>
                      <a:cubicBezTo>
                        <a:pt x="1" y="1038"/>
                        <a:pt x="1" y="2064"/>
                        <a:pt x="358" y="3101"/>
                      </a:cubicBezTo>
                      <a:lnTo>
                        <a:pt x="8371" y="3101"/>
                      </a:lnTo>
                      <a:lnTo>
                        <a:pt x="83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7"/>
                <p:cNvSpPr/>
                <p:nvPr/>
              </p:nvSpPr>
              <p:spPr>
                <a:xfrm>
                  <a:off x="6098010" y="4127346"/>
                  <a:ext cx="114423" cy="430744"/>
                </a:xfrm>
                <a:custGeom>
                  <a:avLst/>
                  <a:gdLst/>
                  <a:ahLst/>
                  <a:cxnLst/>
                  <a:rect l="l" t="t" r="r" b="b"/>
                  <a:pathLst>
                    <a:path w="824" h="3102" extrusionOk="0">
                      <a:moveTo>
                        <a:pt x="358" y="1"/>
                      </a:moveTo>
                      <a:cubicBezTo>
                        <a:pt x="1" y="1038"/>
                        <a:pt x="1" y="2064"/>
                        <a:pt x="358" y="3101"/>
                      </a:cubicBezTo>
                      <a:lnTo>
                        <a:pt x="794" y="3101"/>
                      </a:lnTo>
                      <a:cubicBezTo>
                        <a:pt x="472" y="2064"/>
                        <a:pt x="484" y="1038"/>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7"/>
                <p:cNvSpPr/>
                <p:nvPr/>
              </p:nvSpPr>
              <p:spPr>
                <a:xfrm>
                  <a:off x="6190770" y="4127346"/>
                  <a:ext cx="67209" cy="430744"/>
                </a:xfrm>
                <a:custGeom>
                  <a:avLst/>
                  <a:gdLst/>
                  <a:ahLst/>
                  <a:cxnLst/>
                  <a:rect l="l" t="t" r="r" b="b"/>
                  <a:pathLst>
                    <a:path w="484" h="3102" extrusionOk="0">
                      <a:moveTo>
                        <a:pt x="364" y="1"/>
                      </a:moveTo>
                      <a:cubicBezTo>
                        <a:pt x="0" y="1038"/>
                        <a:pt x="0" y="2064"/>
                        <a:pt x="364" y="3101"/>
                      </a:cubicBezTo>
                      <a:lnTo>
                        <a:pt x="483" y="3101"/>
                      </a:lnTo>
                      <a:cubicBezTo>
                        <a:pt x="131" y="2064"/>
                        <a:pt x="131" y="1038"/>
                        <a:pt x="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7"/>
                <p:cNvSpPr/>
                <p:nvPr/>
              </p:nvSpPr>
              <p:spPr>
                <a:xfrm>
                  <a:off x="7027692" y="4127346"/>
                  <a:ext cx="66376" cy="430744"/>
                </a:xfrm>
                <a:custGeom>
                  <a:avLst/>
                  <a:gdLst/>
                  <a:ahLst/>
                  <a:cxnLst/>
                  <a:rect l="l" t="t" r="r" b="b"/>
                  <a:pathLst>
                    <a:path w="478" h="3102" extrusionOk="0">
                      <a:moveTo>
                        <a:pt x="359" y="1"/>
                      </a:moveTo>
                      <a:cubicBezTo>
                        <a:pt x="1" y="1038"/>
                        <a:pt x="1" y="2064"/>
                        <a:pt x="359" y="3101"/>
                      </a:cubicBezTo>
                      <a:lnTo>
                        <a:pt x="478" y="3101"/>
                      </a:lnTo>
                      <a:cubicBezTo>
                        <a:pt x="126" y="2064"/>
                        <a:pt x="126" y="1038"/>
                        <a:pt x="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7"/>
                <p:cNvSpPr/>
                <p:nvPr/>
              </p:nvSpPr>
              <p:spPr>
                <a:xfrm>
                  <a:off x="7185856" y="4127346"/>
                  <a:ext cx="932323" cy="46518"/>
                </a:xfrm>
                <a:custGeom>
                  <a:avLst/>
                  <a:gdLst/>
                  <a:ahLst/>
                  <a:cxnLst/>
                  <a:rect l="l" t="t" r="r" b="b"/>
                  <a:pathLst>
                    <a:path w="6714" h="335" extrusionOk="0">
                      <a:moveTo>
                        <a:pt x="1" y="1"/>
                      </a:moveTo>
                      <a:lnTo>
                        <a:pt x="1" y="335"/>
                      </a:lnTo>
                      <a:lnTo>
                        <a:pt x="6714" y="335"/>
                      </a:lnTo>
                      <a:lnTo>
                        <a:pt x="67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7"/>
                <p:cNvSpPr/>
                <p:nvPr/>
              </p:nvSpPr>
              <p:spPr>
                <a:xfrm>
                  <a:off x="7185856" y="4511575"/>
                  <a:ext cx="932323" cy="46518"/>
                </a:xfrm>
                <a:custGeom>
                  <a:avLst/>
                  <a:gdLst/>
                  <a:ahLst/>
                  <a:cxnLst/>
                  <a:rect l="l" t="t" r="r" b="b"/>
                  <a:pathLst>
                    <a:path w="6714" h="335" extrusionOk="0">
                      <a:moveTo>
                        <a:pt x="1" y="0"/>
                      </a:moveTo>
                      <a:lnTo>
                        <a:pt x="1" y="334"/>
                      </a:lnTo>
                      <a:lnTo>
                        <a:pt x="6714" y="334"/>
                      </a:lnTo>
                      <a:lnTo>
                        <a:pt x="67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7"/>
                <p:cNvSpPr/>
                <p:nvPr/>
              </p:nvSpPr>
              <p:spPr>
                <a:xfrm>
                  <a:off x="7199881" y="4175392"/>
                  <a:ext cx="887748" cy="336319"/>
                </a:xfrm>
                <a:custGeom>
                  <a:avLst/>
                  <a:gdLst/>
                  <a:ahLst/>
                  <a:cxnLst/>
                  <a:rect l="l" t="t" r="r" b="b"/>
                  <a:pathLst>
                    <a:path w="6393" h="2422" extrusionOk="0">
                      <a:moveTo>
                        <a:pt x="281" y="1"/>
                      </a:moveTo>
                      <a:cubicBezTo>
                        <a:pt x="1" y="806"/>
                        <a:pt x="1" y="1616"/>
                        <a:pt x="281" y="2421"/>
                      </a:cubicBezTo>
                      <a:lnTo>
                        <a:pt x="6392" y="2421"/>
                      </a:lnTo>
                      <a:cubicBezTo>
                        <a:pt x="6344" y="2296"/>
                        <a:pt x="6303" y="2159"/>
                        <a:pt x="6273" y="2034"/>
                      </a:cubicBezTo>
                      <a:cubicBezTo>
                        <a:pt x="6261" y="2016"/>
                        <a:pt x="6261" y="2004"/>
                        <a:pt x="6261" y="1992"/>
                      </a:cubicBezTo>
                      <a:cubicBezTo>
                        <a:pt x="6231" y="1873"/>
                        <a:pt x="6213" y="1754"/>
                        <a:pt x="6195" y="1634"/>
                      </a:cubicBezTo>
                      <a:cubicBezTo>
                        <a:pt x="6189" y="1622"/>
                        <a:pt x="6189" y="1605"/>
                        <a:pt x="6189" y="1593"/>
                      </a:cubicBezTo>
                      <a:cubicBezTo>
                        <a:pt x="6171" y="1473"/>
                        <a:pt x="6166" y="1354"/>
                        <a:pt x="6166" y="1235"/>
                      </a:cubicBezTo>
                      <a:lnTo>
                        <a:pt x="6166" y="1187"/>
                      </a:lnTo>
                      <a:cubicBezTo>
                        <a:pt x="6166" y="1068"/>
                        <a:pt x="6171" y="949"/>
                        <a:pt x="6189" y="829"/>
                      </a:cubicBezTo>
                      <a:cubicBezTo>
                        <a:pt x="6195" y="818"/>
                        <a:pt x="6195" y="806"/>
                        <a:pt x="6195" y="788"/>
                      </a:cubicBezTo>
                      <a:cubicBezTo>
                        <a:pt x="6213" y="669"/>
                        <a:pt x="6231" y="549"/>
                        <a:pt x="6261" y="430"/>
                      </a:cubicBezTo>
                      <a:cubicBezTo>
                        <a:pt x="6261" y="418"/>
                        <a:pt x="6273" y="400"/>
                        <a:pt x="6273" y="388"/>
                      </a:cubicBezTo>
                      <a:cubicBezTo>
                        <a:pt x="6303" y="257"/>
                        <a:pt x="6344" y="126"/>
                        <a:pt x="6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7"/>
                <p:cNvSpPr/>
                <p:nvPr/>
              </p:nvSpPr>
              <p:spPr>
                <a:xfrm>
                  <a:off x="7308332" y="4227604"/>
                  <a:ext cx="762633" cy="6804"/>
                </a:xfrm>
                <a:custGeom>
                  <a:avLst/>
                  <a:gdLst/>
                  <a:ahLst/>
                  <a:cxnLst/>
                  <a:rect l="l" t="t" r="r" b="b"/>
                  <a:pathLst>
                    <a:path w="5492" h="49" extrusionOk="0">
                      <a:moveTo>
                        <a:pt x="25" y="0"/>
                      </a:moveTo>
                      <a:cubicBezTo>
                        <a:pt x="13" y="0"/>
                        <a:pt x="1" y="12"/>
                        <a:pt x="1" y="24"/>
                      </a:cubicBezTo>
                      <a:cubicBezTo>
                        <a:pt x="1" y="42"/>
                        <a:pt x="13" y="48"/>
                        <a:pt x="25" y="48"/>
                      </a:cubicBezTo>
                      <a:lnTo>
                        <a:pt x="5480" y="48"/>
                      </a:lnTo>
                      <a:cubicBezTo>
                        <a:pt x="5480" y="30"/>
                        <a:pt x="5492" y="18"/>
                        <a:pt x="54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7"/>
                <p:cNvSpPr/>
                <p:nvPr/>
              </p:nvSpPr>
              <p:spPr>
                <a:xfrm>
                  <a:off x="7363877" y="4283843"/>
                  <a:ext cx="695562" cy="5971"/>
                </a:xfrm>
                <a:custGeom>
                  <a:avLst/>
                  <a:gdLst/>
                  <a:ahLst/>
                  <a:cxnLst/>
                  <a:rect l="l" t="t" r="r" b="b"/>
                  <a:pathLst>
                    <a:path w="5009" h="43" extrusionOk="0">
                      <a:moveTo>
                        <a:pt x="24" y="1"/>
                      </a:moveTo>
                      <a:cubicBezTo>
                        <a:pt x="6" y="1"/>
                        <a:pt x="0" y="7"/>
                        <a:pt x="0" y="25"/>
                      </a:cubicBezTo>
                      <a:cubicBezTo>
                        <a:pt x="0" y="37"/>
                        <a:pt x="6" y="43"/>
                        <a:pt x="24" y="43"/>
                      </a:cubicBezTo>
                      <a:lnTo>
                        <a:pt x="4996" y="43"/>
                      </a:lnTo>
                      <a:cubicBezTo>
                        <a:pt x="5008" y="31"/>
                        <a:pt x="5008" y="13"/>
                        <a:pt x="5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7"/>
                <p:cNvSpPr/>
                <p:nvPr/>
              </p:nvSpPr>
              <p:spPr>
                <a:xfrm>
                  <a:off x="7288475" y="4339387"/>
                  <a:ext cx="767632" cy="6665"/>
                </a:xfrm>
                <a:custGeom>
                  <a:avLst/>
                  <a:gdLst/>
                  <a:ahLst/>
                  <a:cxnLst/>
                  <a:rect l="l" t="t" r="r" b="b"/>
                  <a:pathLst>
                    <a:path w="5528" h="48" extrusionOk="0">
                      <a:moveTo>
                        <a:pt x="19" y="0"/>
                      </a:moveTo>
                      <a:cubicBezTo>
                        <a:pt x="7" y="0"/>
                        <a:pt x="1" y="12"/>
                        <a:pt x="1" y="24"/>
                      </a:cubicBezTo>
                      <a:cubicBezTo>
                        <a:pt x="1" y="42"/>
                        <a:pt x="7" y="48"/>
                        <a:pt x="19" y="48"/>
                      </a:cubicBezTo>
                      <a:lnTo>
                        <a:pt x="5528" y="48"/>
                      </a:lnTo>
                      <a:lnTo>
                        <a:pt x="55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7"/>
                <p:cNvSpPr/>
                <p:nvPr/>
              </p:nvSpPr>
              <p:spPr>
                <a:xfrm>
                  <a:off x="7344020" y="4395626"/>
                  <a:ext cx="715420" cy="5971"/>
                </a:xfrm>
                <a:custGeom>
                  <a:avLst/>
                  <a:gdLst/>
                  <a:ahLst/>
                  <a:cxnLst/>
                  <a:rect l="l" t="t" r="r" b="b"/>
                  <a:pathLst>
                    <a:path w="5152" h="43" extrusionOk="0">
                      <a:moveTo>
                        <a:pt x="24" y="1"/>
                      </a:moveTo>
                      <a:cubicBezTo>
                        <a:pt x="6" y="1"/>
                        <a:pt x="0" y="7"/>
                        <a:pt x="0" y="25"/>
                      </a:cubicBezTo>
                      <a:cubicBezTo>
                        <a:pt x="0" y="36"/>
                        <a:pt x="6" y="42"/>
                        <a:pt x="24" y="42"/>
                      </a:cubicBezTo>
                      <a:lnTo>
                        <a:pt x="5151" y="42"/>
                      </a:lnTo>
                      <a:lnTo>
                        <a:pt x="51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7"/>
                <p:cNvSpPr/>
                <p:nvPr/>
              </p:nvSpPr>
              <p:spPr>
                <a:xfrm>
                  <a:off x="7308332" y="4451170"/>
                  <a:ext cx="762633" cy="6665"/>
                </a:xfrm>
                <a:custGeom>
                  <a:avLst/>
                  <a:gdLst/>
                  <a:ahLst/>
                  <a:cxnLst/>
                  <a:rect l="l" t="t" r="r" b="b"/>
                  <a:pathLst>
                    <a:path w="5492" h="48" extrusionOk="0">
                      <a:moveTo>
                        <a:pt x="25" y="0"/>
                      </a:moveTo>
                      <a:cubicBezTo>
                        <a:pt x="13" y="0"/>
                        <a:pt x="1" y="12"/>
                        <a:pt x="1" y="24"/>
                      </a:cubicBezTo>
                      <a:cubicBezTo>
                        <a:pt x="1" y="42"/>
                        <a:pt x="13" y="48"/>
                        <a:pt x="25" y="48"/>
                      </a:cubicBezTo>
                      <a:lnTo>
                        <a:pt x="5492" y="48"/>
                      </a:lnTo>
                      <a:cubicBezTo>
                        <a:pt x="5480" y="30"/>
                        <a:pt x="5480" y="18"/>
                        <a:pt x="54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7"/>
                <p:cNvSpPr/>
                <p:nvPr/>
              </p:nvSpPr>
              <p:spPr>
                <a:xfrm>
                  <a:off x="7237235" y="4175392"/>
                  <a:ext cx="850394" cy="336319"/>
                </a:xfrm>
                <a:custGeom>
                  <a:avLst/>
                  <a:gdLst/>
                  <a:ahLst/>
                  <a:cxnLst/>
                  <a:rect l="l" t="t" r="r" b="b"/>
                  <a:pathLst>
                    <a:path w="6124" h="2422" extrusionOk="0">
                      <a:moveTo>
                        <a:pt x="0" y="1"/>
                      </a:moveTo>
                      <a:cubicBezTo>
                        <a:pt x="0" y="1"/>
                        <a:pt x="3440" y="806"/>
                        <a:pt x="5169" y="2421"/>
                      </a:cubicBezTo>
                      <a:lnTo>
                        <a:pt x="6123" y="2421"/>
                      </a:lnTo>
                      <a:cubicBezTo>
                        <a:pt x="6075" y="2296"/>
                        <a:pt x="6034" y="2159"/>
                        <a:pt x="6004" y="2034"/>
                      </a:cubicBezTo>
                      <a:cubicBezTo>
                        <a:pt x="5992" y="2016"/>
                        <a:pt x="5992" y="2004"/>
                        <a:pt x="5986" y="1992"/>
                      </a:cubicBezTo>
                      <a:cubicBezTo>
                        <a:pt x="5956" y="1873"/>
                        <a:pt x="5932" y="1754"/>
                        <a:pt x="5920" y="1634"/>
                      </a:cubicBezTo>
                      <a:cubicBezTo>
                        <a:pt x="5908" y="1622"/>
                        <a:pt x="5908" y="1605"/>
                        <a:pt x="5908" y="1593"/>
                      </a:cubicBezTo>
                      <a:cubicBezTo>
                        <a:pt x="5897" y="1473"/>
                        <a:pt x="5891" y="1354"/>
                        <a:pt x="5891" y="1235"/>
                      </a:cubicBezTo>
                      <a:lnTo>
                        <a:pt x="5891" y="1187"/>
                      </a:lnTo>
                      <a:cubicBezTo>
                        <a:pt x="5891" y="1068"/>
                        <a:pt x="5897" y="949"/>
                        <a:pt x="5908" y="829"/>
                      </a:cubicBezTo>
                      <a:cubicBezTo>
                        <a:pt x="5920" y="818"/>
                        <a:pt x="5920" y="806"/>
                        <a:pt x="5920" y="788"/>
                      </a:cubicBezTo>
                      <a:cubicBezTo>
                        <a:pt x="5932" y="669"/>
                        <a:pt x="5956" y="549"/>
                        <a:pt x="5986" y="430"/>
                      </a:cubicBezTo>
                      <a:cubicBezTo>
                        <a:pt x="5986" y="418"/>
                        <a:pt x="5992" y="400"/>
                        <a:pt x="5992" y="388"/>
                      </a:cubicBezTo>
                      <a:cubicBezTo>
                        <a:pt x="6022" y="257"/>
                        <a:pt x="6069" y="126"/>
                        <a:pt x="611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7"/>
                <p:cNvSpPr/>
                <p:nvPr/>
              </p:nvSpPr>
              <p:spPr>
                <a:xfrm>
                  <a:off x="7129617" y="4127346"/>
                  <a:ext cx="987729" cy="430744"/>
                </a:xfrm>
                <a:custGeom>
                  <a:avLst/>
                  <a:gdLst/>
                  <a:ahLst/>
                  <a:cxnLst/>
                  <a:rect l="l" t="t" r="r" b="b"/>
                  <a:pathLst>
                    <a:path w="7113" h="3102" extrusionOk="0">
                      <a:moveTo>
                        <a:pt x="471" y="1"/>
                      </a:moveTo>
                      <a:cubicBezTo>
                        <a:pt x="471" y="1"/>
                        <a:pt x="60" y="561"/>
                        <a:pt x="30" y="1509"/>
                      </a:cubicBezTo>
                      <a:cubicBezTo>
                        <a:pt x="0" y="2451"/>
                        <a:pt x="268" y="3101"/>
                        <a:pt x="268" y="3101"/>
                      </a:cubicBezTo>
                      <a:lnTo>
                        <a:pt x="7113" y="3101"/>
                      </a:lnTo>
                      <a:lnTo>
                        <a:pt x="7113" y="2767"/>
                      </a:lnTo>
                      <a:lnTo>
                        <a:pt x="775" y="2767"/>
                      </a:lnTo>
                      <a:cubicBezTo>
                        <a:pt x="775" y="2767"/>
                        <a:pt x="549" y="2058"/>
                        <a:pt x="567" y="1497"/>
                      </a:cubicBezTo>
                      <a:cubicBezTo>
                        <a:pt x="590" y="943"/>
                        <a:pt x="698" y="454"/>
                        <a:pt x="775" y="335"/>
                      </a:cubicBezTo>
                      <a:lnTo>
                        <a:pt x="7113" y="335"/>
                      </a:lnTo>
                      <a:lnTo>
                        <a:pt x="71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7"/>
                <p:cNvSpPr/>
                <p:nvPr/>
              </p:nvSpPr>
              <p:spPr>
                <a:xfrm>
                  <a:off x="7080737" y="4127346"/>
                  <a:ext cx="114423" cy="430744"/>
                </a:xfrm>
                <a:custGeom>
                  <a:avLst/>
                  <a:gdLst/>
                  <a:ahLst/>
                  <a:cxnLst/>
                  <a:rect l="l" t="t" r="r" b="b"/>
                  <a:pathLst>
                    <a:path w="824" h="3102" extrusionOk="0">
                      <a:moveTo>
                        <a:pt x="364" y="1"/>
                      </a:moveTo>
                      <a:cubicBezTo>
                        <a:pt x="0" y="1038"/>
                        <a:pt x="0" y="2064"/>
                        <a:pt x="364" y="3101"/>
                      </a:cubicBezTo>
                      <a:lnTo>
                        <a:pt x="793" y="3101"/>
                      </a:lnTo>
                      <a:cubicBezTo>
                        <a:pt x="471" y="2064"/>
                        <a:pt x="489" y="1038"/>
                        <a:pt x="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37"/>
              <p:cNvGrpSpPr/>
              <p:nvPr/>
            </p:nvGrpSpPr>
            <p:grpSpPr>
              <a:xfrm>
                <a:off x="1079546" y="3579305"/>
                <a:ext cx="2655916" cy="567212"/>
                <a:chOff x="6348934" y="3696877"/>
                <a:chExt cx="2020169" cy="431438"/>
              </a:xfrm>
            </p:grpSpPr>
            <p:sp>
              <p:nvSpPr>
                <p:cNvPr id="508" name="Google Shape;508;p37"/>
                <p:cNvSpPr/>
                <p:nvPr/>
              </p:nvSpPr>
              <p:spPr>
                <a:xfrm>
                  <a:off x="6348934" y="3696877"/>
                  <a:ext cx="1161585" cy="430605"/>
                </a:xfrm>
                <a:custGeom>
                  <a:avLst/>
                  <a:gdLst/>
                  <a:ahLst/>
                  <a:cxnLst/>
                  <a:rect l="l" t="t" r="r" b="b"/>
                  <a:pathLst>
                    <a:path w="8365" h="3101" extrusionOk="0">
                      <a:moveTo>
                        <a:pt x="358" y="1"/>
                      </a:moveTo>
                      <a:cubicBezTo>
                        <a:pt x="0" y="1038"/>
                        <a:pt x="0" y="2064"/>
                        <a:pt x="358" y="3101"/>
                      </a:cubicBezTo>
                      <a:lnTo>
                        <a:pt x="8365" y="3101"/>
                      </a:lnTo>
                      <a:lnTo>
                        <a:pt x="83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7"/>
                <p:cNvSpPr/>
                <p:nvPr/>
              </p:nvSpPr>
              <p:spPr>
                <a:xfrm>
                  <a:off x="6348934" y="3697710"/>
                  <a:ext cx="113451" cy="430605"/>
                </a:xfrm>
                <a:custGeom>
                  <a:avLst/>
                  <a:gdLst/>
                  <a:ahLst/>
                  <a:cxnLst/>
                  <a:rect l="l" t="t" r="r" b="b"/>
                  <a:pathLst>
                    <a:path w="817" h="3101" extrusionOk="0">
                      <a:moveTo>
                        <a:pt x="358" y="1"/>
                      </a:moveTo>
                      <a:cubicBezTo>
                        <a:pt x="0" y="1038"/>
                        <a:pt x="0" y="2070"/>
                        <a:pt x="358" y="3101"/>
                      </a:cubicBezTo>
                      <a:lnTo>
                        <a:pt x="787" y="3101"/>
                      </a:lnTo>
                      <a:cubicBezTo>
                        <a:pt x="465" y="2070"/>
                        <a:pt x="483" y="1032"/>
                        <a:pt x="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7"/>
                <p:cNvSpPr/>
                <p:nvPr/>
              </p:nvSpPr>
              <p:spPr>
                <a:xfrm>
                  <a:off x="7435947" y="3697710"/>
                  <a:ext cx="933156" cy="46518"/>
                </a:xfrm>
                <a:custGeom>
                  <a:avLst/>
                  <a:gdLst/>
                  <a:ahLst/>
                  <a:cxnLst/>
                  <a:rect l="l" t="t" r="r" b="b"/>
                  <a:pathLst>
                    <a:path w="6720" h="335" extrusionOk="0">
                      <a:moveTo>
                        <a:pt x="0" y="1"/>
                      </a:moveTo>
                      <a:lnTo>
                        <a:pt x="0" y="335"/>
                      </a:lnTo>
                      <a:lnTo>
                        <a:pt x="6719" y="335"/>
                      </a:lnTo>
                      <a:lnTo>
                        <a:pt x="67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7"/>
                <p:cNvSpPr/>
                <p:nvPr/>
              </p:nvSpPr>
              <p:spPr>
                <a:xfrm>
                  <a:off x="7435947" y="4081105"/>
                  <a:ext cx="933156" cy="46379"/>
                </a:xfrm>
                <a:custGeom>
                  <a:avLst/>
                  <a:gdLst/>
                  <a:ahLst/>
                  <a:cxnLst/>
                  <a:rect l="l" t="t" r="r" b="b"/>
                  <a:pathLst>
                    <a:path w="6720" h="334" extrusionOk="0">
                      <a:moveTo>
                        <a:pt x="0" y="0"/>
                      </a:moveTo>
                      <a:lnTo>
                        <a:pt x="0" y="334"/>
                      </a:lnTo>
                      <a:lnTo>
                        <a:pt x="6719" y="334"/>
                      </a:lnTo>
                      <a:lnTo>
                        <a:pt x="67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7"/>
                <p:cNvSpPr/>
                <p:nvPr/>
              </p:nvSpPr>
              <p:spPr>
                <a:xfrm>
                  <a:off x="7450805" y="3744923"/>
                  <a:ext cx="886776" cy="336319"/>
                </a:xfrm>
                <a:custGeom>
                  <a:avLst/>
                  <a:gdLst/>
                  <a:ahLst/>
                  <a:cxnLst/>
                  <a:rect l="l" t="t" r="r" b="b"/>
                  <a:pathLst>
                    <a:path w="6386" h="2422" extrusionOk="0">
                      <a:moveTo>
                        <a:pt x="275" y="1"/>
                      </a:moveTo>
                      <a:cubicBezTo>
                        <a:pt x="0" y="805"/>
                        <a:pt x="0" y="1616"/>
                        <a:pt x="275" y="2421"/>
                      </a:cubicBezTo>
                      <a:lnTo>
                        <a:pt x="6386" y="2421"/>
                      </a:lnTo>
                      <a:cubicBezTo>
                        <a:pt x="6344" y="2296"/>
                        <a:pt x="6296" y="2159"/>
                        <a:pt x="6266" y="2034"/>
                      </a:cubicBezTo>
                      <a:cubicBezTo>
                        <a:pt x="6260" y="2016"/>
                        <a:pt x="6260" y="2010"/>
                        <a:pt x="6260" y="1992"/>
                      </a:cubicBezTo>
                      <a:cubicBezTo>
                        <a:pt x="6231" y="1873"/>
                        <a:pt x="6207" y="1753"/>
                        <a:pt x="6195" y="1634"/>
                      </a:cubicBezTo>
                      <a:cubicBezTo>
                        <a:pt x="6183" y="1622"/>
                        <a:pt x="6183" y="1604"/>
                        <a:pt x="6183" y="1592"/>
                      </a:cubicBezTo>
                      <a:cubicBezTo>
                        <a:pt x="6171" y="1473"/>
                        <a:pt x="6159" y="1354"/>
                        <a:pt x="6159" y="1235"/>
                      </a:cubicBezTo>
                      <a:lnTo>
                        <a:pt x="6159" y="1187"/>
                      </a:lnTo>
                      <a:cubicBezTo>
                        <a:pt x="6159" y="1074"/>
                        <a:pt x="6171" y="949"/>
                        <a:pt x="6183" y="835"/>
                      </a:cubicBezTo>
                      <a:cubicBezTo>
                        <a:pt x="6195" y="817"/>
                        <a:pt x="6195" y="805"/>
                        <a:pt x="6195" y="788"/>
                      </a:cubicBezTo>
                      <a:cubicBezTo>
                        <a:pt x="6207" y="668"/>
                        <a:pt x="6231" y="549"/>
                        <a:pt x="6260" y="430"/>
                      </a:cubicBezTo>
                      <a:cubicBezTo>
                        <a:pt x="6260" y="418"/>
                        <a:pt x="6266" y="400"/>
                        <a:pt x="6266" y="388"/>
                      </a:cubicBezTo>
                      <a:cubicBezTo>
                        <a:pt x="6296" y="257"/>
                        <a:pt x="6344" y="126"/>
                        <a:pt x="63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7"/>
                <p:cNvSpPr/>
                <p:nvPr/>
              </p:nvSpPr>
              <p:spPr>
                <a:xfrm>
                  <a:off x="7559256" y="3798801"/>
                  <a:ext cx="761800" cy="5832"/>
                </a:xfrm>
                <a:custGeom>
                  <a:avLst/>
                  <a:gdLst/>
                  <a:ahLst/>
                  <a:cxnLst/>
                  <a:rect l="l" t="t" r="r" b="b"/>
                  <a:pathLst>
                    <a:path w="5486" h="42" extrusionOk="0">
                      <a:moveTo>
                        <a:pt x="24" y="0"/>
                      </a:moveTo>
                      <a:cubicBezTo>
                        <a:pt x="6" y="0"/>
                        <a:pt x="0" y="6"/>
                        <a:pt x="0" y="18"/>
                      </a:cubicBezTo>
                      <a:cubicBezTo>
                        <a:pt x="0" y="36"/>
                        <a:pt x="6" y="42"/>
                        <a:pt x="24" y="42"/>
                      </a:cubicBezTo>
                      <a:lnTo>
                        <a:pt x="5479" y="42"/>
                      </a:lnTo>
                      <a:cubicBezTo>
                        <a:pt x="5479" y="30"/>
                        <a:pt x="5485" y="12"/>
                        <a:pt x="54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7"/>
                <p:cNvSpPr/>
                <p:nvPr/>
              </p:nvSpPr>
              <p:spPr>
                <a:xfrm>
                  <a:off x="7613829" y="3854206"/>
                  <a:ext cx="695562" cy="6804"/>
                </a:xfrm>
                <a:custGeom>
                  <a:avLst/>
                  <a:gdLst/>
                  <a:ahLst/>
                  <a:cxnLst/>
                  <a:rect l="l" t="t" r="r" b="b"/>
                  <a:pathLst>
                    <a:path w="5009" h="49" extrusionOk="0">
                      <a:moveTo>
                        <a:pt x="25" y="1"/>
                      </a:moveTo>
                      <a:cubicBezTo>
                        <a:pt x="13" y="1"/>
                        <a:pt x="1" y="7"/>
                        <a:pt x="1" y="24"/>
                      </a:cubicBezTo>
                      <a:cubicBezTo>
                        <a:pt x="1" y="36"/>
                        <a:pt x="13" y="48"/>
                        <a:pt x="25" y="48"/>
                      </a:cubicBezTo>
                      <a:lnTo>
                        <a:pt x="5003" y="48"/>
                      </a:lnTo>
                      <a:cubicBezTo>
                        <a:pt x="5009" y="30"/>
                        <a:pt x="5009" y="18"/>
                        <a:pt x="50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7"/>
                <p:cNvSpPr/>
                <p:nvPr/>
              </p:nvSpPr>
              <p:spPr>
                <a:xfrm>
                  <a:off x="7538566" y="3910445"/>
                  <a:ext cx="768326" cy="5971"/>
                </a:xfrm>
                <a:custGeom>
                  <a:avLst/>
                  <a:gdLst/>
                  <a:ahLst/>
                  <a:cxnLst/>
                  <a:rect l="l" t="t" r="r" b="b"/>
                  <a:pathLst>
                    <a:path w="5533" h="43" extrusionOk="0">
                      <a:moveTo>
                        <a:pt x="24" y="1"/>
                      </a:moveTo>
                      <a:cubicBezTo>
                        <a:pt x="6" y="1"/>
                        <a:pt x="0" y="7"/>
                        <a:pt x="0" y="19"/>
                      </a:cubicBezTo>
                      <a:cubicBezTo>
                        <a:pt x="0" y="37"/>
                        <a:pt x="6" y="43"/>
                        <a:pt x="24" y="43"/>
                      </a:cubicBezTo>
                      <a:lnTo>
                        <a:pt x="5533" y="43"/>
                      </a:lnTo>
                      <a:lnTo>
                        <a:pt x="55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7"/>
                <p:cNvSpPr/>
                <p:nvPr/>
              </p:nvSpPr>
              <p:spPr>
                <a:xfrm>
                  <a:off x="7594805" y="3965156"/>
                  <a:ext cx="714586" cy="5971"/>
                </a:xfrm>
                <a:custGeom>
                  <a:avLst/>
                  <a:gdLst/>
                  <a:ahLst/>
                  <a:cxnLst/>
                  <a:rect l="l" t="t" r="r" b="b"/>
                  <a:pathLst>
                    <a:path w="5146" h="43" extrusionOk="0">
                      <a:moveTo>
                        <a:pt x="19" y="0"/>
                      </a:moveTo>
                      <a:cubicBezTo>
                        <a:pt x="7" y="0"/>
                        <a:pt x="1" y="6"/>
                        <a:pt x="1" y="24"/>
                      </a:cubicBezTo>
                      <a:cubicBezTo>
                        <a:pt x="1" y="36"/>
                        <a:pt x="7" y="42"/>
                        <a:pt x="19" y="42"/>
                      </a:cubicBezTo>
                      <a:lnTo>
                        <a:pt x="5146" y="42"/>
                      </a:lnTo>
                      <a:lnTo>
                        <a:pt x="51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7"/>
                <p:cNvSpPr/>
                <p:nvPr/>
              </p:nvSpPr>
              <p:spPr>
                <a:xfrm>
                  <a:off x="7559256" y="4020562"/>
                  <a:ext cx="761800" cy="6804"/>
                </a:xfrm>
                <a:custGeom>
                  <a:avLst/>
                  <a:gdLst/>
                  <a:ahLst/>
                  <a:cxnLst/>
                  <a:rect l="l" t="t" r="r" b="b"/>
                  <a:pathLst>
                    <a:path w="5486" h="49" extrusionOk="0">
                      <a:moveTo>
                        <a:pt x="24" y="1"/>
                      </a:moveTo>
                      <a:cubicBezTo>
                        <a:pt x="6" y="1"/>
                        <a:pt x="0" y="13"/>
                        <a:pt x="0" y="25"/>
                      </a:cubicBezTo>
                      <a:cubicBezTo>
                        <a:pt x="0" y="43"/>
                        <a:pt x="6" y="49"/>
                        <a:pt x="24" y="49"/>
                      </a:cubicBezTo>
                      <a:lnTo>
                        <a:pt x="5485" y="49"/>
                      </a:lnTo>
                      <a:cubicBezTo>
                        <a:pt x="5479" y="31"/>
                        <a:pt x="5479" y="25"/>
                        <a:pt x="5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7"/>
                <p:cNvSpPr/>
                <p:nvPr/>
              </p:nvSpPr>
              <p:spPr>
                <a:xfrm>
                  <a:off x="7488020" y="3744923"/>
                  <a:ext cx="849561" cy="336319"/>
                </a:xfrm>
                <a:custGeom>
                  <a:avLst/>
                  <a:gdLst/>
                  <a:ahLst/>
                  <a:cxnLst/>
                  <a:rect l="l" t="t" r="r" b="b"/>
                  <a:pathLst>
                    <a:path w="6118" h="2422" extrusionOk="0">
                      <a:moveTo>
                        <a:pt x="1" y="1"/>
                      </a:moveTo>
                      <a:cubicBezTo>
                        <a:pt x="1" y="1"/>
                        <a:pt x="3435" y="805"/>
                        <a:pt x="5164" y="2421"/>
                      </a:cubicBezTo>
                      <a:lnTo>
                        <a:pt x="6118" y="2421"/>
                      </a:lnTo>
                      <a:cubicBezTo>
                        <a:pt x="6076" y="2296"/>
                        <a:pt x="6028" y="2159"/>
                        <a:pt x="5998" y="2034"/>
                      </a:cubicBezTo>
                      <a:cubicBezTo>
                        <a:pt x="5992" y="2016"/>
                        <a:pt x="5992" y="2010"/>
                        <a:pt x="5980" y="1992"/>
                      </a:cubicBezTo>
                      <a:cubicBezTo>
                        <a:pt x="5957" y="1873"/>
                        <a:pt x="5933" y="1753"/>
                        <a:pt x="5915" y="1634"/>
                      </a:cubicBezTo>
                      <a:cubicBezTo>
                        <a:pt x="5909" y="1622"/>
                        <a:pt x="5909" y="1604"/>
                        <a:pt x="5909" y="1592"/>
                      </a:cubicBezTo>
                      <a:cubicBezTo>
                        <a:pt x="5891" y="1473"/>
                        <a:pt x="5885" y="1354"/>
                        <a:pt x="5885" y="1235"/>
                      </a:cubicBezTo>
                      <a:lnTo>
                        <a:pt x="5885" y="1187"/>
                      </a:lnTo>
                      <a:cubicBezTo>
                        <a:pt x="5885" y="1074"/>
                        <a:pt x="5891" y="949"/>
                        <a:pt x="5909" y="835"/>
                      </a:cubicBezTo>
                      <a:cubicBezTo>
                        <a:pt x="5915" y="817"/>
                        <a:pt x="5915" y="805"/>
                        <a:pt x="5915" y="788"/>
                      </a:cubicBezTo>
                      <a:cubicBezTo>
                        <a:pt x="5933" y="668"/>
                        <a:pt x="5957" y="549"/>
                        <a:pt x="5980" y="430"/>
                      </a:cubicBezTo>
                      <a:cubicBezTo>
                        <a:pt x="5980" y="418"/>
                        <a:pt x="5992" y="400"/>
                        <a:pt x="5992" y="388"/>
                      </a:cubicBezTo>
                      <a:cubicBezTo>
                        <a:pt x="6022" y="257"/>
                        <a:pt x="6064" y="126"/>
                        <a:pt x="6112"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7"/>
                <p:cNvSpPr/>
                <p:nvPr/>
              </p:nvSpPr>
              <p:spPr>
                <a:xfrm>
                  <a:off x="7380402" y="3697710"/>
                  <a:ext cx="987035" cy="430605"/>
                </a:xfrm>
                <a:custGeom>
                  <a:avLst/>
                  <a:gdLst/>
                  <a:ahLst/>
                  <a:cxnLst/>
                  <a:rect l="l" t="t" r="r" b="b"/>
                  <a:pathLst>
                    <a:path w="7108" h="3101" extrusionOk="0">
                      <a:moveTo>
                        <a:pt x="472" y="1"/>
                      </a:moveTo>
                      <a:cubicBezTo>
                        <a:pt x="472" y="1"/>
                        <a:pt x="60" y="561"/>
                        <a:pt x="30" y="1509"/>
                      </a:cubicBezTo>
                      <a:cubicBezTo>
                        <a:pt x="1" y="2457"/>
                        <a:pt x="269" y="3101"/>
                        <a:pt x="269" y="3101"/>
                      </a:cubicBezTo>
                      <a:lnTo>
                        <a:pt x="7107" y="3101"/>
                      </a:lnTo>
                      <a:lnTo>
                        <a:pt x="7107" y="2767"/>
                      </a:lnTo>
                      <a:lnTo>
                        <a:pt x="776" y="2767"/>
                      </a:lnTo>
                      <a:cubicBezTo>
                        <a:pt x="776" y="2767"/>
                        <a:pt x="543" y="2058"/>
                        <a:pt x="567" y="1503"/>
                      </a:cubicBezTo>
                      <a:cubicBezTo>
                        <a:pt x="591" y="943"/>
                        <a:pt x="692" y="460"/>
                        <a:pt x="776" y="341"/>
                      </a:cubicBezTo>
                      <a:lnTo>
                        <a:pt x="7107" y="341"/>
                      </a:lnTo>
                      <a:lnTo>
                        <a:pt x="7107" y="1"/>
                      </a:lnTo>
                      <a:close/>
                    </a:path>
                  </a:pathLst>
                </a:custGeom>
                <a:solidFill>
                  <a:srgbClr val="434343">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7"/>
                <p:cNvSpPr/>
                <p:nvPr/>
              </p:nvSpPr>
              <p:spPr>
                <a:xfrm>
                  <a:off x="7331522" y="3697710"/>
                  <a:ext cx="114423" cy="430605"/>
                </a:xfrm>
                <a:custGeom>
                  <a:avLst/>
                  <a:gdLst/>
                  <a:ahLst/>
                  <a:cxnLst/>
                  <a:rect l="l" t="t" r="r" b="b"/>
                  <a:pathLst>
                    <a:path w="824" h="3101" extrusionOk="0">
                      <a:moveTo>
                        <a:pt x="359" y="1"/>
                      </a:moveTo>
                      <a:cubicBezTo>
                        <a:pt x="1" y="1038"/>
                        <a:pt x="1" y="2070"/>
                        <a:pt x="359" y="3101"/>
                      </a:cubicBezTo>
                      <a:lnTo>
                        <a:pt x="794" y="3101"/>
                      </a:lnTo>
                      <a:cubicBezTo>
                        <a:pt x="472" y="2070"/>
                        <a:pt x="484" y="1032"/>
                        <a:pt x="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 name="Google Shape;521;p37"/>
              <p:cNvGrpSpPr/>
              <p:nvPr/>
            </p:nvGrpSpPr>
            <p:grpSpPr>
              <a:xfrm>
                <a:off x="813848" y="3252688"/>
                <a:ext cx="2422504" cy="326613"/>
                <a:chOff x="-3040002" y="2802438"/>
                <a:chExt cx="2422504" cy="326613"/>
              </a:xfrm>
            </p:grpSpPr>
            <p:sp>
              <p:nvSpPr>
                <p:cNvPr id="522" name="Google Shape;522;p37"/>
                <p:cNvSpPr/>
                <p:nvPr/>
              </p:nvSpPr>
              <p:spPr>
                <a:xfrm>
                  <a:off x="-3038816" y="2803624"/>
                  <a:ext cx="1375649" cy="325427"/>
                </a:xfrm>
                <a:custGeom>
                  <a:avLst/>
                  <a:gdLst/>
                  <a:ahLst/>
                  <a:cxnLst/>
                  <a:rect l="l" t="t" r="r" b="b"/>
                  <a:pathLst>
                    <a:path w="6958" h="1646" extrusionOk="0">
                      <a:moveTo>
                        <a:pt x="298" y="0"/>
                      </a:moveTo>
                      <a:cubicBezTo>
                        <a:pt x="0" y="543"/>
                        <a:pt x="0" y="1097"/>
                        <a:pt x="298" y="1646"/>
                      </a:cubicBezTo>
                      <a:lnTo>
                        <a:pt x="6958" y="1646"/>
                      </a:lnTo>
                      <a:lnTo>
                        <a:pt x="69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7"/>
                <p:cNvSpPr/>
                <p:nvPr/>
              </p:nvSpPr>
              <p:spPr>
                <a:xfrm>
                  <a:off x="-3040002" y="2802438"/>
                  <a:ext cx="135627" cy="325427"/>
                </a:xfrm>
                <a:custGeom>
                  <a:avLst/>
                  <a:gdLst/>
                  <a:ahLst/>
                  <a:cxnLst/>
                  <a:rect l="l" t="t" r="r" b="b"/>
                  <a:pathLst>
                    <a:path w="686" h="1646" extrusionOk="0">
                      <a:moveTo>
                        <a:pt x="298" y="0"/>
                      </a:moveTo>
                      <a:cubicBezTo>
                        <a:pt x="0" y="549"/>
                        <a:pt x="0" y="1103"/>
                        <a:pt x="298" y="1646"/>
                      </a:cubicBezTo>
                      <a:lnTo>
                        <a:pt x="656" y="1646"/>
                      </a:lnTo>
                      <a:cubicBezTo>
                        <a:pt x="400" y="1103"/>
                        <a:pt x="412" y="549"/>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7"/>
                <p:cNvSpPr/>
                <p:nvPr/>
              </p:nvSpPr>
              <p:spPr>
                <a:xfrm>
                  <a:off x="-2899828" y="2802438"/>
                  <a:ext cx="135825" cy="325427"/>
                </a:xfrm>
                <a:custGeom>
                  <a:avLst/>
                  <a:gdLst/>
                  <a:ahLst/>
                  <a:cxnLst/>
                  <a:rect l="l" t="t" r="r" b="b"/>
                  <a:pathLst>
                    <a:path w="687" h="1646" extrusionOk="0">
                      <a:moveTo>
                        <a:pt x="299" y="0"/>
                      </a:moveTo>
                      <a:cubicBezTo>
                        <a:pt x="1" y="549"/>
                        <a:pt x="1" y="1103"/>
                        <a:pt x="299" y="1646"/>
                      </a:cubicBezTo>
                      <a:lnTo>
                        <a:pt x="657" y="1646"/>
                      </a:lnTo>
                      <a:cubicBezTo>
                        <a:pt x="406" y="1103"/>
                        <a:pt x="412" y="549"/>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7"/>
                <p:cNvSpPr/>
                <p:nvPr/>
              </p:nvSpPr>
              <p:spPr>
                <a:xfrm>
                  <a:off x="-2014495" y="2802438"/>
                  <a:ext cx="135627" cy="325427"/>
                </a:xfrm>
                <a:custGeom>
                  <a:avLst/>
                  <a:gdLst/>
                  <a:ahLst/>
                  <a:cxnLst/>
                  <a:rect l="l" t="t" r="r" b="b"/>
                  <a:pathLst>
                    <a:path w="686" h="1646" extrusionOk="0">
                      <a:moveTo>
                        <a:pt x="298" y="0"/>
                      </a:moveTo>
                      <a:cubicBezTo>
                        <a:pt x="0" y="549"/>
                        <a:pt x="0" y="1103"/>
                        <a:pt x="298" y="1646"/>
                      </a:cubicBezTo>
                      <a:lnTo>
                        <a:pt x="656" y="1646"/>
                      </a:lnTo>
                      <a:cubicBezTo>
                        <a:pt x="400" y="1103"/>
                        <a:pt x="406" y="549"/>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7"/>
                <p:cNvSpPr/>
                <p:nvPr/>
              </p:nvSpPr>
              <p:spPr>
                <a:xfrm>
                  <a:off x="-1751742" y="2802438"/>
                  <a:ext cx="1102417" cy="35587"/>
                </a:xfrm>
                <a:custGeom>
                  <a:avLst/>
                  <a:gdLst/>
                  <a:ahLst/>
                  <a:cxnLst/>
                  <a:rect l="l" t="t" r="r" b="b"/>
                  <a:pathLst>
                    <a:path w="5576" h="180" extrusionOk="0">
                      <a:moveTo>
                        <a:pt x="1" y="0"/>
                      </a:moveTo>
                      <a:lnTo>
                        <a:pt x="1" y="179"/>
                      </a:lnTo>
                      <a:lnTo>
                        <a:pt x="5575" y="179"/>
                      </a:lnTo>
                      <a:lnTo>
                        <a:pt x="55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7"/>
                <p:cNvSpPr/>
                <p:nvPr/>
              </p:nvSpPr>
              <p:spPr>
                <a:xfrm>
                  <a:off x="-1735135" y="2839014"/>
                  <a:ext cx="1049234" cy="254647"/>
                </a:xfrm>
                <a:custGeom>
                  <a:avLst/>
                  <a:gdLst/>
                  <a:ahLst/>
                  <a:cxnLst/>
                  <a:rect l="l" t="t" r="r" b="b"/>
                  <a:pathLst>
                    <a:path w="5307" h="1288" extrusionOk="0">
                      <a:moveTo>
                        <a:pt x="227" y="0"/>
                      </a:moveTo>
                      <a:cubicBezTo>
                        <a:pt x="0" y="435"/>
                        <a:pt x="0" y="859"/>
                        <a:pt x="227" y="1288"/>
                      </a:cubicBezTo>
                      <a:lnTo>
                        <a:pt x="5306" y="1288"/>
                      </a:lnTo>
                      <a:cubicBezTo>
                        <a:pt x="5265" y="1216"/>
                        <a:pt x="5235" y="1151"/>
                        <a:pt x="5205" y="1079"/>
                      </a:cubicBezTo>
                      <a:cubicBezTo>
                        <a:pt x="5201" y="1075"/>
                        <a:pt x="5199" y="1071"/>
                        <a:pt x="5199" y="1071"/>
                      </a:cubicBezTo>
                      <a:cubicBezTo>
                        <a:pt x="5199" y="1071"/>
                        <a:pt x="5199" y="1072"/>
                        <a:pt x="5199" y="1073"/>
                      </a:cubicBezTo>
                      <a:cubicBezTo>
                        <a:pt x="5175" y="1008"/>
                        <a:pt x="5163" y="948"/>
                        <a:pt x="5145" y="877"/>
                      </a:cubicBezTo>
                      <a:cubicBezTo>
                        <a:pt x="5139" y="871"/>
                        <a:pt x="5139" y="865"/>
                        <a:pt x="5139" y="859"/>
                      </a:cubicBezTo>
                      <a:cubicBezTo>
                        <a:pt x="5133" y="787"/>
                        <a:pt x="5121" y="727"/>
                        <a:pt x="5121" y="662"/>
                      </a:cubicBezTo>
                      <a:lnTo>
                        <a:pt x="5121" y="638"/>
                      </a:lnTo>
                      <a:cubicBezTo>
                        <a:pt x="5121" y="572"/>
                        <a:pt x="5121" y="513"/>
                        <a:pt x="5139" y="447"/>
                      </a:cubicBezTo>
                      <a:cubicBezTo>
                        <a:pt x="5145" y="441"/>
                        <a:pt x="5145" y="429"/>
                        <a:pt x="5145" y="423"/>
                      </a:cubicBezTo>
                      <a:cubicBezTo>
                        <a:pt x="5151" y="358"/>
                        <a:pt x="5175" y="298"/>
                        <a:pt x="5199" y="233"/>
                      </a:cubicBezTo>
                      <a:cubicBezTo>
                        <a:pt x="5199" y="227"/>
                        <a:pt x="5205" y="215"/>
                        <a:pt x="5205" y="209"/>
                      </a:cubicBezTo>
                      <a:cubicBezTo>
                        <a:pt x="5229" y="137"/>
                        <a:pt x="5265" y="66"/>
                        <a:pt x="5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1606625" y="2878950"/>
                  <a:ext cx="900558" cy="4943"/>
                </a:xfrm>
                <a:custGeom>
                  <a:avLst/>
                  <a:gdLst/>
                  <a:ahLst/>
                  <a:cxnLst/>
                  <a:rect l="l" t="t" r="r" b="b"/>
                  <a:pathLst>
                    <a:path w="4555" h="25" extrusionOk="0">
                      <a:moveTo>
                        <a:pt x="18" y="1"/>
                      </a:moveTo>
                      <a:cubicBezTo>
                        <a:pt x="12" y="1"/>
                        <a:pt x="0" y="7"/>
                        <a:pt x="0" y="13"/>
                      </a:cubicBezTo>
                      <a:cubicBezTo>
                        <a:pt x="0" y="13"/>
                        <a:pt x="12" y="25"/>
                        <a:pt x="18" y="25"/>
                      </a:cubicBezTo>
                      <a:lnTo>
                        <a:pt x="4549" y="25"/>
                      </a:lnTo>
                      <a:cubicBezTo>
                        <a:pt x="4549" y="13"/>
                        <a:pt x="4555" y="7"/>
                        <a:pt x="4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7"/>
                <p:cNvSpPr/>
                <p:nvPr/>
              </p:nvSpPr>
              <p:spPr>
                <a:xfrm>
                  <a:off x="-1540789" y="2921457"/>
                  <a:ext cx="821870" cy="4943"/>
                </a:xfrm>
                <a:custGeom>
                  <a:avLst/>
                  <a:gdLst/>
                  <a:ahLst/>
                  <a:cxnLst/>
                  <a:rect l="l" t="t" r="r" b="b"/>
                  <a:pathLst>
                    <a:path w="4157" h="25" extrusionOk="0">
                      <a:moveTo>
                        <a:pt x="13" y="0"/>
                      </a:moveTo>
                      <a:cubicBezTo>
                        <a:pt x="7" y="0"/>
                        <a:pt x="1" y="0"/>
                        <a:pt x="1" y="6"/>
                      </a:cubicBezTo>
                      <a:cubicBezTo>
                        <a:pt x="1" y="18"/>
                        <a:pt x="7" y="24"/>
                        <a:pt x="13" y="24"/>
                      </a:cubicBezTo>
                      <a:lnTo>
                        <a:pt x="4150" y="24"/>
                      </a:lnTo>
                      <a:cubicBezTo>
                        <a:pt x="4156" y="18"/>
                        <a:pt x="4156" y="6"/>
                        <a:pt x="41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7"/>
                <p:cNvSpPr/>
                <p:nvPr/>
              </p:nvSpPr>
              <p:spPr>
                <a:xfrm>
                  <a:off x="-1631536" y="2962778"/>
                  <a:ext cx="907873" cy="4745"/>
                </a:xfrm>
                <a:custGeom>
                  <a:avLst/>
                  <a:gdLst/>
                  <a:ahLst/>
                  <a:cxnLst/>
                  <a:rect l="l" t="t" r="r" b="b"/>
                  <a:pathLst>
                    <a:path w="4592" h="24" extrusionOk="0">
                      <a:moveTo>
                        <a:pt x="19" y="0"/>
                      </a:moveTo>
                      <a:cubicBezTo>
                        <a:pt x="13" y="0"/>
                        <a:pt x="1" y="0"/>
                        <a:pt x="1" y="6"/>
                      </a:cubicBezTo>
                      <a:cubicBezTo>
                        <a:pt x="1" y="18"/>
                        <a:pt x="13" y="24"/>
                        <a:pt x="19" y="24"/>
                      </a:cubicBezTo>
                      <a:lnTo>
                        <a:pt x="4591" y="24"/>
                      </a:lnTo>
                      <a:lnTo>
                        <a:pt x="45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7"/>
                <p:cNvSpPr/>
                <p:nvPr/>
              </p:nvSpPr>
              <p:spPr>
                <a:xfrm>
                  <a:off x="-1564316" y="3005087"/>
                  <a:ext cx="845397" cy="4943"/>
                </a:xfrm>
                <a:custGeom>
                  <a:avLst/>
                  <a:gdLst/>
                  <a:ahLst/>
                  <a:cxnLst/>
                  <a:rect l="l" t="t" r="r" b="b"/>
                  <a:pathLst>
                    <a:path w="4276" h="25" extrusionOk="0">
                      <a:moveTo>
                        <a:pt x="13" y="1"/>
                      </a:moveTo>
                      <a:cubicBezTo>
                        <a:pt x="7" y="1"/>
                        <a:pt x="1" y="1"/>
                        <a:pt x="1" y="13"/>
                      </a:cubicBezTo>
                      <a:cubicBezTo>
                        <a:pt x="1" y="19"/>
                        <a:pt x="7" y="25"/>
                        <a:pt x="13" y="25"/>
                      </a:cubicBezTo>
                      <a:lnTo>
                        <a:pt x="4275" y="25"/>
                      </a:lnTo>
                      <a:cubicBezTo>
                        <a:pt x="4275" y="19"/>
                        <a:pt x="4275" y="13"/>
                        <a:pt x="4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7"/>
                <p:cNvSpPr/>
                <p:nvPr/>
              </p:nvSpPr>
              <p:spPr>
                <a:xfrm>
                  <a:off x="-1605637" y="3049967"/>
                  <a:ext cx="899569" cy="2570"/>
                </a:xfrm>
                <a:custGeom>
                  <a:avLst/>
                  <a:gdLst/>
                  <a:ahLst/>
                  <a:cxnLst/>
                  <a:rect l="l" t="t" r="r" b="b"/>
                  <a:pathLst>
                    <a:path w="4550" h="13" extrusionOk="0">
                      <a:moveTo>
                        <a:pt x="13" y="0"/>
                      </a:moveTo>
                      <a:cubicBezTo>
                        <a:pt x="7" y="0"/>
                        <a:pt x="1" y="6"/>
                        <a:pt x="1" y="6"/>
                      </a:cubicBezTo>
                      <a:cubicBezTo>
                        <a:pt x="1" y="6"/>
                        <a:pt x="7" y="12"/>
                        <a:pt x="13" y="12"/>
                      </a:cubicBezTo>
                      <a:lnTo>
                        <a:pt x="4550" y="12"/>
                      </a:lnTo>
                      <a:cubicBezTo>
                        <a:pt x="4544" y="6"/>
                        <a:pt x="4544" y="0"/>
                        <a:pt x="4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7"/>
                <p:cNvSpPr/>
                <p:nvPr/>
              </p:nvSpPr>
              <p:spPr>
                <a:xfrm>
                  <a:off x="-1690453" y="2839014"/>
                  <a:ext cx="1004552" cy="254647"/>
                </a:xfrm>
                <a:custGeom>
                  <a:avLst/>
                  <a:gdLst/>
                  <a:ahLst/>
                  <a:cxnLst/>
                  <a:rect l="l" t="t" r="r" b="b"/>
                  <a:pathLst>
                    <a:path w="5081" h="1288" extrusionOk="0">
                      <a:moveTo>
                        <a:pt x="1" y="0"/>
                      </a:moveTo>
                      <a:cubicBezTo>
                        <a:pt x="1" y="0"/>
                        <a:pt x="2851" y="435"/>
                        <a:pt x="4287" y="1288"/>
                      </a:cubicBezTo>
                      <a:lnTo>
                        <a:pt x="5080" y="1288"/>
                      </a:lnTo>
                      <a:cubicBezTo>
                        <a:pt x="5039" y="1216"/>
                        <a:pt x="5009" y="1151"/>
                        <a:pt x="4979" y="1079"/>
                      </a:cubicBezTo>
                      <a:cubicBezTo>
                        <a:pt x="4975" y="1075"/>
                        <a:pt x="4973" y="1071"/>
                        <a:pt x="4973" y="1071"/>
                      </a:cubicBezTo>
                      <a:cubicBezTo>
                        <a:pt x="4973" y="1071"/>
                        <a:pt x="4973" y="1072"/>
                        <a:pt x="4973" y="1073"/>
                      </a:cubicBezTo>
                      <a:cubicBezTo>
                        <a:pt x="4949" y="1008"/>
                        <a:pt x="4937" y="948"/>
                        <a:pt x="4919" y="877"/>
                      </a:cubicBezTo>
                      <a:cubicBezTo>
                        <a:pt x="4913" y="871"/>
                        <a:pt x="4913" y="865"/>
                        <a:pt x="4913" y="859"/>
                      </a:cubicBezTo>
                      <a:cubicBezTo>
                        <a:pt x="4907" y="787"/>
                        <a:pt x="4895" y="727"/>
                        <a:pt x="4895" y="662"/>
                      </a:cubicBezTo>
                      <a:lnTo>
                        <a:pt x="4895" y="638"/>
                      </a:lnTo>
                      <a:cubicBezTo>
                        <a:pt x="4895" y="572"/>
                        <a:pt x="4895" y="513"/>
                        <a:pt x="4913" y="447"/>
                      </a:cubicBezTo>
                      <a:cubicBezTo>
                        <a:pt x="4919" y="441"/>
                        <a:pt x="4919" y="429"/>
                        <a:pt x="4919" y="423"/>
                      </a:cubicBezTo>
                      <a:cubicBezTo>
                        <a:pt x="4925" y="358"/>
                        <a:pt x="4949" y="298"/>
                        <a:pt x="4973" y="233"/>
                      </a:cubicBezTo>
                      <a:cubicBezTo>
                        <a:pt x="4973" y="227"/>
                        <a:pt x="4979" y="215"/>
                        <a:pt x="4979" y="209"/>
                      </a:cubicBezTo>
                      <a:cubicBezTo>
                        <a:pt x="5003" y="137"/>
                        <a:pt x="5039" y="66"/>
                        <a:pt x="5080"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7"/>
                <p:cNvSpPr/>
                <p:nvPr/>
              </p:nvSpPr>
              <p:spPr>
                <a:xfrm>
                  <a:off x="-1783577" y="2802438"/>
                  <a:ext cx="1166079" cy="325427"/>
                </a:xfrm>
                <a:custGeom>
                  <a:avLst/>
                  <a:gdLst/>
                  <a:ahLst/>
                  <a:cxnLst/>
                  <a:rect l="l" t="t" r="r" b="b"/>
                  <a:pathLst>
                    <a:path w="5898" h="1646" extrusionOk="0">
                      <a:moveTo>
                        <a:pt x="388" y="0"/>
                      </a:moveTo>
                      <a:cubicBezTo>
                        <a:pt x="388" y="0"/>
                        <a:pt x="43" y="298"/>
                        <a:pt x="19" y="799"/>
                      </a:cubicBezTo>
                      <a:cubicBezTo>
                        <a:pt x="1" y="1306"/>
                        <a:pt x="221" y="1646"/>
                        <a:pt x="221" y="1646"/>
                      </a:cubicBezTo>
                      <a:lnTo>
                        <a:pt x="5897" y="1646"/>
                      </a:lnTo>
                      <a:lnTo>
                        <a:pt x="5897" y="1467"/>
                      </a:lnTo>
                      <a:lnTo>
                        <a:pt x="639" y="1467"/>
                      </a:lnTo>
                      <a:cubicBezTo>
                        <a:pt x="639" y="1467"/>
                        <a:pt x="454" y="1097"/>
                        <a:pt x="466" y="799"/>
                      </a:cubicBezTo>
                      <a:cubicBezTo>
                        <a:pt x="484" y="501"/>
                        <a:pt x="573" y="239"/>
                        <a:pt x="639" y="179"/>
                      </a:cubicBezTo>
                      <a:lnTo>
                        <a:pt x="5897" y="179"/>
                      </a:lnTo>
                      <a:lnTo>
                        <a:pt x="58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7"/>
                <p:cNvSpPr/>
                <p:nvPr/>
              </p:nvSpPr>
              <p:spPr>
                <a:xfrm>
                  <a:off x="-1876693" y="2802438"/>
                  <a:ext cx="135825" cy="325427"/>
                </a:xfrm>
                <a:custGeom>
                  <a:avLst/>
                  <a:gdLst/>
                  <a:ahLst/>
                  <a:cxnLst/>
                  <a:rect l="l" t="t" r="r" b="b"/>
                  <a:pathLst>
                    <a:path w="687" h="1646" extrusionOk="0">
                      <a:moveTo>
                        <a:pt x="299" y="0"/>
                      </a:moveTo>
                      <a:cubicBezTo>
                        <a:pt x="1" y="549"/>
                        <a:pt x="1" y="1103"/>
                        <a:pt x="299" y="1646"/>
                      </a:cubicBezTo>
                      <a:lnTo>
                        <a:pt x="657" y="1646"/>
                      </a:lnTo>
                      <a:cubicBezTo>
                        <a:pt x="400" y="1103"/>
                        <a:pt x="406" y="549"/>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7"/>
                <p:cNvSpPr/>
                <p:nvPr/>
              </p:nvSpPr>
              <p:spPr>
                <a:xfrm>
                  <a:off x="-1783577" y="2802438"/>
                  <a:ext cx="1166079" cy="325427"/>
                </a:xfrm>
                <a:custGeom>
                  <a:avLst/>
                  <a:gdLst/>
                  <a:ahLst/>
                  <a:cxnLst/>
                  <a:rect l="l" t="t" r="r" b="b"/>
                  <a:pathLst>
                    <a:path w="5898" h="1646" extrusionOk="0">
                      <a:moveTo>
                        <a:pt x="388" y="0"/>
                      </a:moveTo>
                      <a:cubicBezTo>
                        <a:pt x="388" y="0"/>
                        <a:pt x="43" y="298"/>
                        <a:pt x="19" y="799"/>
                      </a:cubicBezTo>
                      <a:cubicBezTo>
                        <a:pt x="1" y="1306"/>
                        <a:pt x="221" y="1646"/>
                        <a:pt x="221" y="1646"/>
                      </a:cubicBezTo>
                      <a:lnTo>
                        <a:pt x="5897" y="1646"/>
                      </a:lnTo>
                      <a:lnTo>
                        <a:pt x="5897" y="1467"/>
                      </a:lnTo>
                      <a:lnTo>
                        <a:pt x="639" y="1467"/>
                      </a:lnTo>
                      <a:cubicBezTo>
                        <a:pt x="639" y="1467"/>
                        <a:pt x="454" y="1097"/>
                        <a:pt x="466" y="799"/>
                      </a:cubicBezTo>
                      <a:cubicBezTo>
                        <a:pt x="484" y="501"/>
                        <a:pt x="573" y="239"/>
                        <a:pt x="639" y="179"/>
                      </a:cubicBezTo>
                      <a:lnTo>
                        <a:pt x="5897" y="179"/>
                      </a:lnTo>
                      <a:lnTo>
                        <a:pt x="58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3" name="TextBox 62"/>
          <p:cNvSpPr txBox="1"/>
          <p:nvPr/>
        </p:nvSpPr>
        <p:spPr>
          <a:xfrm>
            <a:off x="0" y="794233"/>
            <a:ext cx="9144000" cy="2169825"/>
          </a:xfrm>
          <a:prstGeom prst="rect">
            <a:avLst/>
          </a:prstGeom>
          <a:noFill/>
        </p:spPr>
        <p:txBody>
          <a:bodyPr wrap="square" rtlCol="0">
            <a:spAutoFit/>
          </a:bodyPr>
          <a:lstStyle/>
          <a:p>
            <a:pPr algn="ctr">
              <a:lnSpc>
                <a:spcPct val="150000"/>
              </a:lnSpc>
            </a:pPr>
            <a:r>
              <a:rPr lang="vi-VN" sz="4500" b="1">
                <a:solidFill>
                  <a:srgbClr val="434343"/>
                </a:solidFill>
              </a:rPr>
              <a:t>BÀI 9: VI PHẠM PHÁP LUẬT </a:t>
            </a:r>
            <a:endParaRPr lang="en-US" sz="4500" b="1">
              <a:solidFill>
                <a:srgbClr val="434343"/>
              </a:solidFill>
            </a:endParaRPr>
          </a:p>
          <a:p>
            <a:pPr algn="ctr">
              <a:lnSpc>
                <a:spcPct val="150000"/>
              </a:lnSpc>
            </a:pPr>
            <a:r>
              <a:rPr lang="vi-VN" sz="4500" b="1">
                <a:solidFill>
                  <a:srgbClr val="434343"/>
                </a:solidFill>
              </a:rPr>
              <a:t>VÀ TRÁCH NHIỆM PHÁP LÍ</a:t>
            </a:r>
          </a:p>
        </p:txBody>
      </p:sp>
      <p:grpSp>
        <p:nvGrpSpPr>
          <p:cNvPr id="61" name="Google Shape;482;p37"/>
          <p:cNvGrpSpPr/>
          <p:nvPr/>
        </p:nvGrpSpPr>
        <p:grpSpPr>
          <a:xfrm flipH="1">
            <a:off x="8365066" y="252789"/>
            <a:ext cx="541727" cy="541444"/>
            <a:chOff x="6212418" y="1482331"/>
            <a:chExt cx="627249" cy="626921"/>
          </a:xfrm>
        </p:grpSpPr>
        <p:sp>
          <p:nvSpPr>
            <p:cNvPr id="66" name="Google Shape;483;p37"/>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84;p37"/>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1783;p60"/>
          <p:cNvGrpSpPr/>
          <p:nvPr/>
        </p:nvGrpSpPr>
        <p:grpSpPr>
          <a:xfrm>
            <a:off x="7069499" y="3386919"/>
            <a:ext cx="1813981" cy="1222648"/>
            <a:chOff x="720034" y="3638895"/>
            <a:chExt cx="2002336" cy="1349602"/>
          </a:xfrm>
        </p:grpSpPr>
        <p:sp>
          <p:nvSpPr>
            <p:cNvPr id="69" name="Google Shape;1784;p60"/>
            <p:cNvSpPr/>
            <p:nvPr/>
          </p:nvSpPr>
          <p:spPr>
            <a:xfrm>
              <a:off x="1556575" y="3812227"/>
              <a:ext cx="391643" cy="300417"/>
            </a:xfrm>
            <a:custGeom>
              <a:avLst/>
              <a:gdLst/>
              <a:ahLst/>
              <a:cxnLst/>
              <a:rect l="l" t="t" r="r" b="b"/>
              <a:pathLst>
                <a:path w="16962" h="13011" extrusionOk="0">
                  <a:moveTo>
                    <a:pt x="15351" y="1"/>
                  </a:moveTo>
                  <a:lnTo>
                    <a:pt x="1" y="10730"/>
                  </a:lnTo>
                  <a:lnTo>
                    <a:pt x="1612" y="13010"/>
                  </a:lnTo>
                  <a:lnTo>
                    <a:pt x="16962" y="2280"/>
                  </a:lnTo>
                  <a:lnTo>
                    <a:pt x="153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85;p60"/>
            <p:cNvSpPr/>
            <p:nvPr/>
          </p:nvSpPr>
          <p:spPr>
            <a:xfrm>
              <a:off x="1786081" y="4186299"/>
              <a:ext cx="581115" cy="477259"/>
            </a:xfrm>
            <a:custGeom>
              <a:avLst/>
              <a:gdLst/>
              <a:ahLst/>
              <a:cxnLst/>
              <a:rect l="l" t="t" r="r" b="b"/>
              <a:pathLst>
                <a:path w="25168" h="20670" extrusionOk="0">
                  <a:moveTo>
                    <a:pt x="20973" y="1"/>
                  </a:moveTo>
                  <a:lnTo>
                    <a:pt x="0" y="14682"/>
                  </a:lnTo>
                  <a:lnTo>
                    <a:pt x="4165" y="20670"/>
                  </a:lnTo>
                  <a:lnTo>
                    <a:pt x="25168" y="5989"/>
                  </a:lnTo>
                  <a:lnTo>
                    <a:pt x="209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86;p60"/>
            <p:cNvSpPr/>
            <p:nvPr/>
          </p:nvSpPr>
          <p:spPr>
            <a:xfrm>
              <a:off x="1555883" y="3639588"/>
              <a:ext cx="317249" cy="189518"/>
            </a:xfrm>
            <a:custGeom>
              <a:avLst/>
              <a:gdLst/>
              <a:ahLst/>
              <a:cxnLst/>
              <a:rect l="l" t="t" r="r" b="b"/>
              <a:pathLst>
                <a:path w="13740" h="8208" extrusionOk="0">
                  <a:moveTo>
                    <a:pt x="13739" y="0"/>
                  </a:moveTo>
                  <a:lnTo>
                    <a:pt x="10730" y="61"/>
                  </a:lnTo>
                  <a:lnTo>
                    <a:pt x="2706" y="5684"/>
                  </a:lnTo>
                  <a:lnTo>
                    <a:pt x="335" y="7326"/>
                  </a:lnTo>
                  <a:lnTo>
                    <a:pt x="1" y="8207"/>
                  </a:lnTo>
                  <a:lnTo>
                    <a:pt x="1" y="8207"/>
                  </a:lnTo>
                  <a:lnTo>
                    <a:pt x="1064" y="7447"/>
                  </a:lnTo>
                  <a:lnTo>
                    <a:pt x="5928" y="4043"/>
                  </a:lnTo>
                  <a:lnTo>
                    <a:pt x="7691" y="4225"/>
                  </a:lnTo>
                  <a:lnTo>
                    <a:pt x="8998" y="3314"/>
                  </a:lnTo>
                  <a:lnTo>
                    <a:pt x="7113" y="3222"/>
                  </a:lnTo>
                  <a:lnTo>
                    <a:pt x="8268" y="2402"/>
                  </a:lnTo>
                  <a:lnTo>
                    <a:pt x="10335" y="2371"/>
                  </a:lnTo>
                  <a:lnTo>
                    <a:pt x="13739" y="0"/>
                  </a:lnTo>
                  <a:close/>
                </a:path>
              </a:pathLst>
            </a:custGeom>
            <a:solidFill>
              <a:srgbClr val="FFD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87;p60"/>
            <p:cNvSpPr/>
            <p:nvPr/>
          </p:nvSpPr>
          <p:spPr>
            <a:xfrm>
              <a:off x="1788875" y="3661338"/>
              <a:ext cx="171277" cy="162157"/>
            </a:xfrm>
            <a:custGeom>
              <a:avLst/>
              <a:gdLst/>
              <a:ahLst/>
              <a:cxnLst/>
              <a:rect l="l" t="t" r="r" b="b"/>
              <a:pathLst>
                <a:path w="7418" h="7023" extrusionOk="0">
                  <a:moveTo>
                    <a:pt x="4925" y="1"/>
                  </a:moveTo>
                  <a:lnTo>
                    <a:pt x="1" y="3435"/>
                  </a:lnTo>
                  <a:lnTo>
                    <a:pt x="2524" y="7022"/>
                  </a:lnTo>
                  <a:lnTo>
                    <a:pt x="7417" y="3587"/>
                  </a:lnTo>
                  <a:lnTo>
                    <a:pt x="4925" y="1"/>
                  </a:lnTo>
                  <a:close/>
                </a:path>
              </a:pathLst>
            </a:custGeom>
            <a:solidFill>
              <a:srgbClr val="44A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788;p60"/>
            <p:cNvSpPr/>
            <p:nvPr/>
          </p:nvSpPr>
          <p:spPr>
            <a:xfrm>
              <a:off x="1568512" y="3847323"/>
              <a:ext cx="632374" cy="607806"/>
            </a:xfrm>
            <a:custGeom>
              <a:avLst/>
              <a:gdLst/>
              <a:ahLst/>
              <a:cxnLst/>
              <a:rect l="l" t="t" r="r" b="b"/>
              <a:pathLst>
                <a:path w="27388" h="26324" extrusionOk="0">
                  <a:moveTo>
                    <a:pt x="17539" y="1"/>
                  </a:moveTo>
                  <a:lnTo>
                    <a:pt x="1" y="12250"/>
                  </a:lnTo>
                  <a:lnTo>
                    <a:pt x="4925" y="19302"/>
                  </a:lnTo>
                  <a:lnTo>
                    <a:pt x="9849" y="26323"/>
                  </a:lnTo>
                  <a:lnTo>
                    <a:pt x="27387" y="14074"/>
                  </a:lnTo>
                  <a:lnTo>
                    <a:pt x="22463" y="7022"/>
                  </a:lnTo>
                  <a:lnTo>
                    <a:pt x="175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789;p60"/>
            <p:cNvSpPr/>
            <p:nvPr/>
          </p:nvSpPr>
          <p:spPr>
            <a:xfrm>
              <a:off x="1894161" y="3847323"/>
              <a:ext cx="306720" cy="380399"/>
            </a:xfrm>
            <a:custGeom>
              <a:avLst/>
              <a:gdLst/>
              <a:ahLst/>
              <a:cxnLst/>
              <a:rect l="l" t="t" r="r" b="b"/>
              <a:pathLst>
                <a:path w="13284" h="16475" extrusionOk="0">
                  <a:moveTo>
                    <a:pt x="3435" y="1"/>
                  </a:moveTo>
                  <a:lnTo>
                    <a:pt x="0" y="2402"/>
                  </a:lnTo>
                  <a:lnTo>
                    <a:pt x="4924" y="9423"/>
                  </a:lnTo>
                  <a:lnTo>
                    <a:pt x="9848" y="16475"/>
                  </a:lnTo>
                  <a:lnTo>
                    <a:pt x="13283" y="14074"/>
                  </a:lnTo>
                  <a:lnTo>
                    <a:pt x="8359" y="7022"/>
                  </a:lnTo>
                  <a:lnTo>
                    <a:pt x="34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790;p60"/>
            <p:cNvSpPr/>
            <p:nvPr/>
          </p:nvSpPr>
          <p:spPr>
            <a:xfrm>
              <a:off x="1821176" y="4189809"/>
              <a:ext cx="391629" cy="300401"/>
            </a:xfrm>
            <a:custGeom>
              <a:avLst/>
              <a:gdLst/>
              <a:ahLst/>
              <a:cxnLst/>
              <a:rect l="l" t="t" r="r" b="b"/>
              <a:pathLst>
                <a:path w="16961" h="13010" extrusionOk="0">
                  <a:moveTo>
                    <a:pt x="15350" y="1"/>
                  </a:moveTo>
                  <a:lnTo>
                    <a:pt x="0" y="10730"/>
                  </a:lnTo>
                  <a:lnTo>
                    <a:pt x="1611" y="13010"/>
                  </a:lnTo>
                  <a:lnTo>
                    <a:pt x="16961" y="2280"/>
                  </a:lnTo>
                  <a:lnTo>
                    <a:pt x="153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791;p60"/>
            <p:cNvSpPr/>
            <p:nvPr/>
          </p:nvSpPr>
          <p:spPr>
            <a:xfrm>
              <a:off x="2104420" y="4185600"/>
              <a:ext cx="102494" cy="95475"/>
            </a:xfrm>
            <a:custGeom>
              <a:avLst/>
              <a:gdLst/>
              <a:ahLst/>
              <a:cxnLst/>
              <a:rect l="l" t="t" r="r" b="b"/>
              <a:pathLst>
                <a:path w="4439" h="4135" extrusionOk="0">
                  <a:moveTo>
                    <a:pt x="3010" y="1"/>
                  </a:moveTo>
                  <a:lnTo>
                    <a:pt x="1" y="2098"/>
                  </a:lnTo>
                  <a:lnTo>
                    <a:pt x="1399" y="4135"/>
                  </a:lnTo>
                  <a:lnTo>
                    <a:pt x="4439" y="2037"/>
                  </a:lnTo>
                  <a:lnTo>
                    <a:pt x="30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92;p60"/>
            <p:cNvSpPr/>
            <p:nvPr/>
          </p:nvSpPr>
          <p:spPr>
            <a:xfrm>
              <a:off x="1738356" y="4089462"/>
              <a:ext cx="462539" cy="365676"/>
            </a:xfrm>
            <a:custGeom>
              <a:avLst/>
              <a:gdLst/>
              <a:ahLst/>
              <a:cxnLst/>
              <a:rect l="l" t="t" r="r" b="b"/>
              <a:pathLst>
                <a:path w="20032" h="15837" extrusionOk="0">
                  <a:moveTo>
                    <a:pt x="17539" y="0"/>
                  </a:moveTo>
                  <a:lnTo>
                    <a:pt x="0" y="12280"/>
                  </a:lnTo>
                  <a:lnTo>
                    <a:pt x="2493" y="15836"/>
                  </a:lnTo>
                  <a:lnTo>
                    <a:pt x="20031" y="3587"/>
                  </a:lnTo>
                  <a:lnTo>
                    <a:pt x="175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93;p60"/>
            <p:cNvSpPr/>
            <p:nvPr/>
          </p:nvSpPr>
          <p:spPr>
            <a:xfrm>
              <a:off x="2048558" y="4089462"/>
              <a:ext cx="152321" cy="148788"/>
            </a:xfrm>
            <a:custGeom>
              <a:avLst/>
              <a:gdLst/>
              <a:ahLst/>
              <a:cxnLst/>
              <a:rect l="l" t="t" r="r" b="b"/>
              <a:pathLst>
                <a:path w="6597" h="6444" extrusionOk="0">
                  <a:moveTo>
                    <a:pt x="4104" y="0"/>
                  </a:moveTo>
                  <a:lnTo>
                    <a:pt x="0" y="2888"/>
                  </a:lnTo>
                  <a:lnTo>
                    <a:pt x="2493" y="6444"/>
                  </a:lnTo>
                  <a:lnTo>
                    <a:pt x="6596" y="3587"/>
                  </a:lnTo>
                  <a:lnTo>
                    <a:pt x="41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94;p60"/>
            <p:cNvSpPr/>
            <p:nvPr/>
          </p:nvSpPr>
          <p:spPr>
            <a:xfrm>
              <a:off x="2172777" y="4186299"/>
              <a:ext cx="194413" cy="206350"/>
            </a:xfrm>
            <a:custGeom>
              <a:avLst/>
              <a:gdLst/>
              <a:ahLst/>
              <a:cxnLst/>
              <a:rect l="l" t="t" r="r" b="b"/>
              <a:pathLst>
                <a:path w="8420" h="8937" extrusionOk="0">
                  <a:moveTo>
                    <a:pt x="4225" y="1"/>
                  </a:moveTo>
                  <a:lnTo>
                    <a:pt x="0" y="2949"/>
                  </a:lnTo>
                  <a:lnTo>
                    <a:pt x="4195" y="8937"/>
                  </a:lnTo>
                  <a:lnTo>
                    <a:pt x="8420" y="5989"/>
                  </a:lnTo>
                  <a:lnTo>
                    <a:pt x="4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95;p60"/>
            <p:cNvSpPr/>
            <p:nvPr/>
          </p:nvSpPr>
          <p:spPr>
            <a:xfrm>
              <a:off x="1882224" y="4324558"/>
              <a:ext cx="484278" cy="338999"/>
            </a:xfrm>
            <a:custGeom>
              <a:avLst/>
              <a:gdLst/>
              <a:ahLst/>
              <a:cxnLst/>
              <a:rect l="l" t="t" r="r" b="b"/>
              <a:pathLst>
                <a:path w="20974" h="14682" extrusionOk="0">
                  <a:moveTo>
                    <a:pt x="20974" y="1"/>
                  </a:moveTo>
                  <a:lnTo>
                    <a:pt x="10487" y="7326"/>
                  </a:lnTo>
                  <a:lnTo>
                    <a:pt x="1" y="14682"/>
                  </a:lnTo>
                  <a:lnTo>
                    <a:pt x="1" y="14682"/>
                  </a:lnTo>
                  <a:lnTo>
                    <a:pt x="3618" y="14590"/>
                  </a:lnTo>
                  <a:lnTo>
                    <a:pt x="11642" y="8967"/>
                  </a:lnTo>
                  <a:lnTo>
                    <a:pt x="19667" y="3344"/>
                  </a:lnTo>
                  <a:lnTo>
                    <a:pt x="209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96;p60"/>
            <p:cNvSpPr/>
            <p:nvPr/>
          </p:nvSpPr>
          <p:spPr>
            <a:xfrm>
              <a:off x="1809239" y="4219294"/>
              <a:ext cx="541817" cy="421798"/>
            </a:xfrm>
            <a:custGeom>
              <a:avLst/>
              <a:gdLst/>
              <a:ahLst/>
              <a:cxnLst/>
              <a:rect l="l" t="t" r="r" b="b"/>
              <a:pathLst>
                <a:path w="23466" h="18268" extrusionOk="0">
                  <a:moveTo>
                    <a:pt x="20973" y="0"/>
                  </a:moveTo>
                  <a:lnTo>
                    <a:pt x="0" y="14681"/>
                  </a:lnTo>
                  <a:lnTo>
                    <a:pt x="2493" y="18268"/>
                  </a:lnTo>
                  <a:lnTo>
                    <a:pt x="23466" y="3587"/>
                  </a:lnTo>
                  <a:lnTo>
                    <a:pt x="209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97;p60"/>
            <p:cNvSpPr/>
            <p:nvPr/>
          </p:nvSpPr>
          <p:spPr>
            <a:xfrm>
              <a:off x="2178387" y="4219282"/>
              <a:ext cx="170562" cy="161441"/>
            </a:xfrm>
            <a:custGeom>
              <a:avLst/>
              <a:gdLst/>
              <a:ahLst/>
              <a:cxnLst/>
              <a:rect l="l" t="t" r="r" b="b"/>
              <a:pathLst>
                <a:path w="7387" h="6992" extrusionOk="0">
                  <a:moveTo>
                    <a:pt x="4924" y="0"/>
                  </a:moveTo>
                  <a:lnTo>
                    <a:pt x="0" y="3435"/>
                  </a:lnTo>
                  <a:lnTo>
                    <a:pt x="2492" y="6991"/>
                  </a:lnTo>
                  <a:lnTo>
                    <a:pt x="7386" y="3587"/>
                  </a:lnTo>
                  <a:lnTo>
                    <a:pt x="49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98;p60"/>
            <p:cNvSpPr/>
            <p:nvPr/>
          </p:nvSpPr>
          <p:spPr>
            <a:xfrm>
              <a:off x="1568512" y="3846631"/>
              <a:ext cx="462528" cy="365667"/>
            </a:xfrm>
            <a:custGeom>
              <a:avLst/>
              <a:gdLst/>
              <a:ahLst/>
              <a:cxnLst/>
              <a:rect l="l" t="t" r="r" b="b"/>
              <a:pathLst>
                <a:path w="20032" h="15837" extrusionOk="0">
                  <a:moveTo>
                    <a:pt x="17539" y="0"/>
                  </a:moveTo>
                  <a:lnTo>
                    <a:pt x="1" y="12280"/>
                  </a:lnTo>
                  <a:lnTo>
                    <a:pt x="2493" y="15836"/>
                  </a:lnTo>
                  <a:lnTo>
                    <a:pt x="20031" y="3587"/>
                  </a:lnTo>
                  <a:lnTo>
                    <a:pt x="175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9;p60"/>
            <p:cNvSpPr/>
            <p:nvPr/>
          </p:nvSpPr>
          <p:spPr>
            <a:xfrm>
              <a:off x="1878714" y="3847323"/>
              <a:ext cx="152321" cy="148096"/>
            </a:xfrm>
            <a:custGeom>
              <a:avLst/>
              <a:gdLst/>
              <a:ahLst/>
              <a:cxnLst/>
              <a:rect l="l" t="t" r="r" b="b"/>
              <a:pathLst>
                <a:path w="6597" h="6414" extrusionOk="0">
                  <a:moveTo>
                    <a:pt x="4104" y="1"/>
                  </a:moveTo>
                  <a:lnTo>
                    <a:pt x="1" y="2858"/>
                  </a:lnTo>
                  <a:lnTo>
                    <a:pt x="2493" y="6414"/>
                  </a:lnTo>
                  <a:lnTo>
                    <a:pt x="6596" y="3557"/>
                  </a:lnTo>
                  <a:lnTo>
                    <a:pt x="41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00;p60"/>
            <p:cNvSpPr/>
            <p:nvPr/>
          </p:nvSpPr>
          <p:spPr>
            <a:xfrm>
              <a:off x="1402178" y="3638895"/>
              <a:ext cx="581138" cy="477259"/>
            </a:xfrm>
            <a:custGeom>
              <a:avLst/>
              <a:gdLst/>
              <a:ahLst/>
              <a:cxnLst/>
              <a:rect l="l" t="t" r="r" b="b"/>
              <a:pathLst>
                <a:path w="25169" h="20670" extrusionOk="0">
                  <a:moveTo>
                    <a:pt x="20974" y="0"/>
                  </a:moveTo>
                  <a:lnTo>
                    <a:pt x="1" y="14681"/>
                  </a:lnTo>
                  <a:lnTo>
                    <a:pt x="4195" y="20669"/>
                  </a:lnTo>
                  <a:lnTo>
                    <a:pt x="25169" y="5988"/>
                  </a:lnTo>
                  <a:lnTo>
                    <a:pt x="20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01;p60"/>
            <p:cNvSpPr/>
            <p:nvPr/>
          </p:nvSpPr>
          <p:spPr>
            <a:xfrm>
              <a:off x="1402894" y="3638895"/>
              <a:ext cx="484278" cy="338999"/>
            </a:xfrm>
            <a:custGeom>
              <a:avLst/>
              <a:gdLst/>
              <a:ahLst/>
              <a:cxnLst/>
              <a:rect l="l" t="t" r="r" b="b"/>
              <a:pathLst>
                <a:path w="20974" h="14682" extrusionOk="0">
                  <a:moveTo>
                    <a:pt x="20973" y="0"/>
                  </a:moveTo>
                  <a:lnTo>
                    <a:pt x="17356" y="91"/>
                  </a:lnTo>
                  <a:lnTo>
                    <a:pt x="9332" y="5714"/>
                  </a:lnTo>
                  <a:lnTo>
                    <a:pt x="1307" y="11338"/>
                  </a:lnTo>
                  <a:lnTo>
                    <a:pt x="0" y="14681"/>
                  </a:lnTo>
                  <a:lnTo>
                    <a:pt x="10487" y="7356"/>
                  </a:lnTo>
                  <a:lnTo>
                    <a:pt x="209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02;p60"/>
            <p:cNvSpPr/>
            <p:nvPr/>
          </p:nvSpPr>
          <p:spPr>
            <a:xfrm>
              <a:off x="1553781" y="4192626"/>
              <a:ext cx="198638" cy="241446"/>
            </a:xfrm>
            <a:custGeom>
              <a:avLst/>
              <a:gdLst/>
              <a:ahLst/>
              <a:cxnLst/>
              <a:rect l="l" t="t" r="r" b="b"/>
              <a:pathLst>
                <a:path w="8603" h="10457" extrusionOk="0">
                  <a:moveTo>
                    <a:pt x="2554" y="0"/>
                  </a:moveTo>
                  <a:lnTo>
                    <a:pt x="0" y="1794"/>
                  </a:lnTo>
                  <a:lnTo>
                    <a:pt x="3040" y="6110"/>
                  </a:lnTo>
                  <a:lnTo>
                    <a:pt x="6049" y="10456"/>
                  </a:lnTo>
                  <a:lnTo>
                    <a:pt x="8602" y="8663"/>
                  </a:lnTo>
                  <a:lnTo>
                    <a:pt x="5563" y="4347"/>
                  </a:lnTo>
                  <a:lnTo>
                    <a:pt x="2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03;p60"/>
            <p:cNvSpPr/>
            <p:nvPr/>
          </p:nvSpPr>
          <p:spPr>
            <a:xfrm>
              <a:off x="1574123" y="4229823"/>
              <a:ext cx="167052" cy="204249"/>
            </a:xfrm>
            <a:custGeom>
              <a:avLst/>
              <a:gdLst/>
              <a:ahLst/>
              <a:cxnLst/>
              <a:rect l="l" t="t" r="r" b="b"/>
              <a:pathLst>
                <a:path w="7235" h="8846" extrusionOk="0">
                  <a:moveTo>
                    <a:pt x="2037" y="0"/>
                  </a:moveTo>
                  <a:lnTo>
                    <a:pt x="1" y="1429"/>
                  </a:lnTo>
                  <a:lnTo>
                    <a:pt x="2584" y="5137"/>
                  </a:lnTo>
                  <a:lnTo>
                    <a:pt x="5168" y="8845"/>
                  </a:lnTo>
                  <a:lnTo>
                    <a:pt x="7235" y="7417"/>
                  </a:lnTo>
                  <a:lnTo>
                    <a:pt x="4621" y="3708"/>
                  </a:lnTo>
                  <a:lnTo>
                    <a:pt x="20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04;p60"/>
            <p:cNvSpPr/>
            <p:nvPr/>
          </p:nvSpPr>
          <p:spPr>
            <a:xfrm>
              <a:off x="720034" y="4274732"/>
              <a:ext cx="945374" cy="712540"/>
            </a:xfrm>
            <a:custGeom>
              <a:avLst/>
              <a:gdLst/>
              <a:ahLst/>
              <a:cxnLst/>
              <a:rect l="l" t="t" r="r" b="b"/>
              <a:pathLst>
                <a:path w="40944" h="30860" extrusionOk="0">
                  <a:moveTo>
                    <a:pt x="37357" y="0"/>
                  </a:moveTo>
                  <a:lnTo>
                    <a:pt x="2493" y="22858"/>
                  </a:lnTo>
                  <a:cubicBezTo>
                    <a:pt x="487" y="24226"/>
                    <a:pt x="0" y="26992"/>
                    <a:pt x="1398" y="28967"/>
                  </a:cubicBezTo>
                  <a:cubicBezTo>
                    <a:pt x="2258" y="30201"/>
                    <a:pt x="3623" y="30859"/>
                    <a:pt x="5013" y="30859"/>
                  </a:cubicBezTo>
                  <a:cubicBezTo>
                    <a:pt x="5884" y="30859"/>
                    <a:pt x="6765" y="30600"/>
                    <a:pt x="7538" y="30062"/>
                  </a:cubicBezTo>
                  <a:lnTo>
                    <a:pt x="40943" y="5137"/>
                  </a:lnTo>
                  <a:lnTo>
                    <a:pt x="39150" y="2554"/>
                  </a:lnTo>
                  <a:lnTo>
                    <a:pt x="3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05;p60"/>
            <p:cNvSpPr/>
            <p:nvPr/>
          </p:nvSpPr>
          <p:spPr>
            <a:xfrm>
              <a:off x="786692" y="4349126"/>
              <a:ext cx="842210" cy="635167"/>
            </a:xfrm>
            <a:custGeom>
              <a:avLst/>
              <a:gdLst/>
              <a:ahLst/>
              <a:cxnLst/>
              <a:rect l="l" t="t" r="r" b="b"/>
              <a:pathLst>
                <a:path w="36476" h="27509" extrusionOk="0">
                  <a:moveTo>
                    <a:pt x="34318" y="0"/>
                  </a:moveTo>
                  <a:lnTo>
                    <a:pt x="2554" y="21034"/>
                  </a:lnTo>
                  <a:cubicBezTo>
                    <a:pt x="670" y="22311"/>
                    <a:pt x="1" y="24651"/>
                    <a:pt x="1095" y="26232"/>
                  </a:cubicBezTo>
                  <a:cubicBezTo>
                    <a:pt x="1612" y="26931"/>
                    <a:pt x="2402" y="27417"/>
                    <a:pt x="3284" y="27508"/>
                  </a:cubicBezTo>
                  <a:cubicBezTo>
                    <a:pt x="3770" y="27356"/>
                    <a:pt x="4226" y="27113"/>
                    <a:pt x="4621" y="26840"/>
                  </a:cubicBezTo>
                  <a:lnTo>
                    <a:pt x="36476" y="3070"/>
                  </a:lnTo>
                  <a:lnTo>
                    <a:pt x="35716" y="2006"/>
                  </a:lnTo>
                  <a:lnTo>
                    <a:pt x="343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06;p60"/>
            <p:cNvSpPr/>
            <p:nvPr/>
          </p:nvSpPr>
          <p:spPr>
            <a:xfrm>
              <a:off x="1487100" y="4264203"/>
              <a:ext cx="175480" cy="207759"/>
            </a:xfrm>
            <a:custGeom>
              <a:avLst/>
              <a:gdLst/>
              <a:ahLst/>
              <a:cxnLst/>
              <a:rect l="l" t="t" r="r" b="b"/>
              <a:pathLst>
                <a:path w="7600" h="8998" extrusionOk="0">
                  <a:moveTo>
                    <a:pt x="2554" y="1"/>
                  </a:moveTo>
                  <a:lnTo>
                    <a:pt x="1" y="1794"/>
                  </a:lnTo>
                  <a:lnTo>
                    <a:pt x="2524" y="5411"/>
                  </a:lnTo>
                  <a:lnTo>
                    <a:pt x="5046" y="8998"/>
                  </a:lnTo>
                  <a:lnTo>
                    <a:pt x="7600" y="7235"/>
                  </a:lnTo>
                  <a:lnTo>
                    <a:pt x="5077" y="3618"/>
                  </a:lnTo>
                  <a:lnTo>
                    <a:pt x="25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07;p60"/>
            <p:cNvSpPr/>
            <p:nvPr/>
          </p:nvSpPr>
          <p:spPr>
            <a:xfrm>
              <a:off x="1487100" y="4264203"/>
              <a:ext cx="88456" cy="83538"/>
            </a:xfrm>
            <a:custGeom>
              <a:avLst/>
              <a:gdLst/>
              <a:ahLst/>
              <a:cxnLst/>
              <a:rect l="l" t="t" r="r" b="b"/>
              <a:pathLst>
                <a:path w="3831" h="3618" extrusionOk="0">
                  <a:moveTo>
                    <a:pt x="2554" y="1"/>
                  </a:moveTo>
                  <a:lnTo>
                    <a:pt x="1" y="1794"/>
                  </a:lnTo>
                  <a:lnTo>
                    <a:pt x="639" y="2706"/>
                  </a:lnTo>
                  <a:lnTo>
                    <a:pt x="1277" y="3618"/>
                  </a:lnTo>
                  <a:lnTo>
                    <a:pt x="3831" y="1855"/>
                  </a:lnTo>
                  <a:lnTo>
                    <a:pt x="3192" y="943"/>
                  </a:lnTo>
                  <a:lnTo>
                    <a:pt x="25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08;p60"/>
            <p:cNvSpPr/>
            <p:nvPr/>
          </p:nvSpPr>
          <p:spPr>
            <a:xfrm>
              <a:off x="1153047" y="4455799"/>
              <a:ext cx="235836" cy="249874"/>
            </a:xfrm>
            <a:custGeom>
              <a:avLst/>
              <a:gdLst/>
              <a:ahLst/>
              <a:cxnLst/>
              <a:rect l="l" t="t" r="r" b="b"/>
              <a:pathLst>
                <a:path w="10214" h="10822" extrusionOk="0">
                  <a:moveTo>
                    <a:pt x="5168" y="1"/>
                  </a:moveTo>
                  <a:lnTo>
                    <a:pt x="0" y="3618"/>
                  </a:lnTo>
                  <a:lnTo>
                    <a:pt x="2523" y="7235"/>
                  </a:lnTo>
                  <a:lnTo>
                    <a:pt x="5046" y="10821"/>
                  </a:lnTo>
                  <a:lnTo>
                    <a:pt x="10213" y="7235"/>
                  </a:lnTo>
                  <a:lnTo>
                    <a:pt x="7691" y="3618"/>
                  </a:lnTo>
                  <a:lnTo>
                    <a:pt x="5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09;p60"/>
            <p:cNvSpPr/>
            <p:nvPr/>
          </p:nvSpPr>
          <p:spPr>
            <a:xfrm>
              <a:off x="1153047" y="4455799"/>
              <a:ext cx="148811" cy="125653"/>
            </a:xfrm>
            <a:custGeom>
              <a:avLst/>
              <a:gdLst/>
              <a:ahLst/>
              <a:cxnLst/>
              <a:rect l="l" t="t" r="r" b="b"/>
              <a:pathLst>
                <a:path w="6445" h="5442" extrusionOk="0">
                  <a:moveTo>
                    <a:pt x="5168" y="1"/>
                  </a:moveTo>
                  <a:lnTo>
                    <a:pt x="0" y="3618"/>
                  </a:lnTo>
                  <a:lnTo>
                    <a:pt x="639" y="4529"/>
                  </a:lnTo>
                  <a:lnTo>
                    <a:pt x="1277" y="5441"/>
                  </a:lnTo>
                  <a:lnTo>
                    <a:pt x="6444" y="1855"/>
                  </a:lnTo>
                  <a:lnTo>
                    <a:pt x="5806" y="943"/>
                  </a:lnTo>
                  <a:lnTo>
                    <a:pt x="5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10;p60"/>
            <p:cNvSpPr/>
            <p:nvPr/>
          </p:nvSpPr>
          <p:spPr>
            <a:xfrm>
              <a:off x="1456230" y="4872678"/>
              <a:ext cx="1266140" cy="115819"/>
            </a:xfrm>
            <a:custGeom>
              <a:avLst/>
              <a:gdLst/>
              <a:ahLst/>
              <a:cxnLst/>
              <a:rect l="l" t="t" r="r" b="b"/>
              <a:pathLst>
                <a:path w="54835" h="5016" extrusionOk="0">
                  <a:moveTo>
                    <a:pt x="0" y="0"/>
                  </a:moveTo>
                  <a:lnTo>
                    <a:pt x="0" y="4985"/>
                  </a:lnTo>
                  <a:lnTo>
                    <a:pt x="54834" y="5016"/>
                  </a:lnTo>
                  <a:lnTo>
                    <a:pt x="54834" y="3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11;p60"/>
            <p:cNvSpPr/>
            <p:nvPr/>
          </p:nvSpPr>
          <p:spPr>
            <a:xfrm>
              <a:off x="1456230" y="4872678"/>
              <a:ext cx="254769" cy="115817"/>
            </a:xfrm>
            <a:custGeom>
              <a:avLst/>
              <a:gdLst/>
              <a:ahLst/>
              <a:cxnLst/>
              <a:rect l="l" t="t" r="r" b="b"/>
              <a:pathLst>
                <a:path w="11034" h="5016" extrusionOk="0">
                  <a:moveTo>
                    <a:pt x="0" y="0"/>
                  </a:moveTo>
                  <a:lnTo>
                    <a:pt x="0" y="4985"/>
                  </a:lnTo>
                  <a:lnTo>
                    <a:pt x="11034" y="5016"/>
                  </a:lnTo>
                  <a:lnTo>
                    <a:pt x="110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12;p60"/>
            <p:cNvSpPr/>
            <p:nvPr/>
          </p:nvSpPr>
          <p:spPr>
            <a:xfrm>
              <a:off x="1781856" y="4872678"/>
              <a:ext cx="79335" cy="115817"/>
            </a:xfrm>
            <a:custGeom>
              <a:avLst/>
              <a:gdLst/>
              <a:ahLst/>
              <a:cxnLst/>
              <a:rect l="l" t="t" r="r" b="b"/>
              <a:pathLst>
                <a:path w="3436" h="5016" extrusionOk="0">
                  <a:moveTo>
                    <a:pt x="1" y="0"/>
                  </a:moveTo>
                  <a:lnTo>
                    <a:pt x="1" y="5016"/>
                  </a:lnTo>
                  <a:lnTo>
                    <a:pt x="3436" y="5016"/>
                  </a:lnTo>
                  <a:lnTo>
                    <a:pt x="34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13;p60"/>
            <p:cNvSpPr/>
            <p:nvPr/>
          </p:nvSpPr>
          <p:spPr>
            <a:xfrm>
              <a:off x="1510258" y="4662126"/>
              <a:ext cx="1158028" cy="93374"/>
            </a:xfrm>
            <a:custGeom>
              <a:avLst/>
              <a:gdLst/>
              <a:ahLst/>
              <a:cxnLst/>
              <a:rect l="l" t="t" r="r" b="b"/>
              <a:pathLst>
                <a:path w="50154" h="4044" extrusionOk="0">
                  <a:moveTo>
                    <a:pt x="5898" y="1"/>
                  </a:moveTo>
                  <a:lnTo>
                    <a:pt x="1" y="4043"/>
                  </a:lnTo>
                  <a:lnTo>
                    <a:pt x="50154" y="4043"/>
                  </a:lnTo>
                  <a:lnTo>
                    <a:pt x="442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14;p60"/>
            <p:cNvSpPr/>
            <p:nvPr/>
          </p:nvSpPr>
          <p:spPr>
            <a:xfrm>
              <a:off x="1456230" y="4904264"/>
              <a:ext cx="1266110" cy="53360"/>
            </a:xfrm>
            <a:custGeom>
              <a:avLst/>
              <a:gdLst/>
              <a:ahLst/>
              <a:cxnLst/>
              <a:rect l="l" t="t" r="r" b="b"/>
              <a:pathLst>
                <a:path w="54835" h="2311" extrusionOk="0">
                  <a:moveTo>
                    <a:pt x="0" y="0"/>
                  </a:moveTo>
                  <a:lnTo>
                    <a:pt x="0" y="2280"/>
                  </a:lnTo>
                  <a:lnTo>
                    <a:pt x="54834" y="2310"/>
                  </a:lnTo>
                  <a:lnTo>
                    <a:pt x="54834" y="3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815;p60"/>
            <p:cNvSpPr/>
            <p:nvPr/>
          </p:nvSpPr>
          <p:spPr>
            <a:xfrm>
              <a:off x="2308933" y="4904957"/>
              <a:ext cx="320735" cy="51951"/>
            </a:xfrm>
            <a:custGeom>
              <a:avLst/>
              <a:gdLst/>
              <a:ahLst/>
              <a:cxnLst/>
              <a:rect l="l" t="t" r="r" b="b"/>
              <a:pathLst>
                <a:path w="13891" h="2250" extrusionOk="0">
                  <a:moveTo>
                    <a:pt x="0" y="1"/>
                  </a:moveTo>
                  <a:lnTo>
                    <a:pt x="0" y="2250"/>
                  </a:lnTo>
                  <a:lnTo>
                    <a:pt x="13891" y="2250"/>
                  </a:lnTo>
                  <a:lnTo>
                    <a:pt x="138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16;p60"/>
            <p:cNvSpPr/>
            <p:nvPr/>
          </p:nvSpPr>
          <p:spPr>
            <a:xfrm>
              <a:off x="2151720" y="4904957"/>
              <a:ext cx="85639" cy="51951"/>
            </a:xfrm>
            <a:custGeom>
              <a:avLst/>
              <a:gdLst/>
              <a:ahLst/>
              <a:cxnLst/>
              <a:rect l="l" t="t" r="r" b="b"/>
              <a:pathLst>
                <a:path w="3709" h="2250" extrusionOk="0">
                  <a:moveTo>
                    <a:pt x="0" y="1"/>
                  </a:moveTo>
                  <a:lnTo>
                    <a:pt x="0" y="2250"/>
                  </a:lnTo>
                  <a:lnTo>
                    <a:pt x="3709" y="2250"/>
                  </a:lnTo>
                  <a:lnTo>
                    <a:pt x="37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817;p60"/>
            <p:cNvSpPr/>
            <p:nvPr/>
          </p:nvSpPr>
          <p:spPr>
            <a:xfrm>
              <a:off x="1456230" y="4904264"/>
              <a:ext cx="296191" cy="52644"/>
            </a:xfrm>
            <a:custGeom>
              <a:avLst/>
              <a:gdLst/>
              <a:ahLst/>
              <a:cxnLst/>
              <a:rect l="l" t="t" r="r" b="b"/>
              <a:pathLst>
                <a:path w="12828" h="2280" extrusionOk="0">
                  <a:moveTo>
                    <a:pt x="0" y="0"/>
                  </a:moveTo>
                  <a:lnTo>
                    <a:pt x="0" y="2280"/>
                  </a:lnTo>
                  <a:lnTo>
                    <a:pt x="12827" y="2280"/>
                  </a:lnTo>
                  <a:lnTo>
                    <a:pt x="12827" y="3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818;p60"/>
            <p:cNvSpPr/>
            <p:nvPr/>
          </p:nvSpPr>
          <p:spPr>
            <a:xfrm>
              <a:off x="1509566" y="4754784"/>
              <a:ext cx="1158749" cy="116512"/>
            </a:xfrm>
            <a:custGeom>
              <a:avLst/>
              <a:gdLst/>
              <a:ahLst/>
              <a:cxnLst/>
              <a:rect l="l" t="t" r="r" b="b"/>
              <a:pathLst>
                <a:path w="50184" h="5046" extrusionOk="0">
                  <a:moveTo>
                    <a:pt x="0" y="0"/>
                  </a:moveTo>
                  <a:lnTo>
                    <a:pt x="0" y="5015"/>
                  </a:lnTo>
                  <a:lnTo>
                    <a:pt x="50184" y="5046"/>
                  </a:lnTo>
                  <a:lnTo>
                    <a:pt x="50184" y="3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819;p60"/>
            <p:cNvSpPr/>
            <p:nvPr/>
          </p:nvSpPr>
          <p:spPr>
            <a:xfrm>
              <a:off x="1510258" y="4755476"/>
              <a:ext cx="338307" cy="115817"/>
            </a:xfrm>
            <a:custGeom>
              <a:avLst/>
              <a:gdLst/>
              <a:ahLst/>
              <a:cxnLst/>
              <a:rect l="l" t="t" r="r" b="b"/>
              <a:pathLst>
                <a:path w="14652" h="5016" extrusionOk="0">
                  <a:moveTo>
                    <a:pt x="1" y="0"/>
                  </a:moveTo>
                  <a:lnTo>
                    <a:pt x="1" y="4985"/>
                  </a:lnTo>
                  <a:lnTo>
                    <a:pt x="14652" y="5016"/>
                  </a:lnTo>
                  <a:lnTo>
                    <a:pt x="14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820;p60"/>
            <p:cNvSpPr/>
            <p:nvPr/>
          </p:nvSpPr>
          <p:spPr>
            <a:xfrm>
              <a:off x="1510258" y="4787063"/>
              <a:ext cx="1158744" cy="52644"/>
            </a:xfrm>
            <a:custGeom>
              <a:avLst/>
              <a:gdLst/>
              <a:ahLst/>
              <a:cxnLst/>
              <a:rect l="l" t="t" r="r" b="b"/>
              <a:pathLst>
                <a:path w="50185" h="2280" extrusionOk="0">
                  <a:moveTo>
                    <a:pt x="1" y="0"/>
                  </a:moveTo>
                  <a:lnTo>
                    <a:pt x="1" y="2249"/>
                  </a:lnTo>
                  <a:lnTo>
                    <a:pt x="50184" y="2280"/>
                  </a:lnTo>
                  <a:lnTo>
                    <a:pt x="50184" y="3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821;p60"/>
            <p:cNvSpPr/>
            <p:nvPr/>
          </p:nvSpPr>
          <p:spPr>
            <a:xfrm>
              <a:off x="1509566" y="4786347"/>
              <a:ext cx="359364" cy="52667"/>
            </a:xfrm>
            <a:custGeom>
              <a:avLst/>
              <a:gdLst/>
              <a:ahLst/>
              <a:cxnLst/>
              <a:rect l="l" t="t" r="r" b="b"/>
              <a:pathLst>
                <a:path w="15564" h="2281" extrusionOk="0">
                  <a:moveTo>
                    <a:pt x="0" y="1"/>
                  </a:moveTo>
                  <a:lnTo>
                    <a:pt x="0" y="2280"/>
                  </a:lnTo>
                  <a:lnTo>
                    <a:pt x="15563" y="2280"/>
                  </a:lnTo>
                  <a:lnTo>
                    <a:pt x="15563" y="3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22;p60"/>
            <p:cNvSpPr/>
            <p:nvPr/>
          </p:nvSpPr>
          <p:spPr>
            <a:xfrm>
              <a:off x="1418318" y="3661338"/>
              <a:ext cx="541840" cy="421821"/>
            </a:xfrm>
            <a:custGeom>
              <a:avLst/>
              <a:gdLst/>
              <a:ahLst/>
              <a:cxnLst/>
              <a:rect l="l" t="t" r="r" b="b"/>
              <a:pathLst>
                <a:path w="23467" h="18269" extrusionOk="0">
                  <a:moveTo>
                    <a:pt x="20974" y="1"/>
                  </a:moveTo>
                  <a:lnTo>
                    <a:pt x="1" y="14682"/>
                  </a:lnTo>
                  <a:lnTo>
                    <a:pt x="2493" y="18268"/>
                  </a:lnTo>
                  <a:lnTo>
                    <a:pt x="23466" y="3587"/>
                  </a:lnTo>
                  <a:lnTo>
                    <a:pt x="209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08776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out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p:cNvSpPr/>
          <p:nvPr/>
        </p:nvSpPr>
        <p:spPr>
          <a:xfrm>
            <a:off x="0" y="219529"/>
            <a:ext cx="2044700" cy="491672"/>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Trường hợp </a:t>
            </a:r>
            <a:r>
              <a:rPr kumimoji="0" lang="en-US" sz="2000" b="1" i="0" u="none" strike="noStrike" kern="0" cap="none" spc="0" normalizeH="0" baseline="0" noProof="0">
                <a:ln>
                  <a:noFill/>
                </a:ln>
                <a:solidFill>
                  <a:srgbClr val="FFFFFF"/>
                </a:solidFill>
                <a:effectLst/>
                <a:uLnTx/>
                <a:uFillTx/>
                <a:latin typeface="Arial"/>
                <a:ea typeface="+mn-ea"/>
                <a:cs typeface="+mn-cs"/>
                <a:sym typeface="Arial"/>
              </a:rPr>
              <a:t>e</a:t>
            </a:r>
            <a:r>
              <a:rPr kumimoji="0" lang="vi-VN" sz="2000" b="1"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 </a:t>
            </a:r>
            <a:endParaRPr kumimoji="0" lang="en-US" sz="20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CDC43038-46C3-9F58-E08A-F4D8E522DB97}"/>
              </a:ext>
            </a:extLst>
          </p:cNvPr>
          <p:cNvSpPr txBox="1"/>
          <p:nvPr/>
        </p:nvSpPr>
        <p:spPr>
          <a:xfrm>
            <a:off x="266700" y="959683"/>
            <a:ext cx="8572500" cy="332398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Anh B vi phạm hành chính và chịu trách nhiệm hành chính</a:t>
            </a:r>
            <a:r>
              <a:rPr kumimoji="0" lang="en-US"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endPar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G</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ây mất an ninh trật tự khi kinh doanh là hành vi vi phạm quy định của pháp luật về quản lí hành chính nhà nước, gây rối loạn an ninh trật tự, an toàn xã hội → hành vi có lỗi</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đủ năng lực trách nhiệm pháp lí</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L</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ập biên bản xử phạt tại chỗ là một hình thức cưỡng chế gắn liền với trách nhiệm hành chính và sẽ khiến anh B phải chịu thiệt hại về tiền bạc hoặc bị tịch thu tài sản</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endPar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4466825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p:cNvSpPr/>
          <p:nvPr/>
        </p:nvSpPr>
        <p:spPr>
          <a:xfrm>
            <a:off x="0" y="219529"/>
            <a:ext cx="2044700" cy="491672"/>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Trường hợp </a:t>
            </a:r>
            <a:r>
              <a:rPr kumimoji="0" lang="en-US" sz="2000" b="1" i="0" u="none" strike="noStrike" kern="0" cap="none" spc="0" normalizeH="0" baseline="0" noProof="0">
                <a:ln>
                  <a:noFill/>
                </a:ln>
                <a:solidFill>
                  <a:srgbClr val="FFFFFF"/>
                </a:solidFill>
                <a:effectLst/>
                <a:uLnTx/>
                <a:uFillTx/>
                <a:latin typeface="Arial"/>
                <a:ea typeface="+mn-ea"/>
                <a:cs typeface="+mn-cs"/>
                <a:sym typeface="Arial"/>
              </a:rPr>
              <a:t>g</a:t>
            </a:r>
            <a:r>
              <a:rPr kumimoji="0" lang="vi-VN" sz="2000" b="1"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 </a:t>
            </a:r>
            <a:endParaRPr kumimoji="0" lang="en-US" sz="20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CDC43038-46C3-9F58-E08A-F4D8E522DB97}"/>
              </a:ext>
            </a:extLst>
          </p:cNvPr>
          <p:cNvSpPr txBox="1"/>
          <p:nvPr/>
        </p:nvSpPr>
        <p:spPr>
          <a:xfrm>
            <a:off x="266700" y="807283"/>
            <a:ext cx="8572500" cy="37856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Chị O vi phạm kỉ luật và phải chịu trách nhiệm kỉ luật</a:t>
            </a:r>
            <a:r>
              <a:rPr kumimoji="0" lang="en-US"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endPar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457200" marR="0" lvl="0" indent="-4572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hị O là một nhân viên trong nội bộ công ty, việc không thực hiện đúng các thoả thuận trong hợp đồng lao động là hành vi vi phạm quy định của Bộ luật Lao động và quy chế công ty, gây ảnh hưởng tiêu cực đến hoạt động bình thường của công ty</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p>
          <a:p>
            <a:pPr marL="457200" marR="0" lvl="0" indent="-4572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B</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uộc thôi việc là một biện pháp cưỡng chế gắn liền với trách nhiệm kỉ luật, do chủ thể có thẩm quyền (Giám đốc công ty) áp dụng với chị O khi chị vi phạm kỉ luật</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endPar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6310197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pSp>
        <p:nvGrpSpPr>
          <p:cNvPr id="29" name="Group 28"/>
          <p:cNvGrpSpPr/>
          <p:nvPr/>
        </p:nvGrpSpPr>
        <p:grpSpPr>
          <a:xfrm>
            <a:off x="1064819" y="82764"/>
            <a:ext cx="7206262" cy="1061829"/>
            <a:chOff x="1943099" y="2886619"/>
            <a:chExt cx="7206262" cy="1061829"/>
          </a:xfrm>
        </p:grpSpPr>
        <p:sp>
          <p:nvSpPr>
            <p:cNvPr id="30" name="TextBox 29">
              <a:extLst>
                <a:ext uri="{FF2B5EF4-FFF2-40B4-BE49-F238E27FC236}">
                  <a16:creationId xmlns:a16="http://schemas.microsoft.com/office/drawing/2014/main" id="{0BE89C69-1BA8-2F2F-01BF-6D0FE11A63EB}"/>
                </a:ext>
              </a:extLst>
            </p:cNvPr>
            <p:cNvSpPr txBox="1"/>
            <p:nvPr/>
          </p:nvSpPr>
          <p:spPr>
            <a:xfrm>
              <a:off x="1943099" y="2886619"/>
              <a:ext cx="7206262" cy="106182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Nhiệm vụ 3: Phân tích, đánh giá các hành vi vi phạm pháp luật và xác định loại vi phạm, trách nhiệm pháp lí</a:t>
              </a:r>
              <a:endParaRPr kumimoji="0" lang="vi-VN" sz="21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31" name="Picture 30">
              <a:extLst>
                <a:ext uri="{FF2B5EF4-FFF2-40B4-BE49-F238E27FC236}">
                  <a16:creationId xmlns:a16="http://schemas.microsoft.com/office/drawing/2014/main" id="{99F2CF33-BD32-103D-D3AC-F6099F5C40DD}"/>
                </a:ext>
              </a:extLst>
            </p:cNvPr>
            <p:cNvPicPr>
              <a:picLocks noChangeAspect="1"/>
            </p:cNvPicPr>
            <p:nvPr/>
          </p:nvPicPr>
          <p:blipFill>
            <a:blip r:embed="rId3"/>
            <a:stretch>
              <a:fillRect/>
            </a:stretch>
          </p:blipFill>
          <p:spPr>
            <a:xfrm rot="19882005">
              <a:off x="2080978" y="3003908"/>
              <a:ext cx="282613" cy="282613"/>
            </a:xfrm>
            <a:prstGeom prst="rect">
              <a:avLst/>
            </a:prstGeom>
          </p:spPr>
        </p:pic>
      </p:grpSp>
      <p:grpSp>
        <p:nvGrpSpPr>
          <p:cNvPr id="36" name="Group 35"/>
          <p:cNvGrpSpPr/>
          <p:nvPr/>
        </p:nvGrpSpPr>
        <p:grpSpPr>
          <a:xfrm>
            <a:off x="352169" y="1245240"/>
            <a:ext cx="8405234" cy="1216951"/>
            <a:chOff x="320647" y="1908157"/>
            <a:chExt cx="8405234" cy="1216951"/>
          </a:xfrm>
        </p:grpSpPr>
        <p:sp>
          <p:nvSpPr>
            <p:cNvPr id="37" name="Rounded Rectangle 36"/>
            <p:cNvSpPr/>
            <p:nvPr/>
          </p:nvSpPr>
          <p:spPr>
            <a:xfrm>
              <a:off x="546975" y="1908157"/>
              <a:ext cx="8178906" cy="1216951"/>
            </a:xfrm>
            <a:prstGeom prst="roundRect">
              <a:avLst>
                <a:gd name="adj" fmla="val 13050"/>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1EFEE"/>
                </a:solidFill>
                <a:effectLst/>
                <a:uLnTx/>
                <a:uFillTx/>
                <a:latin typeface="Arial"/>
                <a:ea typeface="+mn-ea"/>
                <a:cs typeface="+mn-cs"/>
                <a:sym typeface="Arial"/>
              </a:endParaRPr>
            </a:p>
          </p:txBody>
        </p:sp>
        <p:pic>
          <p:nvPicPr>
            <p:cNvPr id="38" name="Picture 2" descr="https://cdn-icons-png.flaticon.com/128/5184/518459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647" y="2294478"/>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64951" y="2008798"/>
              <a:ext cx="7960930" cy="10156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1" u="none" strike="noStrike" kern="0" cap="none" spc="0" normalizeH="0" baseline="0" noProof="0">
                  <a:ln>
                    <a:noFill/>
                  </a:ln>
                  <a:solidFill>
                    <a:srgbClr val="000000"/>
                  </a:solidFill>
                  <a:effectLst/>
                  <a:uLnTx/>
                  <a:uFillTx/>
                  <a:latin typeface="Arial"/>
                  <a:cs typeface="Arial"/>
                  <a:sym typeface="Arial"/>
                </a:rPr>
                <a:t>Đ</a:t>
              </a:r>
              <a:r>
                <a:rPr kumimoji="0" lang="vi-VN" sz="2000" b="0" i="1" u="none" strike="noStrike" kern="0" cap="none" spc="0" normalizeH="0" baseline="0" noProof="0">
                  <a:ln>
                    <a:noFill/>
                  </a:ln>
                  <a:solidFill>
                    <a:srgbClr val="000000"/>
                  </a:solidFill>
                  <a:effectLst/>
                  <a:uLnTx/>
                  <a:uFillTx/>
                  <a:latin typeface="Arial"/>
                  <a:cs typeface="Arial"/>
                  <a:sym typeface="Arial"/>
                </a:rPr>
                <a:t>ọc bài tập 1 SGK tr.47 và điền câu trả lời và Phiếu học tập: </a:t>
              </a:r>
              <a:r>
                <a:rPr kumimoji="0" lang="vi-VN" sz="2000" b="0" i="0" u="none" strike="noStrike" kern="0" cap="none" spc="0" normalizeH="0" baseline="0" noProof="0">
                  <a:ln>
                    <a:noFill/>
                  </a:ln>
                  <a:solidFill>
                    <a:srgbClr val="000000"/>
                  </a:solidFill>
                  <a:effectLst/>
                  <a:uLnTx/>
                  <a:uFillTx/>
                  <a:latin typeface="Arial"/>
                  <a:cs typeface="Arial"/>
                  <a:sym typeface="Arial"/>
                </a:rPr>
                <a:t>Em hãy cho biết các ý kiến dưới đây đúng hay sai. Giải thích vì sao.</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graphicFrame>
        <p:nvGraphicFramePr>
          <p:cNvPr id="2" name="Table 1"/>
          <p:cNvGraphicFramePr>
            <a:graphicFrameLocks noGrp="1"/>
          </p:cNvGraphicFramePr>
          <p:nvPr/>
        </p:nvGraphicFramePr>
        <p:xfrm>
          <a:off x="965900" y="2727960"/>
          <a:ext cx="7404100" cy="1666240"/>
        </p:xfrm>
        <a:graphic>
          <a:graphicData uri="http://schemas.openxmlformats.org/drawingml/2006/table">
            <a:tbl>
              <a:tblPr firstRow="1" firstCol="1" bandRow="1">
                <a:tableStyleId>{11F0968E-4D6A-4944-B507-FFABE08E3E8F}</a:tableStyleId>
              </a:tblPr>
              <a:tblGrid>
                <a:gridCol w="1777300">
                  <a:extLst>
                    <a:ext uri="{9D8B030D-6E8A-4147-A177-3AD203B41FA5}">
                      <a16:colId xmlns:a16="http://schemas.microsoft.com/office/drawing/2014/main" val="1817624788"/>
                    </a:ext>
                  </a:extLst>
                </a:gridCol>
                <a:gridCol w="2552700">
                  <a:extLst>
                    <a:ext uri="{9D8B030D-6E8A-4147-A177-3AD203B41FA5}">
                      <a16:colId xmlns:a16="http://schemas.microsoft.com/office/drawing/2014/main" val="1914818332"/>
                    </a:ext>
                  </a:extLst>
                </a:gridCol>
                <a:gridCol w="3074100">
                  <a:extLst>
                    <a:ext uri="{9D8B030D-6E8A-4147-A177-3AD203B41FA5}">
                      <a16:colId xmlns:a16="http://schemas.microsoft.com/office/drawing/2014/main" val="2368596010"/>
                    </a:ext>
                  </a:extLst>
                </a:gridCol>
              </a:tblGrid>
              <a:tr h="1120925">
                <a:tc>
                  <a:txBody>
                    <a:bodyPr/>
                    <a:lstStyle/>
                    <a:p>
                      <a:pPr marL="0" marR="0" algn="ctr">
                        <a:lnSpc>
                          <a:spcPct val="150000"/>
                        </a:lnSpc>
                        <a:spcBef>
                          <a:spcPts val="100"/>
                        </a:spcBef>
                        <a:spcAft>
                          <a:spcPts val="100"/>
                        </a:spcAft>
                      </a:pPr>
                      <a:r>
                        <a:rPr lang="en-US" sz="2000" b="1">
                          <a:effectLst/>
                        </a:rPr>
                        <a:t>Tình huống</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lnSpc>
                          <a:spcPct val="150000"/>
                        </a:lnSpc>
                        <a:spcBef>
                          <a:spcPts val="100"/>
                        </a:spcBef>
                        <a:spcAft>
                          <a:spcPts val="100"/>
                        </a:spcAft>
                      </a:pPr>
                      <a:r>
                        <a:rPr lang="en-US" sz="2000" b="1">
                          <a:effectLst/>
                        </a:rPr>
                        <a:t>Phân tích, đánh giá hành vi</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lnSpc>
                          <a:spcPct val="150000"/>
                        </a:lnSpc>
                        <a:spcBef>
                          <a:spcPts val="100"/>
                        </a:spcBef>
                        <a:spcAft>
                          <a:spcPts val="100"/>
                        </a:spcAft>
                      </a:pPr>
                      <a:r>
                        <a:rPr lang="en-US" sz="2000" b="1">
                          <a:effectLst/>
                        </a:rPr>
                        <a:t>Loại vi phạm và</a:t>
                      </a:r>
                    </a:p>
                    <a:p>
                      <a:pPr marL="0" marR="0" algn="ctr">
                        <a:lnSpc>
                          <a:spcPct val="150000"/>
                        </a:lnSpc>
                        <a:spcBef>
                          <a:spcPts val="100"/>
                        </a:spcBef>
                        <a:spcAft>
                          <a:spcPts val="100"/>
                        </a:spcAft>
                      </a:pPr>
                      <a:r>
                        <a:rPr lang="en-US" sz="2000" b="1">
                          <a:effectLst/>
                        </a:rPr>
                        <a:t>trách nhiệm pháp lí</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extLst>
                  <a:ext uri="{0D108BD9-81ED-4DB2-BD59-A6C34878D82A}">
                    <a16:rowId xmlns:a16="http://schemas.microsoft.com/office/drawing/2014/main" val="103536456"/>
                  </a:ext>
                </a:extLst>
              </a:tr>
              <a:tr h="545315">
                <a:tc>
                  <a:txBody>
                    <a:bodyPr/>
                    <a:lstStyle/>
                    <a:p>
                      <a:pPr marL="0" marR="0" algn="ctr">
                        <a:lnSpc>
                          <a:spcPct val="150000"/>
                        </a:lnSpc>
                        <a:spcBef>
                          <a:spcPts val="100"/>
                        </a:spcBef>
                        <a:spcAft>
                          <a:spcPts val="100"/>
                        </a:spcAft>
                        <a:tabLst>
                          <a:tab pos="5238750" algn="l"/>
                        </a:tabLs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tabLst>
                          <a:tab pos="5238750" algn="l"/>
                        </a:tabLs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tabLst>
                          <a:tab pos="5238750" algn="l"/>
                        </a:tabLs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651392416"/>
                  </a:ext>
                </a:extLst>
              </a:tr>
            </a:tbl>
          </a:graphicData>
        </a:graphic>
      </p:graphicFrame>
    </p:spTree>
    <p:extLst>
      <p:ext uri="{BB962C8B-B14F-4D97-AF65-F5344CB8AC3E}">
        <p14:creationId xmlns:p14="http://schemas.microsoft.com/office/powerpoint/2010/main" val="109052525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209;p151"/>
          <p:cNvSpPr/>
          <p:nvPr/>
        </p:nvSpPr>
        <p:spPr>
          <a:xfrm>
            <a:off x="342900" y="236307"/>
            <a:ext cx="8458200" cy="2189393"/>
          </a:xfrm>
          <a:prstGeom prst="roundRect">
            <a:avLst>
              <a:gd name="adj" fmla="val 6471"/>
            </a:avLst>
          </a:prstGeom>
          <a:solidFill>
            <a:schemeClr val="accent6"/>
          </a:solidFill>
          <a:ln w="9525">
            <a:solidFill>
              <a:srgbClr val="000000"/>
            </a:solidFill>
          </a:ln>
        </p:spPr>
        <p:txBody>
          <a:bodyPr spcFirstLastPara="1" wrap="square" lIns="91425" tIns="91425" rIns="91425" bIns="91425" anchor="ctr" anchorCtr="0">
            <a:no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9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Nhóm 1: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 Anh V (26 tuổi) quen chị D (18 tuổi) và biết chị đang có nhu cầu tìm việc làm nên đã rủ chị sang nước ngoài làm thuê nhưng mục đích là để lừa bán. Chị D nghe theo và bị anh V đưa ra nước ngoài bán. Hơn một năm sau, chị D bỏ trốn về Việt Nam và tố cáo hành vi của anh V với cơ quan chức năng. </a:t>
            </a:r>
          </a:p>
        </p:txBody>
      </p:sp>
      <p:sp>
        <p:nvSpPr>
          <p:cNvPr id="16" name="Google Shape;3209;p151"/>
          <p:cNvSpPr/>
          <p:nvPr/>
        </p:nvSpPr>
        <p:spPr>
          <a:xfrm>
            <a:off x="342900" y="2623907"/>
            <a:ext cx="8458200" cy="2189393"/>
          </a:xfrm>
          <a:prstGeom prst="roundRect">
            <a:avLst>
              <a:gd name="adj" fmla="val 6471"/>
            </a:avLst>
          </a:prstGeom>
          <a:solidFill>
            <a:schemeClr val="accent6"/>
          </a:solidFill>
          <a:ln w="9525">
            <a:solidFill>
              <a:srgbClr val="000000"/>
            </a:solidFill>
          </a:ln>
        </p:spPr>
        <p:txBody>
          <a:bodyPr spcFirstLastPara="1" wrap="square" lIns="91425" tIns="91425" rIns="91425" bIns="91425" anchor="ctr" anchorCtr="0">
            <a:no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9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Nhóm </a:t>
            </a:r>
            <a:r>
              <a:rPr kumimoji="0" lang="en-US" sz="19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2</a:t>
            </a:r>
            <a:r>
              <a:rPr kumimoji="0" lang="vi-VN" sz="19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b) Tan học, anh Q (16 tuổi) thấy một chiếc ví của ai đó rơi trên đường nên dừng xe kiểm tra và phát hiện trong ví có gần 6 triệu đồng cùng một số giấy tờ cá nhân. Quan sát xung quanh thấy vắng vẻ, anh Q quyết định giữ lại khoản tiền và chiếc ví để sử dụng, còn những giấy tờ cá nhân kia thì vứt xuống mương nước ven đường.</a:t>
            </a:r>
          </a:p>
        </p:txBody>
      </p:sp>
    </p:spTree>
    <p:extLst>
      <p:ext uri="{BB962C8B-B14F-4D97-AF65-F5344CB8AC3E}">
        <p14:creationId xmlns:p14="http://schemas.microsoft.com/office/powerpoint/2010/main" val="354170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out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209;p151"/>
          <p:cNvSpPr/>
          <p:nvPr/>
        </p:nvSpPr>
        <p:spPr>
          <a:xfrm>
            <a:off x="342900" y="236307"/>
            <a:ext cx="8458200" cy="2189393"/>
          </a:xfrm>
          <a:prstGeom prst="roundRect">
            <a:avLst>
              <a:gd name="adj" fmla="val 6471"/>
            </a:avLst>
          </a:prstGeom>
          <a:solidFill>
            <a:schemeClr val="accent6"/>
          </a:solidFill>
          <a:ln w="9525">
            <a:solidFill>
              <a:srgbClr val="000000"/>
            </a:solidFill>
          </a:ln>
        </p:spPr>
        <p:txBody>
          <a:bodyPr spcFirstLastPara="1" wrap="square" lIns="91425" tIns="91425" rIns="91425" bIns="91425" anchor="ctr" anchorCtr="0">
            <a:no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9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Nhóm </a:t>
            </a:r>
            <a:r>
              <a:rPr kumimoji="0" lang="en-US" sz="19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3</a:t>
            </a:r>
            <a:r>
              <a:rPr kumimoji="0" lang="vi-VN" sz="19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 Khi li hôn, ông H đồng ý để bà N nuôi hai con nhỏ, còn mình sẽ có trách nhiệm chu cấp tiền nuôi con hằng tháng. Tuy nhiên, sau đó ông không chịu đóng góp chi phí cấp dưỡng cho con như đã thoả thuận khiến bà N và các con gặp nhiều khó khăn. Không đồng tình với hành vi của ông H bà N đã làm đơn khởi kiện gửi Tòa án đề nghị xem xét giải quyết.</a:t>
            </a:r>
          </a:p>
        </p:txBody>
      </p:sp>
      <p:sp>
        <p:nvSpPr>
          <p:cNvPr id="16" name="Google Shape;3209;p151"/>
          <p:cNvSpPr/>
          <p:nvPr/>
        </p:nvSpPr>
        <p:spPr>
          <a:xfrm>
            <a:off x="342900" y="2623907"/>
            <a:ext cx="8458200" cy="2189393"/>
          </a:xfrm>
          <a:prstGeom prst="roundRect">
            <a:avLst>
              <a:gd name="adj" fmla="val 6471"/>
            </a:avLst>
          </a:prstGeom>
          <a:solidFill>
            <a:schemeClr val="accent6"/>
          </a:solidFill>
          <a:ln w="9525">
            <a:solidFill>
              <a:srgbClr val="000000"/>
            </a:solidFill>
          </a:ln>
        </p:spPr>
        <p:txBody>
          <a:bodyPr spcFirstLastPara="1" wrap="square" lIns="91425" tIns="91425" rIns="91425" bIns="91425" anchor="ctr" anchorCtr="0">
            <a:no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9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Nhóm </a:t>
            </a:r>
            <a:r>
              <a:rPr kumimoji="0" lang="en-US" sz="19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4</a:t>
            </a:r>
            <a:r>
              <a:rPr kumimoji="0" lang="vi-VN" sz="19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d) Công ty chế biến thực phẩm A quy định tất cả các công nhân phải đeo găng tay, sử dụng mũ trùm đầu, đeo khẩu trang trong quá trình làm việc để đảm bảo vệ sinh. Tuy nhiên, chị P (công nhân của công ty) cho rằng đeo khẩu trang vướng víu, khó thở nên thường kéo khẩu trang xuống dưới cằm, không che miệng và mũi.</a:t>
            </a:r>
          </a:p>
        </p:txBody>
      </p:sp>
    </p:spTree>
    <p:extLst>
      <p:ext uri="{BB962C8B-B14F-4D97-AF65-F5344CB8AC3E}">
        <p14:creationId xmlns:p14="http://schemas.microsoft.com/office/powerpoint/2010/main" val="39183395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out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75772" y="226786"/>
          <a:ext cx="8548913" cy="4165600"/>
        </p:xfrm>
        <a:graphic>
          <a:graphicData uri="http://schemas.openxmlformats.org/drawingml/2006/table">
            <a:tbl>
              <a:tblPr firstRow="1" firstCol="1" bandRow="1">
                <a:tableStyleId>{11F0968E-4D6A-4944-B507-FFABE08E3E8F}</a:tableStyleId>
              </a:tblPr>
              <a:tblGrid>
                <a:gridCol w="1862442">
                  <a:extLst>
                    <a:ext uri="{9D8B030D-6E8A-4147-A177-3AD203B41FA5}">
                      <a16:colId xmlns:a16="http://schemas.microsoft.com/office/drawing/2014/main" val="2937432124"/>
                    </a:ext>
                  </a:extLst>
                </a:gridCol>
                <a:gridCol w="4091265">
                  <a:extLst>
                    <a:ext uri="{9D8B030D-6E8A-4147-A177-3AD203B41FA5}">
                      <a16:colId xmlns:a16="http://schemas.microsoft.com/office/drawing/2014/main" val="999229208"/>
                    </a:ext>
                  </a:extLst>
                </a:gridCol>
                <a:gridCol w="2595206">
                  <a:extLst>
                    <a:ext uri="{9D8B030D-6E8A-4147-A177-3AD203B41FA5}">
                      <a16:colId xmlns:a16="http://schemas.microsoft.com/office/drawing/2014/main" val="3437772831"/>
                    </a:ext>
                  </a:extLst>
                </a:gridCol>
              </a:tblGrid>
              <a:tr h="503608">
                <a:tc>
                  <a:txBody>
                    <a:bodyPr/>
                    <a:lstStyle/>
                    <a:p>
                      <a:pPr marL="0" marR="0" algn="ctr">
                        <a:lnSpc>
                          <a:spcPct val="150000"/>
                        </a:lnSpc>
                        <a:spcBef>
                          <a:spcPts val="100"/>
                        </a:spcBef>
                        <a:spcAft>
                          <a:spcPts val="100"/>
                        </a:spcAft>
                      </a:pPr>
                      <a:r>
                        <a:rPr lang="en-US" sz="2000" b="1">
                          <a:effectLst/>
                        </a:rPr>
                        <a:t>Tình huống</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lnSpc>
                          <a:spcPct val="150000"/>
                        </a:lnSpc>
                        <a:spcBef>
                          <a:spcPts val="100"/>
                        </a:spcBef>
                        <a:spcAft>
                          <a:spcPts val="100"/>
                        </a:spcAft>
                      </a:pPr>
                      <a:r>
                        <a:rPr lang="en-US" sz="2000" b="1">
                          <a:effectLst/>
                        </a:rPr>
                        <a:t>Phân tích, đánh giá hành vi</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lnSpc>
                          <a:spcPct val="150000"/>
                        </a:lnSpc>
                        <a:spcBef>
                          <a:spcPts val="100"/>
                        </a:spcBef>
                        <a:spcAft>
                          <a:spcPts val="100"/>
                        </a:spcAft>
                      </a:pPr>
                      <a:r>
                        <a:rPr lang="en-US" sz="2000" b="1">
                          <a:effectLst/>
                        </a:rPr>
                        <a:t>Loại vi phạm và</a:t>
                      </a:r>
                    </a:p>
                    <a:p>
                      <a:pPr marL="0" marR="0" algn="ctr">
                        <a:lnSpc>
                          <a:spcPct val="150000"/>
                        </a:lnSpc>
                        <a:spcBef>
                          <a:spcPts val="100"/>
                        </a:spcBef>
                        <a:spcAft>
                          <a:spcPts val="100"/>
                        </a:spcAft>
                      </a:pPr>
                      <a:r>
                        <a:rPr lang="en-US" sz="2000" b="1">
                          <a:effectLst/>
                        </a:rPr>
                        <a:t>trách nhiệm pháp lí</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extLst>
                  <a:ext uri="{0D108BD9-81ED-4DB2-BD59-A6C34878D82A}">
                    <a16:rowId xmlns:a16="http://schemas.microsoft.com/office/drawing/2014/main" val="628188811"/>
                  </a:ext>
                </a:extLst>
              </a:tr>
              <a:tr h="1824121">
                <a:tc>
                  <a:txBody>
                    <a:bodyPr/>
                    <a:lstStyle/>
                    <a:p>
                      <a:pPr marL="0" marR="0" algn="ctr">
                        <a:lnSpc>
                          <a:spcPct val="150000"/>
                        </a:lnSpc>
                        <a:spcBef>
                          <a:spcPts val="100"/>
                        </a:spcBef>
                        <a:spcAft>
                          <a:spcPts val="100"/>
                        </a:spcAft>
                        <a:tabLst>
                          <a:tab pos="5238750" algn="l"/>
                        </a:tabLst>
                      </a:pPr>
                      <a:r>
                        <a:rPr lang="en-US" sz="2000">
                          <a:effectLst/>
                        </a:rPr>
                        <a:t>Tình</a:t>
                      </a:r>
                      <a:r>
                        <a:rPr lang="en-US" sz="2000" baseline="0">
                          <a:effectLst/>
                        </a:rPr>
                        <a:t> huống 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342900" marR="0" indent="-342900" algn="just">
                        <a:lnSpc>
                          <a:spcPct val="150000"/>
                        </a:lnSpc>
                        <a:spcBef>
                          <a:spcPts val="100"/>
                        </a:spcBef>
                        <a:spcAft>
                          <a:spcPts val="100"/>
                        </a:spcAft>
                        <a:buFont typeface="Arial" panose="020B0604020202020204" pitchFamily="34" charset="0"/>
                        <a:buChar char="•"/>
                        <a:tabLst>
                          <a:tab pos="5238750" algn="l"/>
                        </a:tabLst>
                      </a:pPr>
                      <a:r>
                        <a:rPr lang="en-US" sz="2000">
                          <a:effectLst/>
                        </a:rPr>
                        <a:t>Anh V đủ năng lực trách nhiệm pháp lí. </a:t>
                      </a:r>
                    </a:p>
                    <a:p>
                      <a:pPr marL="342900" marR="0" indent="-342900" algn="just">
                        <a:lnSpc>
                          <a:spcPct val="150000"/>
                        </a:lnSpc>
                        <a:spcBef>
                          <a:spcPts val="100"/>
                        </a:spcBef>
                        <a:spcAft>
                          <a:spcPts val="100"/>
                        </a:spcAft>
                        <a:buFont typeface="Arial" panose="020B0604020202020204" pitchFamily="34" charset="0"/>
                        <a:buChar char="•"/>
                        <a:tabLst>
                          <a:tab pos="5238750" algn="l"/>
                        </a:tabLst>
                      </a:pPr>
                      <a:r>
                        <a:rPr lang="en-US" sz="2000">
                          <a:effectLst/>
                        </a:rPr>
                        <a:t>Hành vi lừa đảo, mua bán người là hành vi có lỗi cố ý, gây nguy hiểm cho xã hội, xâm phạm quyền và lợi ích hợp pháp của chị 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tabLst>
                          <a:tab pos="5238750" algn="l"/>
                        </a:tabLst>
                      </a:pPr>
                      <a:r>
                        <a:rPr lang="en-US" sz="2000">
                          <a:effectLst/>
                        </a:rPr>
                        <a:t>Hành vi của anh V là hành vi vi phạm hình sự và phải chịu trách nhiệm hình sự.</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956058045"/>
                  </a:ext>
                </a:extLst>
              </a:tr>
            </a:tbl>
          </a:graphicData>
        </a:graphic>
      </p:graphicFrame>
    </p:spTree>
    <p:extLst>
      <p:ext uri="{BB962C8B-B14F-4D97-AF65-F5344CB8AC3E}">
        <p14:creationId xmlns:p14="http://schemas.microsoft.com/office/powerpoint/2010/main" val="18084752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75772" y="226786"/>
          <a:ext cx="8548913" cy="4112985"/>
        </p:xfrm>
        <a:graphic>
          <a:graphicData uri="http://schemas.openxmlformats.org/drawingml/2006/table">
            <a:tbl>
              <a:tblPr firstRow="1" firstCol="1" bandRow="1">
                <a:tableStyleId>{11F0968E-4D6A-4944-B507-FFABE08E3E8F}</a:tableStyleId>
              </a:tblPr>
              <a:tblGrid>
                <a:gridCol w="1030514">
                  <a:extLst>
                    <a:ext uri="{9D8B030D-6E8A-4147-A177-3AD203B41FA5}">
                      <a16:colId xmlns:a16="http://schemas.microsoft.com/office/drawing/2014/main" val="2937432124"/>
                    </a:ext>
                  </a:extLst>
                </a:gridCol>
                <a:gridCol w="4923193">
                  <a:extLst>
                    <a:ext uri="{9D8B030D-6E8A-4147-A177-3AD203B41FA5}">
                      <a16:colId xmlns:a16="http://schemas.microsoft.com/office/drawing/2014/main" val="999229208"/>
                    </a:ext>
                  </a:extLst>
                </a:gridCol>
                <a:gridCol w="2595206">
                  <a:extLst>
                    <a:ext uri="{9D8B030D-6E8A-4147-A177-3AD203B41FA5}">
                      <a16:colId xmlns:a16="http://schemas.microsoft.com/office/drawing/2014/main" val="3437772831"/>
                    </a:ext>
                  </a:extLst>
                </a:gridCol>
              </a:tblGrid>
              <a:tr h="1016720">
                <a:tc>
                  <a:txBody>
                    <a:bodyPr/>
                    <a:lstStyle/>
                    <a:p>
                      <a:pPr marL="0" marR="0" algn="ctr">
                        <a:lnSpc>
                          <a:spcPct val="150000"/>
                        </a:lnSpc>
                        <a:spcBef>
                          <a:spcPts val="100"/>
                        </a:spcBef>
                        <a:spcAft>
                          <a:spcPts val="100"/>
                        </a:spcAft>
                      </a:pPr>
                      <a:r>
                        <a:rPr lang="en-US" sz="2000" b="1">
                          <a:effectLst/>
                        </a:rPr>
                        <a:t>Tình huống</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lnSpc>
                          <a:spcPct val="150000"/>
                        </a:lnSpc>
                        <a:spcBef>
                          <a:spcPts val="100"/>
                        </a:spcBef>
                        <a:spcAft>
                          <a:spcPts val="100"/>
                        </a:spcAft>
                      </a:pPr>
                      <a:r>
                        <a:rPr lang="en-US" sz="2000" b="1">
                          <a:effectLst/>
                        </a:rPr>
                        <a:t>Phân tích, đánh giá hành vi</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lnSpc>
                          <a:spcPct val="150000"/>
                        </a:lnSpc>
                        <a:spcBef>
                          <a:spcPts val="100"/>
                        </a:spcBef>
                        <a:spcAft>
                          <a:spcPts val="100"/>
                        </a:spcAft>
                      </a:pPr>
                      <a:r>
                        <a:rPr lang="en-US" sz="2000" b="1">
                          <a:effectLst/>
                        </a:rPr>
                        <a:t>Loại vi phạm và</a:t>
                      </a:r>
                    </a:p>
                    <a:p>
                      <a:pPr marL="0" marR="0" algn="ctr">
                        <a:lnSpc>
                          <a:spcPct val="150000"/>
                        </a:lnSpc>
                        <a:spcBef>
                          <a:spcPts val="100"/>
                        </a:spcBef>
                        <a:spcAft>
                          <a:spcPts val="100"/>
                        </a:spcAft>
                      </a:pPr>
                      <a:r>
                        <a:rPr lang="en-US" sz="2000" b="1">
                          <a:effectLst/>
                        </a:rPr>
                        <a:t>trách nhiệm pháp lí</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extLst>
                  <a:ext uri="{0D108BD9-81ED-4DB2-BD59-A6C34878D82A}">
                    <a16:rowId xmlns:a16="http://schemas.microsoft.com/office/drawing/2014/main" val="628188811"/>
                  </a:ext>
                </a:extLst>
              </a:tr>
              <a:tr h="3096265">
                <a:tc>
                  <a:txBody>
                    <a:bodyPr/>
                    <a:lstStyle/>
                    <a:p>
                      <a:pPr marL="0" marR="0" algn="ctr">
                        <a:lnSpc>
                          <a:spcPct val="150000"/>
                        </a:lnSpc>
                        <a:spcBef>
                          <a:spcPts val="100"/>
                        </a:spcBef>
                        <a:spcAft>
                          <a:spcPts val="100"/>
                        </a:spcAft>
                        <a:tabLst>
                          <a:tab pos="5238750" algn="l"/>
                        </a:tabLst>
                      </a:pPr>
                      <a:r>
                        <a:rPr lang="en-US" sz="2000">
                          <a:effectLst/>
                        </a:rPr>
                        <a:t>Tình</a:t>
                      </a:r>
                      <a:r>
                        <a:rPr lang="en-US" sz="2000" baseline="0">
                          <a:effectLst/>
                        </a:rPr>
                        <a:t> huống b</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342900" marR="0" indent="-342900" algn="just">
                        <a:lnSpc>
                          <a:spcPct val="150000"/>
                        </a:lnSpc>
                        <a:spcBef>
                          <a:spcPts val="100"/>
                        </a:spcBef>
                        <a:spcAft>
                          <a:spcPts val="100"/>
                        </a:spcAft>
                        <a:buFont typeface="Arial" panose="020B0604020202020204" pitchFamily="34" charset="0"/>
                        <a:buChar char="•"/>
                        <a:tabLst>
                          <a:tab pos="5238750" algn="l"/>
                        </a:tabLst>
                      </a:pPr>
                      <a:r>
                        <a:rPr lang="vi-VN" sz="2000">
                          <a:effectLst/>
                        </a:rPr>
                        <a:t>Anh Q đủ năng lực trách nhiệm pháp lí. </a:t>
                      </a:r>
                    </a:p>
                    <a:p>
                      <a:pPr marL="342900" marR="0" indent="-342900" algn="just">
                        <a:lnSpc>
                          <a:spcPct val="150000"/>
                        </a:lnSpc>
                        <a:spcBef>
                          <a:spcPts val="100"/>
                        </a:spcBef>
                        <a:spcAft>
                          <a:spcPts val="100"/>
                        </a:spcAft>
                        <a:buFont typeface="Arial" panose="020B0604020202020204" pitchFamily="34" charset="0"/>
                        <a:buChar char="•"/>
                        <a:tabLst>
                          <a:tab pos="5238750" algn="l"/>
                        </a:tabLst>
                      </a:pPr>
                      <a:r>
                        <a:rPr lang="vi-VN" sz="2000">
                          <a:effectLst/>
                        </a:rPr>
                        <a:t>Hành vi chiếm đoạt tài sản nhặt được, vứt giấy tờ cá nhân của người khác có lỗi cố ý, vi phạm quy định của pháp luật trong lĩnh vực hành chính, gây thiệt hại về tài sản cho người khác.</a:t>
                      </a: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tabLst>
                          <a:tab pos="5238750" algn="l"/>
                        </a:tabLst>
                      </a:pPr>
                      <a:r>
                        <a:rPr lang="en-US" sz="2000">
                          <a:effectLst/>
                        </a:rPr>
                        <a:t>Anh Q vi phạm hành chính và phải chịu trách nhiệm hành chính theo quy định của pháp luật.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956058045"/>
                  </a:ext>
                </a:extLst>
              </a:tr>
            </a:tbl>
          </a:graphicData>
        </a:graphic>
      </p:graphicFrame>
    </p:spTree>
    <p:extLst>
      <p:ext uri="{BB962C8B-B14F-4D97-AF65-F5344CB8AC3E}">
        <p14:creationId xmlns:p14="http://schemas.microsoft.com/office/powerpoint/2010/main" val="10345798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75772" y="226786"/>
          <a:ext cx="8548913" cy="4673028"/>
        </p:xfrm>
        <a:graphic>
          <a:graphicData uri="http://schemas.openxmlformats.org/drawingml/2006/table">
            <a:tbl>
              <a:tblPr firstRow="1" firstCol="1" bandRow="1">
                <a:tableStyleId>{11F0968E-4D6A-4944-B507-FFABE08E3E8F}</a:tableStyleId>
              </a:tblPr>
              <a:tblGrid>
                <a:gridCol w="1132114">
                  <a:extLst>
                    <a:ext uri="{9D8B030D-6E8A-4147-A177-3AD203B41FA5}">
                      <a16:colId xmlns:a16="http://schemas.microsoft.com/office/drawing/2014/main" val="2937432124"/>
                    </a:ext>
                  </a:extLst>
                </a:gridCol>
                <a:gridCol w="4821593">
                  <a:extLst>
                    <a:ext uri="{9D8B030D-6E8A-4147-A177-3AD203B41FA5}">
                      <a16:colId xmlns:a16="http://schemas.microsoft.com/office/drawing/2014/main" val="999229208"/>
                    </a:ext>
                  </a:extLst>
                </a:gridCol>
                <a:gridCol w="2595206">
                  <a:extLst>
                    <a:ext uri="{9D8B030D-6E8A-4147-A177-3AD203B41FA5}">
                      <a16:colId xmlns:a16="http://schemas.microsoft.com/office/drawing/2014/main" val="3437772831"/>
                    </a:ext>
                  </a:extLst>
                </a:gridCol>
              </a:tblGrid>
              <a:tr h="916786">
                <a:tc>
                  <a:txBody>
                    <a:bodyPr/>
                    <a:lstStyle/>
                    <a:p>
                      <a:pPr marL="0" marR="0" algn="ctr">
                        <a:lnSpc>
                          <a:spcPct val="150000"/>
                        </a:lnSpc>
                        <a:spcBef>
                          <a:spcPts val="100"/>
                        </a:spcBef>
                        <a:spcAft>
                          <a:spcPts val="100"/>
                        </a:spcAft>
                      </a:pPr>
                      <a:r>
                        <a:rPr lang="en-US" sz="2000" b="1">
                          <a:effectLst/>
                        </a:rPr>
                        <a:t>Tình huống</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lnSpc>
                          <a:spcPct val="150000"/>
                        </a:lnSpc>
                        <a:spcBef>
                          <a:spcPts val="100"/>
                        </a:spcBef>
                        <a:spcAft>
                          <a:spcPts val="100"/>
                        </a:spcAft>
                      </a:pPr>
                      <a:r>
                        <a:rPr lang="en-US" sz="2000" b="1">
                          <a:effectLst/>
                        </a:rPr>
                        <a:t>Phân tích, đánh giá hành vi</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lnSpc>
                          <a:spcPct val="150000"/>
                        </a:lnSpc>
                        <a:spcBef>
                          <a:spcPts val="100"/>
                        </a:spcBef>
                        <a:spcAft>
                          <a:spcPts val="100"/>
                        </a:spcAft>
                      </a:pPr>
                      <a:r>
                        <a:rPr lang="en-US" sz="2000" b="1">
                          <a:effectLst/>
                        </a:rPr>
                        <a:t>Loại vi phạm và</a:t>
                      </a:r>
                    </a:p>
                    <a:p>
                      <a:pPr marL="0" marR="0" algn="ctr">
                        <a:lnSpc>
                          <a:spcPct val="150000"/>
                        </a:lnSpc>
                        <a:spcBef>
                          <a:spcPts val="100"/>
                        </a:spcBef>
                        <a:spcAft>
                          <a:spcPts val="100"/>
                        </a:spcAft>
                      </a:pPr>
                      <a:r>
                        <a:rPr lang="en-US" sz="2000" b="1">
                          <a:effectLst/>
                        </a:rPr>
                        <a:t>trách nhiệm pháp lí</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extLst>
                  <a:ext uri="{0D108BD9-81ED-4DB2-BD59-A6C34878D82A}">
                    <a16:rowId xmlns:a16="http://schemas.microsoft.com/office/drawing/2014/main" val="628188811"/>
                  </a:ext>
                </a:extLst>
              </a:tr>
              <a:tr h="3733228">
                <a:tc>
                  <a:txBody>
                    <a:bodyPr/>
                    <a:lstStyle/>
                    <a:p>
                      <a:pPr marL="0" marR="0" algn="ctr">
                        <a:lnSpc>
                          <a:spcPct val="150000"/>
                        </a:lnSpc>
                        <a:spcBef>
                          <a:spcPts val="100"/>
                        </a:spcBef>
                        <a:spcAft>
                          <a:spcPts val="100"/>
                        </a:spcAft>
                        <a:tabLst>
                          <a:tab pos="5238750" algn="l"/>
                        </a:tabLst>
                      </a:pPr>
                      <a:r>
                        <a:rPr lang="en-US" sz="2000">
                          <a:effectLst/>
                        </a:rPr>
                        <a:t>Tình</a:t>
                      </a:r>
                      <a:r>
                        <a:rPr lang="en-US" sz="2000" baseline="0">
                          <a:effectLst/>
                        </a:rPr>
                        <a:t> huống 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342900" marR="0" indent="-342900" algn="just">
                        <a:lnSpc>
                          <a:spcPct val="150000"/>
                        </a:lnSpc>
                        <a:spcBef>
                          <a:spcPts val="100"/>
                        </a:spcBef>
                        <a:spcAft>
                          <a:spcPts val="100"/>
                        </a:spcAft>
                        <a:buFont typeface="Arial" panose="020B0604020202020204" pitchFamily="34" charset="0"/>
                        <a:buChar char="•"/>
                        <a:tabLst>
                          <a:tab pos="5238750" algn="l"/>
                        </a:tabLst>
                      </a:pPr>
                      <a:r>
                        <a:rPr lang="vi-VN" sz="2000">
                          <a:effectLst/>
                        </a:rPr>
                        <a:t>Ông H có đủ năng lực trách nhiệm pháp lí. </a:t>
                      </a:r>
                    </a:p>
                    <a:p>
                      <a:pPr marL="342900" marR="0" indent="-342900" algn="just">
                        <a:lnSpc>
                          <a:spcPct val="150000"/>
                        </a:lnSpc>
                        <a:spcBef>
                          <a:spcPts val="100"/>
                        </a:spcBef>
                        <a:spcAft>
                          <a:spcPts val="100"/>
                        </a:spcAft>
                        <a:buFont typeface="Arial" panose="020B0604020202020204" pitchFamily="34" charset="0"/>
                        <a:buChar char="•"/>
                        <a:tabLst>
                          <a:tab pos="5238750" algn="l"/>
                        </a:tabLst>
                      </a:pPr>
                      <a:r>
                        <a:rPr lang="vi-VN" sz="2000">
                          <a:effectLst/>
                        </a:rPr>
                        <a:t>Hành vi không chịu đóng góp chi phí cấp dưỡng cho con như đã thoả thuận có lỗi cố ý, vi phạm quy định của Bộ luật Dân sự, không thực hiện nghĩa vụ của cha với con, khiến mẹ con bà N gặp nhiều khó khăn.</a:t>
                      </a: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tabLst>
                          <a:tab pos="5238750" algn="l"/>
                        </a:tabLst>
                      </a:pPr>
                      <a:r>
                        <a:rPr lang="en-US" sz="2000">
                          <a:effectLst/>
                        </a:rPr>
                        <a:t>Ông H vi phạm dân sự và phải chịu trách nhiệm dân sự.</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956058045"/>
                  </a:ext>
                </a:extLst>
              </a:tr>
            </a:tbl>
          </a:graphicData>
        </a:graphic>
      </p:graphicFrame>
    </p:spTree>
    <p:extLst>
      <p:ext uri="{BB962C8B-B14F-4D97-AF65-F5344CB8AC3E}">
        <p14:creationId xmlns:p14="http://schemas.microsoft.com/office/powerpoint/2010/main" val="14549410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75772" y="226786"/>
          <a:ext cx="8548913" cy="4696334"/>
        </p:xfrm>
        <a:graphic>
          <a:graphicData uri="http://schemas.openxmlformats.org/drawingml/2006/table">
            <a:tbl>
              <a:tblPr firstRow="1" firstCol="1" bandRow="1">
                <a:tableStyleId>{11F0968E-4D6A-4944-B507-FFABE08E3E8F}</a:tableStyleId>
              </a:tblPr>
              <a:tblGrid>
                <a:gridCol w="1132114">
                  <a:extLst>
                    <a:ext uri="{9D8B030D-6E8A-4147-A177-3AD203B41FA5}">
                      <a16:colId xmlns:a16="http://schemas.microsoft.com/office/drawing/2014/main" val="2937432124"/>
                    </a:ext>
                  </a:extLst>
                </a:gridCol>
                <a:gridCol w="4905828">
                  <a:extLst>
                    <a:ext uri="{9D8B030D-6E8A-4147-A177-3AD203B41FA5}">
                      <a16:colId xmlns:a16="http://schemas.microsoft.com/office/drawing/2014/main" val="999229208"/>
                    </a:ext>
                  </a:extLst>
                </a:gridCol>
                <a:gridCol w="2510971">
                  <a:extLst>
                    <a:ext uri="{9D8B030D-6E8A-4147-A177-3AD203B41FA5}">
                      <a16:colId xmlns:a16="http://schemas.microsoft.com/office/drawing/2014/main" val="3437772831"/>
                    </a:ext>
                  </a:extLst>
                </a:gridCol>
              </a:tblGrid>
              <a:tr h="922509">
                <a:tc>
                  <a:txBody>
                    <a:bodyPr/>
                    <a:lstStyle/>
                    <a:p>
                      <a:pPr marL="0" marR="0" algn="ctr">
                        <a:lnSpc>
                          <a:spcPct val="150000"/>
                        </a:lnSpc>
                        <a:spcBef>
                          <a:spcPts val="100"/>
                        </a:spcBef>
                        <a:spcAft>
                          <a:spcPts val="100"/>
                        </a:spcAft>
                      </a:pPr>
                      <a:r>
                        <a:rPr lang="en-US" sz="2000" b="1">
                          <a:effectLst/>
                        </a:rPr>
                        <a:t>Tình huống</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lnSpc>
                          <a:spcPct val="150000"/>
                        </a:lnSpc>
                        <a:spcBef>
                          <a:spcPts val="100"/>
                        </a:spcBef>
                        <a:spcAft>
                          <a:spcPts val="100"/>
                        </a:spcAft>
                      </a:pPr>
                      <a:r>
                        <a:rPr lang="en-US" sz="2000" b="1">
                          <a:effectLst/>
                        </a:rPr>
                        <a:t>Phân tích, đánh giá hành vi</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lnSpc>
                          <a:spcPct val="150000"/>
                        </a:lnSpc>
                        <a:spcBef>
                          <a:spcPts val="100"/>
                        </a:spcBef>
                        <a:spcAft>
                          <a:spcPts val="100"/>
                        </a:spcAft>
                      </a:pPr>
                      <a:r>
                        <a:rPr lang="en-US" sz="2000" b="1">
                          <a:effectLst/>
                        </a:rPr>
                        <a:t>Loại vi phạm và</a:t>
                      </a:r>
                    </a:p>
                    <a:p>
                      <a:pPr marL="0" marR="0" algn="ctr">
                        <a:lnSpc>
                          <a:spcPct val="150000"/>
                        </a:lnSpc>
                        <a:spcBef>
                          <a:spcPts val="100"/>
                        </a:spcBef>
                        <a:spcAft>
                          <a:spcPts val="100"/>
                        </a:spcAft>
                      </a:pPr>
                      <a:r>
                        <a:rPr lang="en-US" sz="2000" b="1">
                          <a:effectLst/>
                        </a:rPr>
                        <a:t>trách nhiệm pháp lí</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extLst>
                  <a:ext uri="{0D108BD9-81ED-4DB2-BD59-A6C34878D82A}">
                    <a16:rowId xmlns:a16="http://schemas.microsoft.com/office/drawing/2014/main" val="628188811"/>
                  </a:ext>
                </a:extLst>
              </a:tr>
              <a:tr h="3756534">
                <a:tc>
                  <a:txBody>
                    <a:bodyPr/>
                    <a:lstStyle/>
                    <a:p>
                      <a:pPr marL="0" marR="0" algn="ctr">
                        <a:lnSpc>
                          <a:spcPct val="150000"/>
                        </a:lnSpc>
                        <a:spcBef>
                          <a:spcPts val="100"/>
                        </a:spcBef>
                        <a:spcAft>
                          <a:spcPts val="100"/>
                        </a:spcAft>
                        <a:tabLst>
                          <a:tab pos="5238750" algn="l"/>
                        </a:tabLst>
                      </a:pPr>
                      <a:r>
                        <a:rPr lang="en-US" sz="2000">
                          <a:effectLst/>
                        </a:rPr>
                        <a:t>Tình</a:t>
                      </a:r>
                      <a:r>
                        <a:rPr lang="en-US" sz="2000" baseline="0">
                          <a:effectLst/>
                        </a:rPr>
                        <a:t> huống 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342900" marR="0" indent="-342900" algn="just">
                        <a:lnSpc>
                          <a:spcPct val="150000"/>
                        </a:lnSpc>
                        <a:spcBef>
                          <a:spcPts val="100"/>
                        </a:spcBef>
                        <a:spcAft>
                          <a:spcPts val="100"/>
                        </a:spcAft>
                        <a:buFont typeface="Arial" panose="020B0604020202020204" pitchFamily="34" charset="0"/>
                        <a:buChar char="•"/>
                        <a:tabLst>
                          <a:tab pos="5238750" algn="l"/>
                        </a:tabLst>
                      </a:pPr>
                      <a:r>
                        <a:rPr lang="vi-VN" sz="2000">
                          <a:effectLst/>
                        </a:rPr>
                        <a:t>Chị P có đủ năng lực trách nhiệm pháp lí (đáp ứng yêu cầu về độ tuổi và tình trạng sức khoẻ). </a:t>
                      </a:r>
                      <a:endParaRPr lang="en-US" sz="2000">
                        <a:effectLst/>
                      </a:endParaRPr>
                    </a:p>
                    <a:p>
                      <a:pPr marL="342900" marR="0" indent="-342900" algn="just">
                        <a:lnSpc>
                          <a:spcPct val="150000"/>
                        </a:lnSpc>
                        <a:spcBef>
                          <a:spcPts val="100"/>
                        </a:spcBef>
                        <a:spcAft>
                          <a:spcPts val="100"/>
                        </a:spcAft>
                        <a:buFont typeface="Arial" panose="020B0604020202020204" pitchFamily="34" charset="0"/>
                        <a:buChar char="•"/>
                        <a:tabLst>
                          <a:tab pos="5238750" algn="l"/>
                        </a:tabLst>
                      </a:pPr>
                      <a:r>
                        <a:rPr lang="vi-VN" sz="2000">
                          <a:effectLst/>
                        </a:rPr>
                        <a:t>Hành vi không đeo khẩu trang trong quá trình làm việc của chị P có lỗi cố ý, vi phạm quy định của công ty, gây ảnh hưởng tiêu cực đến vấn đề an toàn vệ sinh thực phẩm.</a:t>
                      </a: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tabLst>
                          <a:tab pos="5238750" algn="l"/>
                        </a:tabLst>
                      </a:pPr>
                      <a:r>
                        <a:rPr lang="en-US" sz="2000">
                          <a:effectLst/>
                        </a:rPr>
                        <a:t>Chị P vi phạm kỉ luật và phải chịu trách nhiệm kỉ luật.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7206" marR="472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956058045"/>
                  </a:ext>
                </a:extLst>
              </a:tr>
            </a:tbl>
          </a:graphicData>
        </a:graphic>
      </p:graphicFrame>
    </p:spTree>
    <p:extLst>
      <p:ext uri="{BB962C8B-B14F-4D97-AF65-F5344CB8AC3E}">
        <p14:creationId xmlns:p14="http://schemas.microsoft.com/office/powerpoint/2010/main" val="4972221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pSp>
        <p:nvGrpSpPr>
          <p:cNvPr id="29" name="Group 28"/>
          <p:cNvGrpSpPr/>
          <p:nvPr/>
        </p:nvGrpSpPr>
        <p:grpSpPr>
          <a:xfrm>
            <a:off x="1728801" y="111431"/>
            <a:ext cx="5873010" cy="577081"/>
            <a:chOff x="1943099" y="2886619"/>
            <a:chExt cx="5873010" cy="577081"/>
          </a:xfrm>
        </p:grpSpPr>
        <p:sp>
          <p:nvSpPr>
            <p:cNvPr id="30" name="TextBox 29">
              <a:extLst>
                <a:ext uri="{FF2B5EF4-FFF2-40B4-BE49-F238E27FC236}">
                  <a16:creationId xmlns:a16="http://schemas.microsoft.com/office/drawing/2014/main" id="{0BE89C69-1BA8-2F2F-01BF-6D0FE11A63EB}"/>
                </a:ext>
              </a:extLst>
            </p:cNvPr>
            <p:cNvSpPr txBox="1"/>
            <p:nvPr/>
          </p:nvSpPr>
          <p:spPr>
            <a:xfrm>
              <a:off x="1943099" y="2886619"/>
              <a:ext cx="5873010" cy="57708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Nhiệm vụ 4: Nhận xét hành vi của chủ thể</a:t>
              </a:r>
              <a:endParaRPr kumimoji="0" lang="vi-VN" sz="21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31" name="Picture 30">
              <a:extLst>
                <a:ext uri="{FF2B5EF4-FFF2-40B4-BE49-F238E27FC236}">
                  <a16:creationId xmlns:a16="http://schemas.microsoft.com/office/drawing/2014/main" id="{99F2CF33-BD32-103D-D3AC-F6099F5C40DD}"/>
                </a:ext>
              </a:extLst>
            </p:cNvPr>
            <p:cNvPicPr>
              <a:picLocks noChangeAspect="1"/>
            </p:cNvPicPr>
            <p:nvPr/>
          </p:nvPicPr>
          <p:blipFill>
            <a:blip r:embed="rId3"/>
            <a:stretch>
              <a:fillRect/>
            </a:stretch>
          </p:blipFill>
          <p:spPr>
            <a:xfrm rot="19882005">
              <a:off x="2080978" y="3003908"/>
              <a:ext cx="282613" cy="282613"/>
            </a:xfrm>
            <a:prstGeom prst="rect">
              <a:avLst/>
            </a:prstGeom>
          </p:spPr>
        </p:pic>
      </p:grpSp>
      <p:grpSp>
        <p:nvGrpSpPr>
          <p:cNvPr id="36" name="Group 35"/>
          <p:cNvGrpSpPr/>
          <p:nvPr/>
        </p:nvGrpSpPr>
        <p:grpSpPr>
          <a:xfrm>
            <a:off x="294112" y="744998"/>
            <a:ext cx="8516060" cy="1540788"/>
            <a:chOff x="320647" y="1908157"/>
            <a:chExt cx="8516060" cy="1540788"/>
          </a:xfrm>
        </p:grpSpPr>
        <p:sp>
          <p:nvSpPr>
            <p:cNvPr id="37" name="Rounded Rectangle 36"/>
            <p:cNvSpPr/>
            <p:nvPr/>
          </p:nvSpPr>
          <p:spPr>
            <a:xfrm>
              <a:off x="546975" y="1908157"/>
              <a:ext cx="8289732" cy="1540788"/>
            </a:xfrm>
            <a:prstGeom prst="roundRect">
              <a:avLst>
                <a:gd name="adj" fmla="val 13050"/>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1EFEE"/>
                </a:solidFill>
                <a:effectLst/>
                <a:uLnTx/>
                <a:uFillTx/>
                <a:latin typeface="Arial"/>
                <a:ea typeface="+mn-ea"/>
                <a:cs typeface="+mn-cs"/>
                <a:sym typeface="Arial"/>
              </a:endParaRPr>
            </a:p>
          </p:txBody>
        </p:sp>
        <p:pic>
          <p:nvPicPr>
            <p:cNvPr id="38" name="Picture 2" descr="https://cdn-icons-png.flaticon.com/128/5184/518459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647" y="2456397"/>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820364" y="1968388"/>
              <a:ext cx="7960930" cy="14203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1" u="none" strike="noStrike" kern="0" cap="none" spc="0" normalizeH="0" baseline="0" noProof="0">
                  <a:ln>
                    <a:noFill/>
                  </a:ln>
                  <a:solidFill>
                    <a:srgbClr val="000000"/>
                  </a:solidFill>
                  <a:effectLst/>
                  <a:uLnTx/>
                  <a:uFillTx/>
                  <a:latin typeface="Arial"/>
                  <a:cs typeface="Arial"/>
                  <a:sym typeface="Arial"/>
                </a:rPr>
                <a:t>Hoạt động </a:t>
              </a:r>
              <a:r>
                <a:rPr kumimoji="0" lang="vi-VN" sz="2000" b="0" i="1" u="none" strike="noStrike" kern="0" cap="none" spc="0" normalizeH="0" baseline="0" noProof="0">
                  <a:ln>
                    <a:noFill/>
                  </a:ln>
                  <a:solidFill>
                    <a:srgbClr val="000000"/>
                  </a:solidFill>
                  <a:effectLst/>
                  <a:uLnTx/>
                  <a:uFillTx/>
                  <a:latin typeface="Arial"/>
                  <a:cs typeface="Arial"/>
                  <a:sym typeface="Arial"/>
                </a:rPr>
                <a:t>nhóm</a:t>
              </a:r>
              <a:r>
                <a:rPr kumimoji="0" lang="en-US" sz="2000" b="0" i="1" u="none" strike="noStrike" kern="0" cap="none" spc="0" normalizeH="0" baseline="0" noProof="0">
                  <a:ln>
                    <a:noFill/>
                  </a:ln>
                  <a:solidFill>
                    <a:srgbClr val="000000"/>
                  </a:solidFill>
                  <a:effectLst/>
                  <a:uLnTx/>
                  <a:uFillTx/>
                  <a:latin typeface="Arial"/>
                  <a:cs typeface="Arial"/>
                  <a:sym typeface="Arial"/>
                </a:rPr>
                <a:t> và trả lời</a:t>
              </a:r>
              <a:r>
                <a:rPr kumimoji="0" lang="vi-VN" sz="2000" b="0" i="1" u="none" strike="noStrike" kern="0" cap="none" spc="0" normalizeH="0" baseline="0" noProof="0">
                  <a:ln>
                    <a:noFill/>
                  </a:ln>
                  <a:solidFill>
                    <a:srgbClr val="000000"/>
                  </a:solidFill>
                  <a:effectLst/>
                  <a:uLnTx/>
                  <a:uFillTx/>
                  <a:latin typeface="Arial"/>
                  <a:cs typeface="Arial"/>
                  <a:sym typeface="Arial"/>
                </a:rPr>
                <a:t>: </a:t>
              </a:r>
              <a:r>
                <a:rPr kumimoji="0" lang="vi-VN" sz="2000" b="0" i="0" u="none" strike="noStrike" kern="0" cap="none" spc="0" normalizeH="0" baseline="0" noProof="0">
                  <a:ln>
                    <a:noFill/>
                  </a:ln>
                  <a:solidFill>
                    <a:srgbClr val="000000"/>
                  </a:solidFill>
                  <a:effectLst/>
                  <a:uLnTx/>
                  <a:uFillTx/>
                  <a:latin typeface="Arial"/>
                  <a:cs typeface="Arial"/>
                  <a:sym typeface="Arial"/>
                </a:rPr>
                <a:t>Em hãy nhận xét hành vi của mỗi chủ thể trong các tình huống sau và tư vấn cho các chủ thể để phòng tránh các hành vi vi phạm pháp luật.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Google Shape;3209;p151"/>
          <p:cNvSpPr/>
          <p:nvPr/>
        </p:nvSpPr>
        <p:spPr>
          <a:xfrm>
            <a:off x="294112" y="2448598"/>
            <a:ext cx="8516060" cy="2498676"/>
          </a:xfrm>
          <a:prstGeom prst="roundRect">
            <a:avLst>
              <a:gd name="adj" fmla="val 6471"/>
            </a:avLst>
          </a:prstGeom>
          <a:solidFill>
            <a:schemeClr val="accent6"/>
          </a:solidFill>
          <a:ln w="9525">
            <a:solidFill>
              <a:srgbClr val="000000"/>
            </a:solidFill>
          </a:ln>
        </p:spPr>
        <p:txBody>
          <a:bodyPr spcFirstLastPara="1" wrap="square" lIns="91425" tIns="91425" rIns="91425" bIns="91425" anchor="ctr" anchorCtr="0">
            <a:no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Nhóm </a:t>
            </a:r>
            <a:r>
              <a:rPr kumimoji="0" lang="en-US"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chẵn</a:t>
            </a: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 Hai bạn H và C (15 tuổi) chơi thân với nhau từ nhỏ. Một lần, H vô tình biết C đang có ý định tụ tập cùng nhóm bạn xấu gây gổ đánh nhau. H lo lắng nếu C đánh nhau sẽ bị công an bắt nên can ngăn nhưng bị C gạt đi vì cho rằng mình còn nhỏ nên có đánh nhau cũng không bị xử phạt.</a:t>
            </a:r>
          </a:p>
        </p:txBody>
      </p:sp>
    </p:spTree>
    <p:extLst>
      <p:ext uri="{BB962C8B-B14F-4D97-AF65-F5344CB8AC3E}">
        <p14:creationId xmlns:p14="http://schemas.microsoft.com/office/powerpoint/2010/main" val="96790435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6" name="Google Shape;786;p43"/>
          <p:cNvSpPr/>
          <p:nvPr/>
        </p:nvSpPr>
        <p:spPr>
          <a:xfrm>
            <a:off x="1785063" y="1710343"/>
            <a:ext cx="645000" cy="8190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a:t>1</a:t>
            </a:r>
            <a:endParaRPr sz="3500" b="1"/>
          </a:p>
        </p:txBody>
      </p:sp>
      <p:sp>
        <p:nvSpPr>
          <p:cNvPr id="787" name="Google Shape;787;p43"/>
          <p:cNvSpPr/>
          <p:nvPr/>
        </p:nvSpPr>
        <p:spPr>
          <a:xfrm>
            <a:off x="6713938" y="1710343"/>
            <a:ext cx="645000" cy="8190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a:t>2</a:t>
            </a:r>
            <a:endParaRPr sz="3500" b="1"/>
          </a:p>
        </p:txBody>
      </p:sp>
      <p:sp>
        <p:nvSpPr>
          <p:cNvPr id="58" name="TextBox 57"/>
          <p:cNvSpPr txBox="1"/>
          <p:nvPr/>
        </p:nvSpPr>
        <p:spPr>
          <a:xfrm>
            <a:off x="0" y="321132"/>
            <a:ext cx="9144000" cy="630942"/>
          </a:xfrm>
          <a:prstGeom prst="rect">
            <a:avLst/>
          </a:prstGeom>
          <a:noFill/>
        </p:spPr>
        <p:txBody>
          <a:bodyPr wrap="square" rtlCol="0">
            <a:spAutoFit/>
          </a:bodyPr>
          <a:lstStyle/>
          <a:p>
            <a:pPr algn="ctr"/>
            <a:r>
              <a:rPr lang="en-US" sz="3500" b="1">
                <a:solidFill>
                  <a:srgbClr val="434343"/>
                </a:solidFill>
              </a:rPr>
              <a:t>NỘI DUNG BÀI HỌC</a:t>
            </a:r>
          </a:p>
        </p:txBody>
      </p:sp>
      <p:sp>
        <p:nvSpPr>
          <p:cNvPr id="59" name="TextBox 58"/>
          <p:cNvSpPr txBox="1"/>
          <p:nvPr/>
        </p:nvSpPr>
        <p:spPr>
          <a:xfrm>
            <a:off x="1323766" y="2799779"/>
            <a:ext cx="1567594" cy="1131848"/>
          </a:xfrm>
          <a:prstGeom prst="rect">
            <a:avLst/>
          </a:prstGeom>
          <a:noFill/>
        </p:spPr>
        <p:txBody>
          <a:bodyPr wrap="square" rtlCol="0">
            <a:spAutoFit/>
          </a:bodyPr>
          <a:lstStyle/>
          <a:p>
            <a:pPr algn="ctr">
              <a:lnSpc>
                <a:spcPct val="150000"/>
              </a:lnSpc>
            </a:pPr>
            <a:r>
              <a:rPr lang="en-US" sz="2400"/>
              <a:t>Vi phạm pháp luật</a:t>
            </a:r>
            <a:endParaRPr lang="vi-VN" sz="2400"/>
          </a:p>
        </p:txBody>
      </p:sp>
      <p:sp>
        <p:nvSpPr>
          <p:cNvPr id="60" name="TextBox 59"/>
          <p:cNvSpPr txBox="1"/>
          <p:nvPr/>
        </p:nvSpPr>
        <p:spPr>
          <a:xfrm>
            <a:off x="6075122" y="2765539"/>
            <a:ext cx="1922631" cy="1200329"/>
          </a:xfrm>
          <a:prstGeom prst="rect">
            <a:avLst/>
          </a:prstGeom>
          <a:noFill/>
        </p:spPr>
        <p:txBody>
          <a:bodyPr wrap="square" rtlCol="0">
            <a:spAutoFit/>
          </a:bodyPr>
          <a:lstStyle/>
          <a:p>
            <a:pPr algn="ctr">
              <a:lnSpc>
                <a:spcPct val="150000"/>
              </a:lnSpc>
            </a:pPr>
            <a:r>
              <a:rPr lang="en-US" sz="2400"/>
              <a:t>Trách nhiệm pháp lí</a:t>
            </a:r>
            <a:endParaRPr lang="vi-VN" sz="2400"/>
          </a:p>
        </p:txBody>
      </p:sp>
      <p:grpSp>
        <p:nvGrpSpPr>
          <p:cNvPr id="61" name="Google Shape;788;p43"/>
          <p:cNvGrpSpPr/>
          <p:nvPr/>
        </p:nvGrpSpPr>
        <p:grpSpPr>
          <a:xfrm>
            <a:off x="3468795" y="1186770"/>
            <a:ext cx="2206454" cy="2858880"/>
            <a:chOff x="3468795" y="1186770"/>
            <a:chExt cx="2206454" cy="2858880"/>
          </a:xfrm>
        </p:grpSpPr>
        <p:grpSp>
          <p:nvGrpSpPr>
            <p:cNvPr id="62" name="Google Shape;789;p43"/>
            <p:cNvGrpSpPr/>
            <p:nvPr/>
          </p:nvGrpSpPr>
          <p:grpSpPr>
            <a:xfrm rot="2132500">
              <a:off x="3711320" y="1557967"/>
              <a:ext cx="1721403" cy="1386147"/>
              <a:chOff x="715099" y="1369529"/>
              <a:chExt cx="1721388" cy="1386135"/>
            </a:xfrm>
          </p:grpSpPr>
          <p:sp>
            <p:nvSpPr>
              <p:cNvPr id="72" name="Google Shape;790;p43"/>
              <p:cNvSpPr/>
              <p:nvPr/>
            </p:nvSpPr>
            <p:spPr>
              <a:xfrm>
                <a:off x="715099" y="1369529"/>
                <a:ext cx="1721388" cy="1386135"/>
              </a:xfrm>
              <a:custGeom>
                <a:avLst/>
                <a:gdLst/>
                <a:ahLst/>
                <a:cxnLst/>
                <a:rect l="l" t="t" r="r" b="b"/>
                <a:pathLst>
                  <a:path w="11973" h="9641" extrusionOk="0">
                    <a:moveTo>
                      <a:pt x="9820" y="1"/>
                    </a:moveTo>
                    <a:lnTo>
                      <a:pt x="1" y="3363"/>
                    </a:lnTo>
                    <a:lnTo>
                      <a:pt x="2147" y="9641"/>
                    </a:lnTo>
                    <a:lnTo>
                      <a:pt x="11973" y="6272"/>
                    </a:lnTo>
                    <a:lnTo>
                      <a:pt x="98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91;p43"/>
              <p:cNvSpPr/>
              <p:nvPr/>
            </p:nvSpPr>
            <p:spPr>
              <a:xfrm>
                <a:off x="782098" y="1654920"/>
                <a:ext cx="941279" cy="1051139"/>
              </a:xfrm>
              <a:custGeom>
                <a:avLst/>
                <a:gdLst/>
                <a:ahLst/>
                <a:cxnLst/>
                <a:rect l="l" t="t" r="r" b="b"/>
                <a:pathLst>
                  <a:path w="6547" h="7311" extrusionOk="0">
                    <a:moveTo>
                      <a:pt x="4543" y="1"/>
                    </a:moveTo>
                    <a:cubicBezTo>
                      <a:pt x="4543" y="1"/>
                      <a:pt x="1103" y="686"/>
                      <a:pt x="0" y="1211"/>
                    </a:cubicBezTo>
                    <a:lnTo>
                      <a:pt x="2087" y="7310"/>
                    </a:lnTo>
                    <a:cubicBezTo>
                      <a:pt x="2087" y="7310"/>
                      <a:pt x="5378" y="6028"/>
                      <a:pt x="6546" y="5861"/>
                    </a:cubicBezTo>
                    <a:lnTo>
                      <a:pt x="45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92;p43"/>
              <p:cNvSpPr/>
              <p:nvPr/>
            </p:nvSpPr>
            <p:spPr>
              <a:xfrm>
                <a:off x="808552" y="1666853"/>
                <a:ext cx="916550" cy="1004843"/>
              </a:xfrm>
              <a:custGeom>
                <a:avLst/>
                <a:gdLst/>
                <a:ahLst/>
                <a:cxnLst/>
                <a:rect l="l" t="t" r="r" b="b"/>
                <a:pathLst>
                  <a:path w="6375" h="6989" extrusionOk="0">
                    <a:moveTo>
                      <a:pt x="4311" y="1"/>
                    </a:moveTo>
                    <a:cubicBezTo>
                      <a:pt x="2160" y="1"/>
                      <a:pt x="1" y="961"/>
                      <a:pt x="1" y="961"/>
                    </a:cubicBezTo>
                    <a:lnTo>
                      <a:pt x="2070" y="6989"/>
                    </a:lnTo>
                    <a:cubicBezTo>
                      <a:pt x="3900" y="6321"/>
                      <a:pt x="6374" y="5778"/>
                      <a:pt x="6374" y="5778"/>
                    </a:cubicBezTo>
                    <a:lnTo>
                      <a:pt x="4389" y="1"/>
                    </a:lnTo>
                    <a:cubicBezTo>
                      <a:pt x="4363" y="1"/>
                      <a:pt x="4337" y="1"/>
                      <a:pt x="4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93;p43"/>
              <p:cNvSpPr/>
              <p:nvPr/>
            </p:nvSpPr>
            <p:spPr>
              <a:xfrm>
                <a:off x="833425" y="1636085"/>
                <a:ext cx="889952" cy="998805"/>
              </a:xfrm>
              <a:custGeom>
                <a:avLst/>
                <a:gdLst/>
                <a:ahLst/>
                <a:cxnLst/>
                <a:rect l="l" t="t" r="r" b="b"/>
                <a:pathLst>
                  <a:path w="6190" h="6947" extrusionOk="0">
                    <a:moveTo>
                      <a:pt x="4144" y="1"/>
                    </a:moveTo>
                    <a:cubicBezTo>
                      <a:pt x="4144" y="1"/>
                      <a:pt x="1658" y="186"/>
                      <a:pt x="1" y="937"/>
                    </a:cubicBezTo>
                    <a:lnTo>
                      <a:pt x="2177" y="6946"/>
                    </a:lnTo>
                    <a:cubicBezTo>
                      <a:pt x="2177" y="6946"/>
                      <a:pt x="4998" y="5980"/>
                      <a:pt x="6015" y="5980"/>
                    </a:cubicBezTo>
                    <a:cubicBezTo>
                      <a:pt x="6081" y="5980"/>
                      <a:pt x="6140" y="5984"/>
                      <a:pt x="6189" y="5992"/>
                    </a:cubicBezTo>
                    <a:lnTo>
                      <a:pt x="41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94;p43"/>
              <p:cNvSpPr/>
              <p:nvPr/>
            </p:nvSpPr>
            <p:spPr>
              <a:xfrm>
                <a:off x="891797" y="1619408"/>
                <a:ext cx="831580" cy="970050"/>
              </a:xfrm>
              <a:custGeom>
                <a:avLst/>
                <a:gdLst/>
                <a:ahLst/>
                <a:cxnLst/>
                <a:rect l="l" t="t" r="r" b="b"/>
                <a:pathLst>
                  <a:path w="5784" h="6747" extrusionOk="0">
                    <a:moveTo>
                      <a:pt x="2814" y="0"/>
                    </a:moveTo>
                    <a:cubicBezTo>
                      <a:pt x="2176" y="0"/>
                      <a:pt x="1221" y="131"/>
                      <a:pt x="0" y="671"/>
                    </a:cubicBezTo>
                    <a:lnTo>
                      <a:pt x="2081" y="6746"/>
                    </a:lnTo>
                    <a:cubicBezTo>
                      <a:pt x="2081" y="6746"/>
                      <a:pt x="4020" y="6041"/>
                      <a:pt x="5238" y="6041"/>
                    </a:cubicBezTo>
                    <a:cubicBezTo>
                      <a:pt x="5445" y="6041"/>
                      <a:pt x="5631" y="6061"/>
                      <a:pt x="5783" y="6108"/>
                    </a:cubicBezTo>
                    <a:lnTo>
                      <a:pt x="3738" y="117"/>
                    </a:lnTo>
                    <a:cubicBezTo>
                      <a:pt x="3738" y="117"/>
                      <a:pt x="3417" y="0"/>
                      <a:pt x="2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95;p43"/>
              <p:cNvSpPr/>
              <p:nvPr/>
            </p:nvSpPr>
            <p:spPr>
              <a:xfrm>
                <a:off x="1435259" y="1391814"/>
                <a:ext cx="924026" cy="1105917"/>
              </a:xfrm>
              <a:custGeom>
                <a:avLst/>
                <a:gdLst/>
                <a:ahLst/>
                <a:cxnLst/>
                <a:rect l="l" t="t" r="r" b="b"/>
                <a:pathLst>
                  <a:path w="6427" h="7692" extrusionOk="0">
                    <a:moveTo>
                      <a:pt x="4340" y="1"/>
                    </a:moveTo>
                    <a:cubicBezTo>
                      <a:pt x="3148" y="257"/>
                      <a:pt x="0" y="1831"/>
                      <a:pt x="0" y="1831"/>
                    </a:cubicBezTo>
                    <a:lnTo>
                      <a:pt x="2003" y="7691"/>
                    </a:lnTo>
                    <a:cubicBezTo>
                      <a:pt x="3035" y="7113"/>
                      <a:pt x="6427" y="6100"/>
                      <a:pt x="6427" y="6100"/>
                    </a:cubicBezTo>
                    <a:lnTo>
                      <a:pt x="43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96;p43"/>
              <p:cNvSpPr/>
              <p:nvPr/>
            </p:nvSpPr>
            <p:spPr>
              <a:xfrm>
                <a:off x="1439429" y="1389226"/>
                <a:ext cx="881325" cy="1108505"/>
              </a:xfrm>
              <a:custGeom>
                <a:avLst/>
                <a:gdLst/>
                <a:ahLst/>
                <a:cxnLst/>
                <a:rect l="l" t="t" r="r" b="b"/>
                <a:pathLst>
                  <a:path w="6130" h="7710" extrusionOk="0">
                    <a:moveTo>
                      <a:pt x="4061" y="1"/>
                    </a:moveTo>
                    <a:cubicBezTo>
                      <a:pt x="4061" y="1"/>
                      <a:pt x="1718" y="585"/>
                      <a:pt x="1" y="1932"/>
                    </a:cubicBezTo>
                    <a:lnTo>
                      <a:pt x="1986" y="7709"/>
                    </a:lnTo>
                    <a:cubicBezTo>
                      <a:pt x="1986" y="7709"/>
                      <a:pt x="4270" y="6618"/>
                      <a:pt x="6130" y="6028"/>
                    </a:cubicBezTo>
                    <a:lnTo>
                      <a:pt x="40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7;p43"/>
              <p:cNvSpPr/>
              <p:nvPr/>
            </p:nvSpPr>
            <p:spPr>
              <a:xfrm>
                <a:off x="1429221" y="1377293"/>
                <a:ext cx="835893" cy="1120439"/>
              </a:xfrm>
              <a:custGeom>
                <a:avLst/>
                <a:gdLst/>
                <a:ahLst/>
                <a:cxnLst/>
                <a:rect l="l" t="t" r="r" b="b"/>
                <a:pathLst>
                  <a:path w="5814" h="7793" extrusionOk="0">
                    <a:moveTo>
                      <a:pt x="3846" y="0"/>
                    </a:moveTo>
                    <a:cubicBezTo>
                      <a:pt x="2069" y="429"/>
                      <a:pt x="0" y="1801"/>
                      <a:pt x="0" y="1801"/>
                    </a:cubicBezTo>
                    <a:lnTo>
                      <a:pt x="2057" y="7792"/>
                    </a:lnTo>
                    <a:cubicBezTo>
                      <a:pt x="2606" y="7178"/>
                      <a:pt x="5813" y="6081"/>
                      <a:pt x="5813" y="6081"/>
                    </a:cubicBezTo>
                    <a:lnTo>
                      <a:pt x="38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98;p43"/>
              <p:cNvSpPr/>
              <p:nvPr/>
            </p:nvSpPr>
            <p:spPr>
              <a:xfrm>
                <a:off x="1429221" y="1370392"/>
                <a:ext cx="772346" cy="1127340"/>
              </a:xfrm>
              <a:custGeom>
                <a:avLst/>
                <a:gdLst/>
                <a:ahLst/>
                <a:cxnLst/>
                <a:rect l="l" t="t" r="r" b="b"/>
                <a:pathLst>
                  <a:path w="5372" h="7841" extrusionOk="0">
                    <a:moveTo>
                      <a:pt x="3291" y="1"/>
                    </a:moveTo>
                    <a:cubicBezTo>
                      <a:pt x="775" y="627"/>
                      <a:pt x="0" y="1849"/>
                      <a:pt x="0" y="1849"/>
                    </a:cubicBezTo>
                    <a:lnTo>
                      <a:pt x="2057" y="7840"/>
                    </a:lnTo>
                    <a:cubicBezTo>
                      <a:pt x="2683" y="6928"/>
                      <a:pt x="5372" y="6070"/>
                      <a:pt x="5372" y="6070"/>
                    </a:cubicBezTo>
                    <a:lnTo>
                      <a:pt x="32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99;p43"/>
              <p:cNvSpPr/>
              <p:nvPr/>
            </p:nvSpPr>
            <p:spPr>
              <a:xfrm>
                <a:off x="967996" y="1713867"/>
                <a:ext cx="433905" cy="74907"/>
              </a:xfrm>
              <a:custGeom>
                <a:avLst/>
                <a:gdLst/>
                <a:ahLst/>
                <a:cxnLst/>
                <a:rect l="l" t="t" r="r" b="b"/>
                <a:pathLst>
                  <a:path w="3018" h="521" extrusionOk="0">
                    <a:moveTo>
                      <a:pt x="2367" y="1"/>
                    </a:moveTo>
                    <a:cubicBezTo>
                      <a:pt x="1261" y="1"/>
                      <a:pt x="35" y="469"/>
                      <a:pt x="25" y="479"/>
                    </a:cubicBezTo>
                    <a:cubicBezTo>
                      <a:pt x="7" y="485"/>
                      <a:pt x="1" y="497"/>
                      <a:pt x="7" y="509"/>
                    </a:cubicBezTo>
                    <a:cubicBezTo>
                      <a:pt x="13" y="521"/>
                      <a:pt x="31" y="521"/>
                      <a:pt x="37" y="521"/>
                    </a:cubicBezTo>
                    <a:cubicBezTo>
                      <a:pt x="56" y="516"/>
                      <a:pt x="1269" y="54"/>
                      <a:pt x="2362" y="54"/>
                    </a:cubicBezTo>
                    <a:cubicBezTo>
                      <a:pt x="2579" y="54"/>
                      <a:pt x="2791" y="72"/>
                      <a:pt x="2988" y="116"/>
                    </a:cubicBezTo>
                    <a:lnTo>
                      <a:pt x="3006" y="116"/>
                    </a:lnTo>
                    <a:cubicBezTo>
                      <a:pt x="3006" y="116"/>
                      <a:pt x="3012" y="104"/>
                      <a:pt x="3012" y="80"/>
                    </a:cubicBezTo>
                    <a:cubicBezTo>
                      <a:pt x="3017" y="74"/>
                      <a:pt x="3012" y="62"/>
                      <a:pt x="2994" y="62"/>
                    </a:cubicBezTo>
                    <a:cubicBezTo>
                      <a:pt x="2796" y="19"/>
                      <a:pt x="2584" y="1"/>
                      <a:pt x="2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00;p43"/>
              <p:cNvSpPr/>
              <p:nvPr/>
            </p:nvSpPr>
            <p:spPr>
              <a:xfrm>
                <a:off x="1002358" y="1806745"/>
                <a:ext cx="432180" cy="81377"/>
              </a:xfrm>
              <a:custGeom>
                <a:avLst/>
                <a:gdLst/>
                <a:ahLst/>
                <a:cxnLst/>
                <a:rect l="l" t="t" r="r" b="b"/>
                <a:pathLst>
                  <a:path w="3006" h="566" extrusionOk="0">
                    <a:moveTo>
                      <a:pt x="2443" y="0"/>
                    </a:moveTo>
                    <a:cubicBezTo>
                      <a:pt x="1324" y="0"/>
                      <a:pt x="34" y="514"/>
                      <a:pt x="24" y="519"/>
                    </a:cubicBezTo>
                    <a:cubicBezTo>
                      <a:pt x="6" y="525"/>
                      <a:pt x="0" y="543"/>
                      <a:pt x="6" y="549"/>
                    </a:cubicBezTo>
                    <a:cubicBezTo>
                      <a:pt x="15" y="557"/>
                      <a:pt x="23" y="565"/>
                      <a:pt x="29" y="565"/>
                    </a:cubicBezTo>
                    <a:cubicBezTo>
                      <a:pt x="32" y="565"/>
                      <a:pt x="34" y="564"/>
                      <a:pt x="36" y="561"/>
                    </a:cubicBezTo>
                    <a:cubicBezTo>
                      <a:pt x="51" y="555"/>
                      <a:pt x="1325" y="48"/>
                      <a:pt x="2432" y="48"/>
                    </a:cubicBezTo>
                    <a:cubicBezTo>
                      <a:pt x="2618" y="48"/>
                      <a:pt x="2799" y="62"/>
                      <a:pt x="2969" y="96"/>
                    </a:cubicBezTo>
                    <a:lnTo>
                      <a:pt x="2975" y="96"/>
                    </a:lnTo>
                    <a:cubicBezTo>
                      <a:pt x="2981" y="96"/>
                      <a:pt x="2987" y="84"/>
                      <a:pt x="2999" y="72"/>
                    </a:cubicBezTo>
                    <a:cubicBezTo>
                      <a:pt x="3005" y="66"/>
                      <a:pt x="2999" y="48"/>
                      <a:pt x="2981" y="48"/>
                    </a:cubicBezTo>
                    <a:cubicBezTo>
                      <a:pt x="2811" y="15"/>
                      <a:pt x="2629" y="0"/>
                      <a:pt x="2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01;p43"/>
              <p:cNvSpPr/>
              <p:nvPr/>
            </p:nvSpPr>
            <p:spPr>
              <a:xfrm>
                <a:off x="1033988" y="1905517"/>
                <a:ext cx="432180" cy="79076"/>
              </a:xfrm>
              <a:custGeom>
                <a:avLst/>
                <a:gdLst/>
                <a:ahLst/>
                <a:cxnLst/>
                <a:rect l="l" t="t" r="r" b="b"/>
                <a:pathLst>
                  <a:path w="3006" h="550" extrusionOk="0">
                    <a:moveTo>
                      <a:pt x="2457" y="0"/>
                    </a:moveTo>
                    <a:cubicBezTo>
                      <a:pt x="2107" y="0"/>
                      <a:pt x="1670" y="60"/>
                      <a:pt x="1151" y="184"/>
                    </a:cubicBezTo>
                    <a:cubicBezTo>
                      <a:pt x="531" y="321"/>
                      <a:pt x="37" y="500"/>
                      <a:pt x="25" y="500"/>
                    </a:cubicBezTo>
                    <a:cubicBezTo>
                      <a:pt x="13" y="511"/>
                      <a:pt x="1" y="523"/>
                      <a:pt x="13" y="529"/>
                    </a:cubicBezTo>
                    <a:cubicBezTo>
                      <a:pt x="17" y="543"/>
                      <a:pt x="25" y="549"/>
                      <a:pt x="34" y="549"/>
                    </a:cubicBezTo>
                    <a:cubicBezTo>
                      <a:pt x="37" y="549"/>
                      <a:pt x="40" y="549"/>
                      <a:pt x="43" y="547"/>
                    </a:cubicBezTo>
                    <a:cubicBezTo>
                      <a:pt x="53" y="542"/>
                      <a:pt x="1478" y="51"/>
                      <a:pt x="2481" y="51"/>
                    </a:cubicBezTo>
                    <a:cubicBezTo>
                      <a:pt x="2664" y="51"/>
                      <a:pt x="2832" y="67"/>
                      <a:pt x="2976" y="106"/>
                    </a:cubicBezTo>
                    <a:lnTo>
                      <a:pt x="2994" y="106"/>
                    </a:lnTo>
                    <a:cubicBezTo>
                      <a:pt x="3000" y="106"/>
                      <a:pt x="3006" y="100"/>
                      <a:pt x="3006" y="94"/>
                    </a:cubicBezTo>
                    <a:cubicBezTo>
                      <a:pt x="3006" y="76"/>
                      <a:pt x="3006" y="64"/>
                      <a:pt x="2994" y="64"/>
                    </a:cubicBezTo>
                    <a:cubicBezTo>
                      <a:pt x="2846" y="22"/>
                      <a:pt x="2667" y="0"/>
                      <a:pt x="2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02;p43"/>
              <p:cNvSpPr/>
              <p:nvPr/>
            </p:nvSpPr>
            <p:spPr>
              <a:xfrm>
                <a:off x="1072663" y="2003859"/>
                <a:ext cx="427867" cy="88709"/>
              </a:xfrm>
              <a:custGeom>
                <a:avLst/>
                <a:gdLst/>
                <a:ahLst/>
                <a:cxnLst/>
                <a:rect l="l" t="t" r="r" b="b"/>
                <a:pathLst>
                  <a:path w="2976" h="617" extrusionOk="0">
                    <a:moveTo>
                      <a:pt x="2521" y="0"/>
                    </a:moveTo>
                    <a:cubicBezTo>
                      <a:pt x="1424" y="0"/>
                      <a:pt x="40" y="562"/>
                      <a:pt x="24" y="573"/>
                    </a:cubicBezTo>
                    <a:cubicBezTo>
                      <a:pt x="12" y="579"/>
                      <a:pt x="0" y="591"/>
                      <a:pt x="12" y="603"/>
                    </a:cubicBezTo>
                    <a:cubicBezTo>
                      <a:pt x="16" y="611"/>
                      <a:pt x="21" y="617"/>
                      <a:pt x="30" y="617"/>
                    </a:cubicBezTo>
                    <a:cubicBezTo>
                      <a:pt x="33" y="617"/>
                      <a:pt x="37" y="616"/>
                      <a:pt x="42" y="614"/>
                    </a:cubicBezTo>
                    <a:cubicBezTo>
                      <a:pt x="52" y="609"/>
                      <a:pt x="1449" y="46"/>
                      <a:pt x="2535" y="46"/>
                    </a:cubicBezTo>
                    <a:cubicBezTo>
                      <a:pt x="2678" y="46"/>
                      <a:pt x="2817" y="56"/>
                      <a:pt x="2945" y="78"/>
                    </a:cubicBezTo>
                    <a:lnTo>
                      <a:pt x="2957" y="78"/>
                    </a:lnTo>
                    <a:cubicBezTo>
                      <a:pt x="2963" y="78"/>
                      <a:pt x="2963" y="72"/>
                      <a:pt x="2969" y="54"/>
                    </a:cubicBezTo>
                    <a:cubicBezTo>
                      <a:pt x="2975" y="48"/>
                      <a:pt x="2969" y="36"/>
                      <a:pt x="2957" y="36"/>
                    </a:cubicBezTo>
                    <a:cubicBezTo>
                      <a:pt x="2820" y="11"/>
                      <a:pt x="2673" y="0"/>
                      <a:pt x="2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03;p43"/>
              <p:cNvSpPr/>
              <p:nvPr/>
            </p:nvSpPr>
            <p:spPr>
              <a:xfrm>
                <a:off x="1106019" y="2108382"/>
                <a:ext cx="430455" cy="85402"/>
              </a:xfrm>
              <a:custGeom>
                <a:avLst/>
                <a:gdLst/>
                <a:ahLst/>
                <a:cxnLst/>
                <a:rect l="l" t="t" r="r" b="b"/>
                <a:pathLst>
                  <a:path w="2994" h="594" extrusionOk="0">
                    <a:moveTo>
                      <a:pt x="2339" y="0"/>
                    </a:moveTo>
                    <a:cubicBezTo>
                      <a:pt x="1279" y="0"/>
                      <a:pt x="28" y="544"/>
                      <a:pt x="19" y="549"/>
                    </a:cubicBezTo>
                    <a:cubicBezTo>
                      <a:pt x="13" y="561"/>
                      <a:pt x="1" y="573"/>
                      <a:pt x="13" y="579"/>
                    </a:cubicBezTo>
                    <a:cubicBezTo>
                      <a:pt x="17" y="588"/>
                      <a:pt x="21" y="593"/>
                      <a:pt x="30" y="593"/>
                    </a:cubicBezTo>
                    <a:cubicBezTo>
                      <a:pt x="34" y="593"/>
                      <a:pt x="38" y="593"/>
                      <a:pt x="42" y="591"/>
                    </a:cubicBezTo>
                    <a:cubicBezTo>
                      <a:pt x="57" y="576"/>
                      <a:pt x="1294" y="38"/>
                      <a:pt x="2343" y="38"/>
                    </a:cubicBezTo>
                    <a:cubicBezTo>
                      <a:pt x="2565" y="38"/>
                      <a:pt x="2778" y="62"/>
                      <a:pt x="2970" y="120"/>
                    </a:cubicBezTo>
                    <a:lnTo>
                      <a:pt x="2982" y="120"/>
                    </a:lnTo>
                    <a:cubicBezTo>
                      <a:pt x="2994" y="120"/>
                      <a:pt x="2994" y="114"/>
                      <a:pt x="2994" y="114"/>
                    </a:cubicBezTo>
                    <a:cubicBezTo>
                      <a:pt x="2994" y="96"/>
                      <a:pt x="2994" y="84"/>
                      <a:pt x="2976" y="84"/>
                    </a:cubicBezTo>
                    <a:cubicBezTo>
                      <a:pt x="2781" y="25"/>
                      <a:pt x="2565" y="0"/>
                      <a:pt x="2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04;p43"/>
              <p:cNvSpPr/>
              <p:nvPr/>
            </p:nvSpPr>
            <p:spPr>
              <a:xfrm>
                <a:off x="1140380" y="2205861"/>
                <a:ext cx="437212" cy="86121"/>
              </a:xfrm>
              <a:custGeom>
                <a:avLst/>
                <a:gdLst/>
                <a:ahLst/>
                <a:cxnLst/>
                <a:rect l="l" t="t" r="r" b="b"/>
                <a:pathLst>
                  <a:path w="3041" h="599" extrusionOk="0">
                    <a:moveTo>
                      <a:pt x="2692" y="1"/>
                    </a:moveTo>
                    <a:cubicBezTo>
                      <a:pt x="1806" y="1"/>
                      <a:pt x="101" y="525"/>
                      <a:pt x="18" y="551"/>
                    </a:cubicBezTo>
                    <a:cubicBezTo>
                      <a:pt x="12" y="557"/>
                      <a:pt x="0" y="563"/>
                      <a:pt x="0" y="581"/>
                    </a:cubicBezTo>
                    <a:cubicBezTo>
                      <a:pt x="12" y="599"/>
                      <a:pt x="18" y="599"/>
                      <a:pt x="30" y="599"/>
                    </a:cubicBezTo>
                    <a:cubicBezTo>
                      <a:pt x="51" y="588"/>
                      <a:pt x="1826" y="47"/>
                      <a:pt x="2707" y="47"/>
                    </a:cubicBezTo>
                    <a:cubicBezTo>
                      <a:pt x="2827" y="47"/>
                      <a:pt x="2931" y="57"/>
                      <a:pt x="3011" y="80"/>
                    </a:cubicBezTo>
                    <a:lnTo>
                      <a:pt x="3029" y="80"/>
                    </a:lnTo>
                    <a:cubicBezTo>
                      <a:pt x="3035" y="80"/>
                      <a:pt x="3041" y="74"/>
                      <a:pt x="3035" y="68"/>
                    </a:cubicBezTo>
                    <a:cubicBezTo>
                      <a:pt x="3035" y="50"/>
                      <a:pt x="3035" y="38"/>
                      <a:pt x="3023" y="38"/>
                    </a:cubicBezTo>
                    <a:cubicBezTo>
                      <a:pt x="2936" y="12"/>
                      <a:pt x="2823" y="1"/>
                      <a:pt x="26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05;p43"/>
              <p:cNvSpPr/>
              <p:nvPr/>
            </p:nvSpPr>
            <p:spPr>
              <a:xfrm>
                <a:off x="1174598" y="2301614"/>
                <a:ext cx="427004" cy="89284"/>
              </a:xfrm>
              <a:custGeom>
                <a:avLst/>
                <a:gdLst/>
                <a:ahLst/>
                <a:cxnLst/>
                <a:rect l="l" t="t" r="r" b="b"/>
                <a:pathLst>
                  <a:path w="2970" h="621" extrusionOk="0">
                    <a:moveTo>
                      <a:pt x="2642" y="1"/>
                    </a:moveTo>
                    <a:cubicBezTo>
                      <a:pt x="1764" y="1"/>
                      <a:pt x="97" y="544"/>
                      <a:pt x="18" y="571"/>
                    </a:cubicBezTo>
                    <a:cubicBezTo>
                      <a:pt x="1" y="576"/>
                      <a:pt x="1" y="588"/>
                      <a:pt x="1" y="600"/>
                    </a:cubicBezTo>
                    <a:cubicBezTo>
                      <a:pt x="10" y="614"/>
                      <a:pt x="15" y="620"/>
                      <a:pt x="22" y="620"/>
                    </a:cubicBezTo>
                    <a:cubicBezTo>
                      <a:pt x="25" y="620"/>
                      <a:pt x="27" y="620"/>
                      <a:pt x="30" y="618"/>
                    </a:cubicBezTo>
                    <a:cubicBezTo>
                      <a:pt x="51" y="608"/>
                      <a:pt x="1758" y="48"/>
                      <a:pt x="2634" y="48"/>
                    </a:cubicBezTo>
                    <a:cubicBezTo>
                      <a:pt x="2754" y="48"/>
                      <a:pt x="2858" y="58"/>
                      <a:pt x="2940" y="82"/>
                    </a:cubicBezTo>
                    <a:lnTo>
                      <a:pt x="2952" y="82"/>
                    </a:lnTo>
                    <a:cubicBezTo>
                      <a:pt x="2964" y="82"/>
                      <a:pt x="2964" y="70"/>
                      <a:pt x="2970" y="64"/>
                    </a:cubicBezTo>
                    <a:cubicBezTo>
                      <a:pt x="2970" y="52"/>
                      <a:pt x="2970" y="34"/>
                      <a:pt x="2952" y="34"/>
                    </a:cubicBezTo>
                    <a:cubicBezTo>
                      <a:pt x="2867" y="11"/>
                      <a:pt x="2762" y="1"/>
                      <a:pt x="2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06;p43"/>
              <p:cNvSpPr/>
              <p:nvPr/>
            </p:nvSpPr>
            <p:spPr>
              <a:xfrm>
                <a:off x="1210542" y="2400818"/>
                <a:ext cx="425423" cy="95898"/>
              </a:xfrm>
              <a:custGeom>
                <a:avLst/>
                <a:gdLst/>
                <a:ahLst/>
                <a:cxnLst/>
                <a:rect l="l" t="t" r="r" b="b"/>
                <a:pathLst>
                  <a:path w="2959" h="667" extrusionOk="0">
                    <a:moveTo>
                      <a:pt x="2585" y="1"/>
                    </a:moveTo>
                    <a:cubicBezTo>
                      <a:pt x="1556" y="1"/>
                      <a:pt x="40" y="609"/>
                      <a:pt x="19" y="620"/>
                    </a:cubicBezTo>
                    <a:cubicBezTo>
                      <a:pt x="7" y="626"/>
                      <a:pt x="1" y="638"/>
                      <a:pt x="7" y="650"/>
                    </a:cubicBezTo>
                    <a:cubicBezTo>
                      <a:pt x="11" y="658"/>
                      <a:pt x="21" y="666"/>
                      <a:pt x="29" y="666"/>
                    </a:cubicBezTo>
                    <a:cubicBezTo>
                      <a:pt x="32" y="666"/>
                      <a:pt x="35" y="665"/>
                      <a:pt x="37" y="662"/>
                    </a:cubicBezTo>
                    <a:cubicBezTo>
                      <a:pt x="58" y="656"/>
                      <a:pt x="1567" y="50"/>
                      <a:pt x="2590" y="50"/>
                    </a:cubicBezTo>
                    <a:cubicBezTo>
                      <a:pt x="2711" y="50"/>
                      <a:pt x="2824" y="58"/>
                      <a:pt x="2928" y="77"/>
                    </a:cubicBezTo>
                    <a:lnTo>
                      <a:pt x="2934" y="77"/>
                    </a:lnTo>
                    <a:cubicBezTo>
                      <a:pt x="2940" y="77"/>
                      <a:pt x="2952" y="65"/>
                      <a:pt x="2952" y="53"/>
                    </a:cubicBezTo>
                    <a:cubicBezTo>
                      <a:pt x="2958" y="47"/>
                      <a:pt x="2952" y="30"/>
                      <a:pt x="2934" y="30"/>
                    </a:cubicBezTo>
                    <a:cubicBezTo>
                      <a:pt x="2827" y="10"/>
                      <a:pt x="2710" y="1"/>
                      <a:pt x="2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07;p43"/>
              <p:cNvSpPr/>
              <p:nvPr/>
            </p:nvSpPr>
            <p:spPr>
              <a:xfrm>
                <a:off x="1502114" y="1473190"/>
                <a:ext cx="378984" cy="220551"/>
              </a:xfrm>
              <a:custGeom>
                <a:avLst/>
                <a:gdLst/>
                <a:ahLst/>
                <a:cxnLst/>
                <a:rect l="l" t="t" r="r" b="b"/>
                <a:pathLst>
                  <a:path w="2636" h="1534" extrusionOk="0">
                    <a:moveTo>
                      <a:pt x="2605" y="1"/>
                    </a:moveTo>
                    <a:cubicBezTo>
                      <a:pt x="2593" y="7"/>
                      <a:pt x="793" y="549"/>
                      <a:pt x="6" y="1497"/>
                    </a:cubicBezTo>
                    <a:cubicBezTo>
                      <a:pt x="0" y="1503"/>
                      <a:pt x="0" y="1521"/>
                      <a:pt x="6" y="1527"/>
                    </a:cubicBezTo>
                    <a:cubicBezTo>
                      <a:pt x="12" y="1533"/>
                      <a:pt x="18" y="1533"/>
                      <a:pt x="30" y="1533"/>
                    </a:cubicBezTo>
                    <a:cubicBezTo>
                      <a:pt x="36" y="1533"/>
                      <a:pt x="36" y="1533"/>
                      <a:pt x="36" y="1527"/>
                    </a:cubicBezTo>
                    <a:cubicBezTo>
                      <a:pt x="817" y="585"/>
                      <a:pt x="2605" y="49"/>
                      <a:pt x="2623" y="43"/>
                    </a:cubicBezTo>
                    <a:cubicBezTo>
                      <a:pt x="2635" y="37"/>
                      <a:pt x="2635" y="31"/>
                      <a:pt x="2635" y="13"/>
                    </a:cubicBezTo>
                    <a:cubicBezTo>
                      <a:pt x="2629" y="1"/>
                      <a:pt x="2623" y="1"/>
                      <a:pt x="2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08;p43"/>
              <p:cNvSpPr/>
              <p:nvPr/>
            </p:nvSpPr>
            <p:spPr>
              <a:xfrm>
                <a:off x="1532881" y="1571819"/>
                <a:ext cx="382435" cy="211924"/>
              </a:xfrm>
              <a:custGeom>
                <a:avLst/>
                <a:gdLst/>
                <a:ahLst/>
                <a:cxnLst/>
                <a:rect l="l" t="t" r="r" b="b"/>
                <a:pathLst>
                  <a:path w="2660" h="1474" extrusionOk="0">
                    <a:moveTo>
                      <a:pt x="2630" y="1"/>
                    </a:moveTo>
                    <a:cubicBezTo>
                      <a:pt x="2606" y="1"/>
                      <a:pt x="806" y="519"/>
                      <a:pt x="7" y="1437"/>
                    </a:cubicBezTo>
                    <a:cubicBezTo>
                      <a:pt x="1" y="1443"/>
                      <a:pt x="1" y="1455"/>
                      <a:pt x="7" y="1467"/>
                    </a:cubicBezTo>
                    <a:cubicBezTo>
                      <a:pt x="13" y="1473"/>
                      <a:pt x="25" y="1473"/>
                      <a:pt x="30" y="1473"/>
                    </a:cubicBezTo>
                    <a:lnTo>
                      <a:pt x="42" y="1473"/>
                    </a:lnTo>
                    <a:cubicBezTo>
                      <a:pt x="835" y="567"/>
                      <a:pt x="2630" y="48"/>
                      <a:pt x="2648" y="42"/>
                    </a:cubicBezTo>
                    <a:cubicBezTo>
                      <a:pt x="2660" y="36"/>
                      <a:pt x="2660" y="30"/>
                      <a:pt x="2660" y="12"/>
                    </a:cubicBezTo>
                    <a:cubicBezTo>
                      <a:pt x="2654" y="1"/>
                      <a:pt x="2648" y="1"/>
                      <a:pt x="2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09;p43"/>
              <p:cNvSpPr/>
              <p:nvPr/>
            </p:nvSpPr>
            <p:spPr>
              <a:xfrm>
                <a:off x="1565518" y="1667572"/>
                <a:ext cx="382435" cy="217244"/>
              </a:xfrm>
              <a:custGeom>
                <a:avLst/>
                <a:gdLst/>
                <a:ahLst/>
                <a:cxnLst/>
                <a:rect l="l" t="t" r="r" b="b"/>
                <a:pathLst>
                  <a:path w="2660" h="1511" extrusionOk="0">
                    <a:moveTo>
                      <a:pt x="2629" y="0"/>
                    </a:moveTo>
                    <a:cubicBezTo>
                      <a:pt x="2626" y="0"/>
                      <a:pt x="2622" y="1"/>
                      <a:pt x="2618" y="2"/>
                    </a:cubicBezTo>
                    <a:cubicBezTo>
                      <a:pt x="2618" y="8"/>
                      <a:pt x="2111" y="181"/>
                      <a:pt x="1538" y="443"/>
                    </a:cubicBezTo>
                    <a:cubicBezTo>
                      <a:pt x="769" y="801"/>
                      <a:pt x="257" y="1153"/>
                      <a:pt x="12" y="1481"/>
                    </a:cubicBezTo>
                    <a:cubicBezTo>
                      <a:pt x="0" y="1487"/>
                      <a:pt x="12" y="1499"/>
                      <a:pt x="18" y="1511"/>
                    </a:cubicBezTo>
                    <a:lnTo>
                      <a:pt x="42" y="1511"/>
                    </a:lnTo>
                    <a:cubicBezTo>
                      <a:pt x="48" y="1511"/>
                      <a:pt x="48" y="1499"/>
                      <a:pt x="42" y="1499"/>
                    </a:cubicBezTo>
                    <a:cubicBezTo>
                      <a:pt x="608" y="748"/>
                      <a:pt x="2474" y="98"/>
                      <a:pt x="2623" y="50"/>
                    </a:cubicBezTo>
                    <a:lnTo>
                      <a:pt x="2635" y="50"/>
                    </a:lnTo>
                    <a:cubicBezTo>
                      <a:pt x="2647" y="38"/>
                      <a:pt x="2659" y="32"/>
                      <a:pt x="2647" y="20"/>
                    </a:cubicBezTo>
                    <a:cubicBezTo>
                      <a:pt x="2643" y="7"/>
                      <a:pt x="2638"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10;p43"/>
              <p:cNvSpPr/>
              <p:nvPr/>
            </p:nvSpPr>
            <p:spPr>
              <a:xfrm>
                <a:off x="1598873" y="1775833"/>
                <a:ext cx="385885" cy="203298"/>
              </a:xfrm>
              <a:custGeom>
                <a:avLst/>
                <a:gdLst/>
                <a:ahLst/>
                <a:cxnLst/>
                <a:rect l="l" t="t" r="r" b="b"/>
                <a:pathLst>
                  <a:path w="2684" h="1414" extrusionOk="0">
                    <a:moveTo>
                      <a:pt x="2654" y="0"/>
                    </a:moveTo>
                    <a:cubicBezTo>
                      <a:pt x="2636" y="0"/>
                      <a:pt x="770" y="531"/>
                      <a:pt x="13" y="1372"/>
                    </a:cubicBezTo>
                    <a:cubicBezTo>
                      <a:pt x="1" y="1384"/>
                      <a:pt x="1" y="1396"/>
                      <a:pt x="13" y="1402"/>
                    </a:cubicBezTo>
                    <a:cubicBezTo>
                      <a:pt x="19" y="1413"/>
                      <a:pt x="25" y="1413"/>
                      <a:pt x="31" y="1413"/>
                    </a:cubicBezTo>
                    <a:lnTo>
                      <a:pt x="48" y="1413"/>
                    </a:lnTo>
                    <a:cubicBezTo>
                      <a:pt x="800" y="579"/>
                      <a:pt x="2648" y="54"/>
                      <a:pt x="2672" y="48"/>
                    </a:cubicBezTo>
                    <a:cubicBezTo>
                      <a:pt x="2678" y="42"/>
                      <a:pt x="2684" y="30"/>
                      <a:pt x="2684" y="18"/>
                    </a:cubicBezTo>
                    <a:cubicBezTo>
                      <a:pt x="2678" y="0"/>
                      <a:pt x="2672" y="0"/>
                      <a:pt x="26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11;p43"/>
              <p:cNvSpPr/>
              <p:nvPr/>
            </p:nvSpPr>
            <p:spPr>
              <a:xfrm>
                <a:off x="1635823" y="1877050"/>
                <a:ext cx="381572" cy="211781"/>
              </a:xfrm>
              <a:custGeom>
                <a:avLst/>
                <a:gdLst/>
                <a:ahLst/>
                <a:cxnLst/>
                <a:rect l="l" t="t" r="r" b="b"/>
                <a:pathLst>
                  <a:path w="2654" h="1473" extrusionOk="0">
                    <a:moveTo>
                      <a:pt x="2629" y="0"/>
                    </a:moveTo>
                    <a:cubicBezTo>
                      <a:pt x="2605" y="6"/>
                      <a:pt x="680" y="501"/>
                      <a:pt x="6" y="1443"/>
                    </a:cubicBezTo>
                    <a:cubicBezTo>
                      <a:pt x="0" y="1455"/>
                      <a:pt x="6" y="1467"/>
                      <a:pt x="12" y="1473"/>
                    </a:cubicBezTo>
                    <a:lnTo>
                      <a:pt x="36" y="1473"/>
                    </a:lnTo>
                    <a:cubicBezTo>
                      <a:pt x="42" y="1473"/>
                      <a:pt x="54" y="1473"/>
                      <a:pt x="36" y="1461"/>
                    </a:cubicBezTo>
                    <a:cubicBezTo>
                      <a:pt x="698" y="531"/>
                      <a:pt x="2617" y="42"/>
                      <a:pt x="2635" y="36"/>
                    </a:cubicBezTo>
                    <a:cubicBezTo>
                      <a:pt x="2647" y="36"/>
                      <a:pt x="2653" y="30"/>
                      <a:pt x="2653" y="12"/>
                    </a:cubicBezTo>
                    <a:cubicBezTo>
                      <a:pt x="2653" y="6"/>
                      <a:pt x="2647"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12;p43"/>
              <p:cNvSpPr/>
              <p:nvPr/>
            </p:nvSpPr>
            <p:spPr>
              <a:xfrm>
                <a:off x="1660552" y="1975535"/>
                <a:ext cx="392786" cy="211062"/>
              </a:xfrm>
              <a:custGeom>
                <a:avLst/>
                <a:gdLst/>
                <a:ahLst/>
                <a:cxnLst/>
                <a:rect l="l" t="t" r="r" b="b"/>
                <a:pathLst>
                  <a:path w="2732" h="1468" extrusionOk="0">
                    <a:moveTo>
                      <a:pt x="2696" y="1"/>
                    </a:moveTo>
                    <a:cubicBezTo>
                      <a:pt x="2600" y="36"/>
                      <a:pt x="424" y="865"/>
                      <a:pt x="7" y="1437"/>
                    </a:cubicBezTo>
                    <a:cubicBezTo>
                      <a:pt x="1" y="1443"/>
                      <a:pt x="7" y="1461"/>
                      <a:pt x="13" y="1467"/>
                    </a:cubicBezTo>
                    <a:lnTo>
                      <a:pt x="43" y="1467"/>
                    </a:lnTo>
                    <a:cubicBezTo>
                      <a:pt x="454" y="901"/>
                      <a:pt x="2690" y="54"/>
                      <a:pt x="2714" y="42"/>
                    </a:cubicBezTo>
                    <a:cubicBezTo>
                      <a:pt x="2726" y="36"/>
                      <a:pt x="2732" y="24"/>
                      <a:pt x="2726" y="13"/>
                    </a:cubicBezTo>
                    <a:cubicBezTo>
                      <a:pt x="2720" y="1"/>
                      <a:pt x="2714" y="1"/>
                      <a:pt x="2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13;p43"/>
              <p:cNvSpPr/>
              <p:nvPr/>
            </p:nvSpPr>
            <p:spPr>
              <a:xfrm>
                <a:off x="1700090" y="2073733"/>
                <a:ext cx="386748" cy="202867"/>
              </a:xfrm>
              <a:custGeom>
                <a:avLst/>
                <a:gdLst/>
                <a:ahLst/>
                <a:cxnLst/>
                <a:rect l="l" t="t" r="r" b="b"/>
                <a:pathLst>
                  <a:path w="2690" h="1411" extrusionOk="0">
                    <a:moveTo>
                      <a:pt x="2660" y="1"/>
                    </a:moveTo>
                    <a:cubicBezTo>
                      <a:pt x="2657" y="1"/>
                      <a:pt x="2655" y="2"/>
                      <a:pt x="2653" y="3"/>
                    </a:cubicBezTo>
                    <a:cubicBezTo>
                      <a:pt x="2564" y="39"/>
                      <a:pt x="435" y="802"/>
                      <a:pt x="6" y="1380"/>
                    </a:cubicBezTo>
                    <a:cubicBezTo>
                      <a:pt x="0" y="1386"/>
                      <a:pt x="6" y="1404"/>
                      <a:pt x="12" y="1410"/>
                    </a:cubicBezTo>
                    <a:lnTo>
                      <a:pt x="42" y="1410"/>
                    </a:lnTo>
                    <a:cubicBezTo>
                      <a:pt x="465" y="838"/>
                      <a:pt x="2647" y="57"/>
                      <a:pt x="2665" y="45"/>
                    </a:cubicBezTo>
                    <a:cubicBezTo>
                      <a:pt x="2683" y="39"/>
                      <a:pt x="2689" y="33"/>
                      <a:pt x="2683" y="15"/>
                    </a:cubicBezTo>
                    <a:cubicBezTo>
                      <a:pt x="2679" y="6"/>
                      <a:pt x="2668" y="1"/>
                      <a:pt x="2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14;p43"/>
              <p:cNvSpPr/>
              <p:nvPr/>
            </p:nvSpPr>
            <p:spPr>
              <a:xfrm>
                <a:off x="1735170" y="2180413"/>
                <a:ext cx="388473" cy="194671"/>
              </a:xfrm>
              <a:custGeom>
                <a:avLst/>
                <a:gdLst/>
                <a:ahLst/>
                <a:cxnLst/>
                <a:rect l="l" t="t" r="r" b="b"/>
                <a:pathLst>
                  <a:path w="2702" h="1354" extrusionOk="0">
                    <a:moveTo>
                      <a:pt x="2672" y="1"/>
                    </a:moveTo>
                    <a:cubicBezTo>
                      <a:pt x="2654" y="6"/>
                      <a:pt x="680" y="567"/>
                      <a:pt x="7" y="1318"/>
                    </a:cubicBezTo>
                    <a:cubicBezTo>
                      <a:pt x="1" y="1324"/>
                      <a:pt x="1" y="1342"/>
                      <a:pt x="7" y="1348"/>
                    </a:cubicBezTo>
                    <a:cubicBezTo>
                      <a:pt x="13" y="1354"/>
                      <a:pt x="25" y="1354"/>
                      <a:pt x="30" y="1354"/>
                    </a:cubicBezTo>
                    <a:cubicBezTo>
                      <a:pt x="30" y="1354"/>
                      <a:pt x="36" y="1354"/>
                      <a:pt x="36" y="1348"/>
                    </a:cubicBezTo>
                    <a:cubicBezTo>
                      <a:pt x="710" y="609"/>
                      <a:pt x="2660" y="48"/>
                      <a:pt x="2684" y="42"/>
                    </a:cubicBezTo>
                    <a:cubicBezTo>
                      <a:pt x="2701" y="36"/>
                      <a:pt x="2701" y="30"/>
                      <a:pt x="2701" y="12"/>
                    </a:cubicBezTo>
                    <a:cubicBezTo>
                      <a:pt x="2690" y="1"/>
                      <a:pt x="2684" y="1"/>
                      <a:pt x="2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15;p43"/>
              <p:cNvSpPr/>
              <p:nvPr/>
            </p:nvSpPr>
            <p:spPr>
              <a:xfrm>
                <a:off x="1467752" y="1547808"/>
                <a:ext cx="128676" cy="289850"/>
              </a:xfrm>
              <a:custGeom>
                <a:avLst/>
                <a:gdLst/>
                <a:ahLst/>
                <a:cxnLst/>
                <a:rect l="l" t="t" r="r" b="b"/>
                <a:pathLst>
                  <a:path w="895" h="2016" extrusionOk="0">
                    <a:moveTo>
                      <a:pt x="328" y="1"/>
                    </a:moveTo>
                    <a:cubicBezTo>
                      <a:pt x="209" y="96"/>
                      <a:pt x="102" y="197"/>
                      <a:pt x="1" y="293"/>
                    </a:cubicBezTo>
                    <a:lnTo>
                      <a:pt x="585" y="2016"/>
                    </a:lnTo>
                    <a:lnTo>
                      <a:pt x="627" y="1521"/>
                    </a:lnTo>
                    <a:lnTo>
                      <a:pt x="895" y="1664"/>
                    </a:lnTo>
                    <a:lnTo>
                      <a:pt x="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816;p43"/>
            <p:cNvGrpSpPr/>
            <p:nvPr/>
          </p:nvGrpSpPr>
          <p:grpSpPr>
            <a:xfrm>
              <a:off x="4083500" y="3226650"/>
              <a:ext cx="741775" cy="819000"/>
              <a:chOff x="4083500" y="3226650"/>
              <a:chExt cx="741775" cy="819000"/>
            </a:xfrm>
          </p:grpSpPr>
          <p:sp>
            <p:nvSpPr>
              <p:cNvPr id="64" name="Google Shape;817;p43"/>
              <p:cNvSpPr/>
              <p:nvPr/>
            </p:nvSpPr>
            <p:spPr>
              <a:xfrm>
                <a:off x="4312145" y="3273660"/>
                <a:ext cx="438849" cy="425343"/>
              </a:xfrm>
              <a:custGeom>
                <a:avLst/>
                <a:gdLst/>
                <a:ahLst/>
                <a:cxnLst/>
                <a:rect l="l" t="t" r="r" b="b"/>
                <a:pathLst>
                  <a:path w="5069" h="4913" extrusionOk="0">
                    <a:moveTo>
                      <a:pt x="2533" y="0"/>
                    </a:moveTo>
                    <a:cubicBezTo>
                      <a:pt x="1385" y="0"/>
                      <a:pt x="255" y="801"/>
                      <a:pt x="42" y="2291"/>
                    </a:cubicBezTo>
                    <a:cubicBezTo>
                      <a:pt x="0" y="2607"/>
                      <a:pt x="42" y="2929"/>
                      <a:pt x="161" y="3227"/>
                    </a:cubicBezTo>
                    <a:cubicBezTo>
                      <a:pt x="632" y="4371"/>
                      <a:pt x="1589" y="4912"/>
                      <a:pt x="2533" y="4912"/>
                    </a:cubicBezTo>
                    <a:cubicBezTo>
                      <a:pt x="3680" y="4912"/>
                      <a:pt x="4808" y="4113"/>
                      <a:pt x="5020" y="2625"/>
                    </a:cubicBezTo>
                    <a:cubicBezTo>
                      <a:pt x="5068" y="2309"/>
                      <a:pt x="5032" y="1981"/>
                      <a:pt x="4901" y="1683"/>
                    </a:cubicBezTo>
                    <a:cubicBezTo>
                      <a:pt x="4431" y="540"/>
                      <a:pt x="3475" y="0"/>
                      <a:pt x="2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8;p43"/>
              <p:cNvSpPr/>
              <p:nvPr/>
            </p:nvSpPr>
            <p:spPr>
              <a:xfrm>
                <a:off x="4360107" y="3273314"/>
                <a:ext cx="412010" cy="348378"/>
              </a:xfrm>
              <a:custGeom>
                <a:avLst/>
                <a:gdLst/>
                <a:ahLst/>
                <a:cxnLst/>
                <a:rect l="l" t="t" r="r" b="b"/>
                <a:pathLst>
                  <a:path w="4759" h="4024" extrusionOk="0">
                    <a:moveTo>
                      <a:pt x="22" y="976"/>
                    </a:moveTo>
                    <a:lnTo>
                      <a:pt x="22" y="976"/>
                    </a:lnTo>
                    <a:cubicBezTo>
                      <a:pt x="15" y="984"/>
                      <a:pt x="8" y="993"/>
                      <a:pt x="1" y="1001"/>
                    </a:cubicBezTo>
                    <a:cubicBezTo>
                      <a:pt x="10" y="995"/>
                      <a:pt x="16" y="986"/>
                      <a:pt x="22" y="976"/>
                    </a:cubicBezTo>
                    <a:close/>
                    <a:moveTo>
                      <a:pt x="1983" y="1"/>
                    </a:moveTo>
                    <a:cubicBezTo>
                      <a:pt x="1252" y="1"/>
                      <a:pt x="528" y="327"/>
                      <a:pt x="43" y="948"/>
                    </a:cubicBezTo>
                    <a:cubicBezTo>
                      <a:pt x="34" y="956"/>
                      <a:pt x="28" y="966"/>
                      <a:pt x="22" y="976"/>
                    </a:cubicBezTo>
                    <a:lnTo>
                      <a:pt x="22" y="976"/>
                    </a:lnTo>
                    <a:cubicBezTo>
                      <a:pt x="507" y="408"/>
                      <a:pt x="1197" y="111"/>
                      <a:pt x="1896" y="111"/>
                    </a:cubicBezTo>
                    <a:cubicBezTo>
                      <a:pt x="2425" y="111"/>
                      <a:pt x="2958" y="280"/>
                      <a:pt x="3411" y="632"/>
                    </a:cubicBezTo>
                    <a:cubicBezTo>
                      <a:pt x="4460" y="1448"/>
                      <a:pt x="4663" y="2957"/>
                      <a:pt x="3876" y="4024"/>
                    </a:cubicBezTo>
                    <a:cubicBezTo>
                      <a:pt x="3894" y="4006"/>
                      <a:pt x="3912" y="3994"/>
                      <a:pt x="3924" y="3970"/>
                    </a:cubicBezTo>
                    <a:cubicBezTo>
                      <a:pt x="4759" y="2897"/>
                      <a:pt x="4562" y="1353"/>
                      <a:pt x="3489" y="518"/>
                    </a:cubicBezTo>
                    <a:cubicBezTo>
                      <a:pt x="3040" y="169"/>
                      <a:pt x="2510" y="1"/>
                      <a:pt x="1983" y="1"/>
                    </a:cubicBezTo>
                    <a:close/>
                  </a:path>
                </a:pathLst>
              </a:custGeom>
              <a:solidFill>
                <a:srgbClr val="43434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9;p43"/>
              <p:cNvSpPr/>
              <p:nvPr/>
            </p:nvSpPr>
            <p:spPr>
              <a:xfrm>
                <a:off x="4300803" y="3657274"/>
                <a:ext cx="104842" cy="116184"/>
              </a:xfrm>
              <a:custGeom>
                <a:avLst/>
                <a:gdLst/>
                <a:ahLst/>
                <a:cxnLst/>
                <a:rect l="l" t="t" r="r" b="b"/>
                <a:pathLst>
                  <a:path w="1211" h="1342" extrusionOk="0">
                    <a:moveTo>
                      <a:pt x="799" y="0"/>
                    </a:moveTo>
                    <a:lnTo>
                      <a:pt x="0" y="1020"/>
                    </a:lnTo>
                    <a:lnTo>
                      <a:pt x="412" y="1342"/>
                    </a:lnTo>
                    <a:lnTo>
                      <a:pt x="1211" y="322"/>
                    </a:lnTo>
                    <a:lnTo>
                      <a:pt x="7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20;p43"/>
              <p:cNvSpPr/>
              <p:nvPr/>
            </p:nvSpPr>
            <p:spPr>
              <a:xfrm>
                <a:off x="4329200" y="3660391"/>
                <a:ext cx="76965" cy="74368"/>
              </a:xfrm>
              <a:custGeom>
                <a:avLst/>
                <a:gdLst/>
                <a:ahLst/>
                <a:cxnLst/>
                <a:rect l="l" t="t" r="r" b="b"/>
                <a:pathLst>
                  <a:path w="889" h="859" extrusionOk="0">
                    <a:moveTo>
                      <a:pt x="322" y="0"/>
                    </a:moveTo>
                    <a:lnTo>
                      <a:pt x="0" y="417"/>
                    </a:lnTo>
                    <a:lnTo>
                      <a:pt x="567" y="859"/>
                    </a:lnTo>
                    <a:lnTo>
                      <a:pt x="889" y="447"/>
                    </a:lnTo>
                    <a:lnTo>
                      <a:pt x="3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1;p43"/>
              <p:cNvSpPr/>
              <p:nvPr/>
            </p:nvSpPr>
            <p:spPr>
              <a:xfrm>
                <a:off x="4311549" y="3730593"/>
                <a:ext cx="36708" cy="29522"/>
              </a:xfrm>
              <a:custGeom>
                <a:avLst/>
                <a:gdLst/>
                <a:ahLst/>
                <a:cxnLst/>
                <a:rect l="l" t="t" r="r" b="b"/>
                <a:pathLst>
                  <a:path w="424" h="341" extrusionOk="0">
                    <a:moveTo>
                      <a:pt x="12" y="1"/>
                    </a:moveTo>
                    <a:lnTo>
                      <a:pt x="0" y="19"/>
                    </a:lnTo>
                    <a:lnTo>
                      <a:pt x="412" y="341"/>
                    </a:lnTo>
                    <a:lnTo>
                      <a:pt x="424" y="323"/>
                    </a:lnTo>
                    <a:lnTo>
                      <a:pt x="12" y="1"/>
                    </a:lnTo>
                    <a:close/>
                  </a:path>
                </a:pathLst>
              </a:custGeom>
              <a:solidFill>
                <a:srgbClr val="43434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2;p43"/>
              <p:cNvSpPr/>
              <p:nvPr/>
            </p:nvSpPr>
            <p:spPr>
              <a:xfrm>
                <a:off x="4334308" y="3701687"/>
                <a:ext cx="36794" cy="29436"/>
              </a:xfrm>
              <a:custGeom>
                <a:avLst/>
                <a:gdLst/>
                <a:ahLst/>
                <a:cxnLst/>
                <a:rect l="l" t="t" r="r" b="b"/>
                <a:pathLst>
                  <a:path w="425" h="340" extrusionOk="0">
                    <a:moveTo>
                      <a:pt x="13" y="0"/>
                    </a:moveTo>
                    <a:lnTo>
                      <a:pt x="1" y="18"/>
                    </a:lnTo>
                    <a:lnTo>
                      <a:pt x="412" y="340"/>
                    </a:lnTo>
                    <a:lnTo>
                      <a:pt x="424" y="322"/>
                    </a:lnTo>
                    <a:lnTo>
                      <a:pt x="13" y="0"/>
                    </a:lnTo>
                    <a:close/>
                  </a:path>
                </a:pathLst>
              </a:custGeom>
              <a:solidFill>
                <a:srgbClr val="434343">
                  <a:alpha val="45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3;p43"/>
              <p:cNvSpPr/>
              <p:nvPr/>
            </p:nvSpPr>
            <p:spPr>
              <a:xfrm>
                <a:off x="4083500" y="3724889"/>
                <a:ext cx="273664" cy="320760"/>
              </a:xfrm>
              <a:custGeom>
                <a:avLst/>
                <a:gdLst/>
                <a:ahLst/>
                <a:cxnLst/>
                <a:rect l="l" t="t" r="r" b="b"/>
                <a:pathLst>
                  <a:path w="3161" h="3705" extrusionOk="0">
                    <a:moveTo>
                      <a:pt x="2528" y="0"/>
                    </a:moveTo>
                    <a:lnTo>
                      <a:pt x="143" y="3053"/>
                    </a:lnTo>
                    <a:cubicBezTo>
                      <a:pt x="0" y="3232"/>
                      <a:pt x="30" y="3488"/>
                      <a:pt x="209" y="3619"/>
                    </a:cubicBezTo>
                    <a:cubicBezTo>
                      <a:pt x="284" y="3677"/>
                      <a:pt x="373" y="3705"/>
                      <a:pt x="460" y="3705"/>
                    </a:cubicBezTo>
                    <a:cubicBezTo>
                      <a:pt x="581" y="3705"/>
                      <a:pt x="699" y="3651"/>
                      <a:pt x="775" y="3548"/>
                    </a:cubicBezTo>
                    <a:lnTo>
                      <a:pt x="3160" y="489"/>
                    </a:lnTo>
                    <a:lnTo>
                      <a:pt x="2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4;p43"/>
              <p:cNvSpPr/>
              <p:nvPr/>
            </p:nvSpPr>
            <p:spPr>
              <a:xfrm>
                <a:off x="4238296" y="3226650"/>
                <a:ext cx="586979" cy="519363"/>
              </a:xfrm>
              <a:custGeom>
                <a:avLst/>
                <a:gdLst/>
                <a:ahLst/>
                <a:cxnLst/>
                <a:rect l="l" t="t" r="r" b="b"/>
                <a:pathLst>
                  <a:path w="6780" h="5999" extrusionOk="0">
                    <a:moveTo>
                      <a:pt x="3394" y="543"/>
                    </a:moveTo>
                    <a:cubicBezTo>
                      <a:pt x="3922" y="543"/>
                      <a:pt x="4453" y="711"/>
                      <a:pt x="4902" y="1057"/>
                    </a:cubicBezTo>
                    <a:cubicBezTo>
                      <a:pt x="5975" y="1892"/>
                      <a:pt x="6160" y="3436"/>
                      <a:pt x="5331" y="4509"/>
                    </a:cubicBezTo>
                    <a:cubicBezTo>
                      <a:pt x="4843" y="5133"/>
                      <a:pt x="4117" y="5458"/>
                      <a:pt x="3386" y="5458"/>
                    </a:cubicBezTo>
                    <a:cubicBezTo>
                      <a:pt x="2858" y="5458"/>
                      <a:pt x="2326" y="5288"/>
                      <a:pt x="1879" y="4939"/>
                    </a:cubicBezTo>
                    <a:cubicBezTo>
                      <a:pt x="806" y="4104"/>
                      <a:pt x="621" y="2566"/>
                      <a:pt x="1450" y="1493"/>
                    </a:cubicBezTo>
                    <a:cubicBezTo>
                      <a:pt x="1935" y="868"/>
                      <a:pt x="2661" y="543"/>
                      <a:pt x="3394" y="543"/>
                    </a:cubicBezTo>
                    <a:close/>
                    <a:moveTo>
                      <a:pt x="3392" y="1"/>
                    </a:moveTo>
                    <a:cubicBezTo>
                      <a:pt x="2498" y="1"/>
                      <a:pt x="1615" y="398"/>
                      <a:pt x="1026" y="1153"/>
                    </a:cubicBezTo>
                    <a:cubicBezTo>
                      <a:pt x="1" y="2464"/>
                      <a:pt x="239" y="4354"/>
                      <a:pt x="1545" y="5368"/>
                    </a:cubicBezTo>
                    <a:cubicBezTo>
                      <a:pt x="2092" y="5792"/>
                      <a:pt x="2741" y="5998"/>
                      <a:pt x="3386" y="5998"/>
                    </a:cubicBezTo>
                    <a:cubicBezTo>
                      <a:pt x="4280" y="5998"/>
                      <a:pt x="5165" y="5602"/>
                      <a:pt x="5754" y="4843"/>
                    </a:cubicBezTo>
                    <a:cubicBezTo>
                      <a:pt x="6780" y="3537"/>
                      <a:pt x="6541" y="1654"/>
                      <a:pt x="5235" y="634"/>
                    </a:cubicBezTo>
                    <a:cubicBezTo>
                      <a:pt x="4686" y="207"/>
                      <a:pt x="4036" y="1"/>
                      <a:pt x="3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26179345"/>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10" name="Google Shape;3209;p151"/>
          <p:cNvSpPr/>
          <p:nvPr/>
        </p:nvSpPr>
        <p:spPr>
          <a:xfrm>
            <a:off x="485443" y="464457"/>
            <a:ext cx="8208614" cy="3543582"/>
          </a:xfrm>
          <a:prstGeom prst="roundRect">
            <a:avLst>
              <a:gd name="adj" fmla="val 6471"/>
            </a:avLst>
          </a:prstGeom>
          <a:solidFill>
            <a:schemeClr val="accent6"/>
          </a:solidFill>
          <a:ln w="9525">
            <a:solidFill>
              <a:srgbClr val="000000"/>
            </a:solidFill>
          </a:ln>
        </p:spPr>
        <p:txBody>
          <a:bodyPr spcFirstLastPara="1" wrap="square" lIns="91425" tIns="91425" rIns="91425" bIns="91425" anchor="ctr" anchorCtr="0">
            <a:no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Nhóm </a:t>
            </a:r>
            <a:r>
              <a:rPr kumimoji="0" lang="en-US"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lẻ</a:t>
            </a:r>
            <a:r>
              <a:rPr kumimoji="0" lang="vi-VN" sz="2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b) Bạn Y đang tưới nước cho cây cảnh ở trước cổng thì A (15 tuổi) – bạn cùng thôn đạp xe qua rủ đi giao hàng cùng. A lấy từ chiếc ba lô của mình một gói đồ được bọc kín trong túi bóng màu đen và vui mừng khoe với Y rằng mình sẽ được bà D trả 200.000 đồng tiền công nếu qua xã bên giao gói đồ này hộ bà. Y cảm thấy băn khoăn trong gói đồ đó chứa gì, nhưng A cũng không biết và chỉ muốn nhanh chóng giao xong đồ để được nhận tiền công.</a:t>
            </a:r>
          </a:p>
        </p:txBody>
      </p:sp>
    </p:spTree>
    <p:extLst>
      <p:ext uri="{BB962C8B-B14F-4D97-AF65-F5344CB8AC3E}">
        <p14:creationId xmlns:p14="http://schemas.microsoft.com/office/powerpoint/2010/main" val="16361249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p:cNvSpPr/>
          <p:nvPr/>
        </p:nvSpPr>
        <p:spPr>
          <a:xfrm>
            <a:off x="0" y="219529"/>
            <a:ext cx="2044700" cy="491672"/>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Trường hợp </a:t>
            </a:r>
            <a:r>
              <a:rPr kumimoji="0" lang="en-US" sz="2000" b="1" i="0" u="none" strike="noStrike" kern="0" cap="none" spc="0" normalizeH="0" baseline="0" noProof="0">
                <a:ln>
                  <a:noFill/>
                </a:ln>
                <a:solidFill>
                  <a:srgbClr val="FFFFFF"/>
                </a:solidFill>
                <a:effectLst/>
                <a:uLnTx/>
                <a:uFillTx/>
                <a:latin typeface="Arial"/>
                <a:ea typeface="+mn-ea"/>
                <a:cs typeface="+mn-cs"/>
                <a:sym typeface="Arial"/>
              </a:rPr>
              <a:t>a</a:t>
            </a:r>
            <a:r>
              <a:rPr kumimoji="0" lang="vi-VN" sz="2000" b="1"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 </a:t>
            </a:r>
            <a:endParaRPr kumimoji="0" lang="en-US" sz="20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CDC43038-46C3-9F58-E08A-F4D8E522DB97}"/>
              </a:ext>
            </a:extLst>
          </p:cNvPr>
          <p:cNvSpPr txBox="1"/>
          <p:nvPr/>
        </p:nvSpPr>
        <p:spPr>
          <a:xfrm>
            <a:off x="484416" y="711201"/>
            <a:ext cx="8253185" cy="37856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Tư vấn cho C: </a:t>
            </a:r>
            <a:endParaRPr kumimoji="0" lang="en-US"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Hành vi gây gổ đánh nhau là hành vi vi phạm quy định của pháp luật, xâm hại sức khoẻ, thân thể, tính mạng của người khác và sẽ phải chịu trách nhiệm pháp lí tương ứng. </a:t>
            </a:r>
            <a:endPar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Dù C mới 15 tuổi nhưng nếu cố ý gây sự đánh nhau thì C vẫn có thể bị cơ quan nhà nước có thẩm quyền xử lí theo quy định của pháp luật. → C nên tuân thủ các quy định của pháp luật để tránh gây nên những hậu quả đáng tiếc cho bản thân và người khác.</a:t>
            </a:r>
          </a:p>
        </p:txBody>
      </p:sp>
    </p:spTree>
    <p:extLst>
      <p:ext uri="{BB962C8B-B14F-4D97-AF65-F5344CB8AC3E}">
        <p14:creationId xmlns:p14="http://schemas.microsoft.com/office/powerpoint/2010/main" val="18601930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p:cNvSpPr/>
          <p:nvPr/>
        </p:nvSpPr>
        <p:spPr>
          <a:xfrm>
            <a:off x="0" y="219529"/>
            <a:ext cx="2044700" cy="491672"/>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Trường hợp </a:t>
            </a:r>
            <a:r>
              <a:rPr kumimoji="0" lang="en-US" sz="2000" b="1" i="0" u="none" strike="noStrike" kern="0" cap="none" spc="0" normalizeH="0" baseline="0" noProof="0">
                <a:ln>
                  <a:noFill/>
                </a:ln>
                <a:solidFill>
                  <a:srgbClr val="FFFFFF"/>
                </a:solidFill>
                <a:effectLst/>
                <a:uLnTx/>
                <a:uFillTx/>
                <a:latin typeface="Arial"/>
                <a:ea typeface="+mn-ea"/>
                <a:cs typeface="+mn-cs"/>
                <a:sym typeface="Arial"/>
              </a:rPr>
              <a:t>b</a:t>
            </a:r>
            <a:r>
              <a:rPr kumimoji="0" lang="vi-VN" sz="2000" b="1"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rPr>
              <a:t> </a:t>
            </a:r>
            <a:endParaRPr kumimoji="0" lang="en-US" sz="20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CDC43038-46C3-9F58-E08A-F4D8E522DB97}"/>
              </a:ext>
            </a:extLst>
          </p:cNvPr>
          <p:cNvSpPr txBox="1"/>
          <p:nvPr/>
        </p:nvSpPr>
        <p:spPr>
          <a:xfrm>
            <a:off x="484416" y="711201"/>
            <a:ext cx="8253185" cy="332398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Tư vấn cho A: </a:t>
            </a:r>
            <a:endParaRPr kumimoji="0" lang="en-US"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 không nên tự ý nhận lời khi được người khác nhờ cất giữ, vận chuyển, giao nhận bất cứ món đồ gì vì món đồ đó có thể là hàng cấm, vi phạm quy định của pháp luật. </a:t>
            </a:r>
            <a:endPar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 cần xác minh cẩn thận các món đồ được người khác nhờ giao, không nên nhận lời giao đồ cho người lạ. </a:t>
            </a:r>
            <a:endPar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 cần nâng cao cảnh giác để tránh vi phạm pháp luật.</a:t>
            </a:r>
          </a:p>
        </p:txBody>
      </p:sp>
    </p:spTree>
    <p:extLst>
      <p:ext uri="{BB962C8B-B14F-4D97-AF65-F5344CB8AC3E}">
        <p14:creationId xmlns:p14="http://schemas.microsoft.com/office/powerpoint/2010/main" val="26289163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30;p59"/>
          <p:cNvSpPr/>
          <p:nvPr/>
        </p:nvSpPr>
        <p:spPr>
          <a:xfrm>
            <a:off x="8173197" y="369210"/>
            <a:ext cx="664633" cy="657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604;p59"/>
          <p:cNvSpPr/>
          <p:nvPr/>
        </p:nvSpPr>
        <p:spPr>
          <a:xfrm>
            <a:off x="8335638" y="791881"/>
            <a:ext cx="501677" cy="241615"/>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8" name="Group 97"/>
          <p:cNvGrpSpPr/>
          <p:nvPr/>
        </p:nvGrpSpPr>
        <p:grpSpPr>
          <a:xfrm>
            <a:off x="223648" y="1460500"/>
            <a:ext cx="3683131" cy="3301346"/>
            <a:chOff x="223648" y="919589"/>
            <a:chExt cx="4286596" cy="3842257"/>
          </a:xfrm>
        </p:grpSpPr>
        <p:sp>
          <p:nvSpPr>
            <p:cNvPr id="19" name="Google Shape;1531;p59"/>
            <p:cNvSpPr/>
            <p:nvPr/>
          </p:nvSpPr>
          <p:spPr>
            <a:xfrm>
              <a:off x="223648" y="919589"/>
              <a:ext cx="770712" cy="863914"/>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534;p59"/>
            <p:cNvSpPr/>
            <p:nvPr/>
          </p:nvSpPr>
          <p:spPr>
            <a:xfrm>
              <a:off x="415379" y="4452093"/>
              <a:ext cx="4094865" cy="309753"/>
            </a:xfrm>
            <a:custGeom>
              <a:avLst/>
              <a:gdLst/>
              <a:ahLst/>
              <a:cxnLst/>
              <a:rect l="l" t="t" r="r" b="b"/>
              <a:pathLst>
                <a:path w="37293" h="2821" extrusionOk="0">
                  <a:moveTo>
                    <a:pt x="18649" y="0"/>
                  </a:moveTo>
                  <a:cubicBezTo>
                    <a:pt x="8347" y="0"/>
                    <a:pt x="0" y="632"/>
                    <a:pt x="0" y="1407"/>
                  </a:cubicBezTo>
                  <a:cubicBezTo>
                    <a:pt x="0" y="2188"/>
                    <a:pt x="8347" y="2820"/>
                    <a:pt x="18649" y="2820"/>
                  </a:cubicBezTo>
                  <a:cubicBezTo>
                    <a:pt x="28945" y="2820"/>
                    <a:pt x="37292" y="2188"/>
                    <a:pt x="37292" y="1407"/>
                  </a:cubicBezTo>
                  <a:cubicBezTo>
                    <a:pt x="37292" y="632"/>
                    <a:pt x="28945" y="0"/>
                    <a:pt x="1864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535;p59"/>
            <p:cNvSpPr/>
            <p:nvPr/>
          </p:nvSpPr>
          <p:spPr>
            <a:xfrm>
              <a:off x="857227" y="2371647"/>
              <a:ext cx="3210405" cy="377172"/>
            </a:xfrm>
            <a:custGeom>
              <a:avLst/>
              <a:gdLst/>
              <a:ahLst/>
              <a:cxnLst/>
              <a:rect l="l" t="t" r="r" b="b"/>
              <a:pathLst>
                <a:path w="29238" h="3435" extrusionOk="0">
                  <a:moveTo>
                    <a:pt x="1" y="0"/>
                  </a:moveTo>
                  <a:lnTo>
                    <a:pt x="1" y="3434"/>
                  </a:lnTo>
                  <a:lnTo>
                    <a:pt x="29238" y="3434"/>
                  </a:lnTo>
                  <a:lnTo>
                    <a:pt x="2923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536;p59"/>
            <p:cNvSpPr/>
            <p:nvPr/>
          </p:nvSpPr>
          <p:spPr>
            <a:xfrm>
              <a:off x="857227" y="2371647"/>
              <a:ext cx="3210405" cy="14494"/>
            </a:xfrm>
            <a:custGeom>
              <a:avLst/>
              <a:gdLst/>
              <a:ahLst/>
              <a:cxnLst/>
              <a:rect l="l" t="t" r="r" b="b"/>
              <a:pathLst>
                <a:path w="29238" h="132" extrusionOk="0">
                  <a:moveTo>
                    <a:pt x="1" y="0"/>
                  </a:moveTo>
                  <a:lnTo>
                    <a:pt x="1" y="131"/>
                  </a:lnTo>
                  <a:lnTo>
                    <a:pt x="29238" y="131"/>
                  </a:lnTo>
                  <a:lnTo>
                    <a:pt x="2923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537;p59"/>
            <p:cNvSpPr/>
            <p:nvPr/>
          </p:nvSpPr>
          <p:spPr>
            <a:xfrm>
              <a:off x="1020944" y="2748712"/>
              <a:ext cx="512668" cy="171621"/>
            </a:xfrm>
            <a:custGeom>
              <a:avLst/>
              <a:gdLst/>
              <a:ahLst/>
              <a:cxnLst/>
              <a:rect l="l" t="t" r="r" b="b"/>
              <a:pathLst>
                <a:path w="4669" h="1563" extrusionOk="0">
                  <a:moveTo>
                    <a:pt x="0" y="0"/>
                  </a:moveTo>
                  <a:lnTo>
                    <a:pt x="0" y="1562"/>
                  </a:lnTo>
                  <a:lnTo>
                    <a:pt x="4668" y="1562"/>
                  </a:lnTo>
                  <a:lnTo>
                    <a:pt x="466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538;p59"/>
            <p:cNvSpPr/>
            <p:nvPr/>
          </p:nvSpPr>
          <p:spPr>
            <a:xfrm>
              <a:off x="1085069" y="2920225"/>
              <a:ext cx="384419" cy="1319167"/>
            </a:xfrm>
            <a:custGeom>
              <a:avLst/>
              <a:gdLst/>
              <a:ahLst/>
              <a:cxnLst/>
              <a:rect l="l" t="t" r="r" b="b"/>
              <a:pathLst>
                <a:path w="3501" h="12014" extrusionOk="0">
                  <a:moveTo>
                    <a:pt x="0" y="0"/>
                  </a:moveTo>
                  <a:lnTo>
                    <a:pt x="0" y="12014"/>
                  </a:lnTo>
                  <a:lnTo>
                    <a:pt x="3500" y="12014"/>
                  </a:lnTo>
                  <a:lnTo>
                    <a:pt x="350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539;p59"/>
            <p:cNvSpPr/>
            <p:nvPr/>
          </p:nvSpPr>
          <p:spPr>
            <a:xfrm>
              <a:off x="1126904" y="2958217"/>
              <a:ext cx="14604" cy="1257019"/>
            </a:xfrm>
            <a:custGeom>
              <a:avLst/>
              <a:gdLst/>
              <a:ahLst/>
              <a:cxnLst/>
              <a:rect l="l" t="t" r="r" b="b"/>
              <a:pathLst>
                <a:path w="133" h="11448" extrusionOk="0">
                  <a:moveTo>
                    <a:pt x="1" y="0"/>
                  </a:moveTo>
                  <a:lnTo>
                    <a:pt x="1" y="11447"/>
                  </a:lnTo>
                  <a:lnTo>
                    <a:pt x="132" y="11447"/>
                  </a:lnTo>
                  <a:lnTo>
                    <a:pt x="132"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540;p59"/>
            <p:cNvSpPr/>
            <p:nvPr/>
          </p:nvSpPr>
          <p:spPr>
            <a:xfrm>
              <a:off x="1174120" y="2958217"/>
              <a:ext cx="14494" cy="1257019"/>
            </a:xfrm>
            <a:custGeom>
              <a:avLst/>
              <a:gdLst/>
              <a:ahLst/>
              <a:cxnLst/>
              <a:rect l="l" t="t" r="r" b="b"/>
              <a:pathLst>
                <a:path w="132" h="11448" extrusionOk="0">
                  <a:moveTo>
                    <a:pt x="0" y="0"/>
                  </a:moveTo>
                  <a:lnTo>
                    <a:pt x="0" y="11447"/>
                  </a:lnTo>
                  <a:lnTo>
                    <a:pt x="131" y="11447"/>
                  </a:lnTo>
                  <a:lnTo>
                    <a:pt x="131"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541;p59"/>
            <p:cNvSpPr/>
            <p:nvPr/>
          </p:nvSpPr>
          <p:spPr>
            <a:xfrm>
              <a:off x="1222543" y="2958217"/>
              <a:ext cx="14494" cy="1257019"/>
            </a:xfrm>
            <a:custGeom>
              <a:avLst/>
              <a:gdLst/>
              <a:ahLst/>
              <a:cxnLst/>
              <a:rect l="l" t="t" r="r" b="b"/>
              <a:pathLst>
                <a:path w="132" h="11448" extrusionOk="0">
                  <a:moveTo>
                    <a:pt x="0" y="0"/>
                  </a:moveTo>
                  <a:lnTo>
                    <a:pt x="0" y="11447"/>
                  </a:lnTo>
                  <a:lnTo>
                    <a:pt x="132" y="11447"/>
                  </a:lnTo>
                  <a:lnTo>
                    <a:pt x="132"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542;p59"/>
            <p:cNvSpPr/>
            <p:nvPr/>
          </p:nvSpPr>
          <p:spPr>
            <a:xfrm>
              <a:off x="1269648" y="2958217"/>
              <a:ext cx="15153" cy="1257019"/>
            </a:xfrm>
            <a:custGeom>
              <a:avLst/>
              <a:gdLst/>
              <a:ahLst/>
              <a:cxnLst/>
              <a:rect l="l" t="t" r="r" b="b"/>
              <a:pathLst>
                <a:path w="138" h="11448" extrusionOk="0">
                  <a:moveTo>
                    <a:pt x="1" y="0"/>
                  </a:moveTo>
                  <a:lnTo>
                    <a:pt x="1" y="11447"/>
                  </a:lnTo>
                  <a:lnTo>
                    <a:pt x="138" y="11447"/>
                  </a:lnTo>
                  <a:lnTo>
                    <a:pt x="138"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543;p59"/>
            <p:cNvSpPr/>
            <p:nvPr/>
          </p:nvSpPr>
          <p:spPr>
            <a:xfrm>
              <a:off x="1317413" y="2958217"/>
              <a:ext cx="14604" cy="1257019"/>
            </a:xfrm>
            <a:custGeom>
              <a:avLst/>
              <a:gdLst/>
              <a:ahLst/>
              <a:cxnLst/>
              <a:rect l="l" t="t" r="r" b="b"/>
              <a:pathLst>
                <a:path w="133" h="11448" extrusionOk="0">
                  <a:moveTo>
                    <a:pt x="1" y="0"/>
                  </a:moveTo>
                  <a:lnTo>
                    <a:pt x="1" y="11447"/>
                  </a:lnTo>
                  <a:lnTo>
                    <a:pt x="132" y="11447"/>
                  </a:lnTo>
                  <a:lnTo>
                    <a:pt x="132"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544;p59"/>
            <p:cNvSpPr/>
            <p:nvPr/>
          </p:nvSpPr>
          <p:spPr>
            <a:xfrm>
              <a:off x="1365946" y="2958217"/>
              <a:ext cx="14494" cy="1257019"/>
            </a:xfrm>
            <a:custGeom>
              <a:avLst/>
              <a:gdLst/>
              <a:ahLst/>
              <a:cxnLst/>
              <a:rect l="l" t="t" r="r" b="b"/>
              <a:pathLst>
                <a:path w="132" h="11448" extrusionOk="0">
                  <a:moveTo>
                    <a:pt x="0" y="0"/>
                  </a:moveTo>
                  <a:lnTo>
                    <a:pt x="0" y="11447"/>
                  </a:lnTo>
                  <a:lnTo>
                    <a:pt x="131" y="11447"/>
                  </a:lnTo>
                  <a:lnTo>
                    <a:pt x="131"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545;p59"/>
            <p:cNvSpPr/>
            <p:nvPr/>
          </p:nvSpPr>
          <p:spPr>
            <a:xfrm>
              <a:off x="1413052" y="2958217"/>
              <a:ext cx="14494" cy="1257019"/>
            </a:xfrm>
            <a:custGeom>
              <a:avLst/>
              <a:gdLst/>
              <a:ahLst/>
              <a:cxnLst/>
              <a:rect l="l" t="t" r="r" b="b"/>
              <a:pathLst>
                <a:path w="132" h="11448" extrusionOk="0">
                  <a:moveTo>
                    <a:pt x="0" y="0"/>
                  </a:moveTo>
                  <a:lnTo>
                    <a:pt x="0" y="11447"/>
                  </a:lnTo>
                  <a:lnTo>
                    <a:pt x="131" y="11447"/>
                  </a:lnTo>
                  <a:lnTo>
                    <a:pt x="131"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546;p59"/>
            <p:cNvSpPr/>
            <p:nvPr/>
          </p:nvSpPr>
          <p:spPr>
            <a:xfrm>
              <a:off x="1085069" y="2920225"/>
              <a:ext cx="384419" cy="12517"/>
            </a:xfrm>
            <a:custGeom>
              <a:avLst/>
              <a:gdLst/>
              <a:ahLst/>
              <a:cxnLst/>
              <a:rect l="l" t="t" r="r" b="b"/>
              <a:pathLst>
                <a:path w="3501" h="114" extrusionOk="0">
                  <a:moveTo>
                    <a:pt x="0" y="0"/>
                  </a:moveTo>
                  <a:lnTo>
                    <a:pt x="0" y="114"/>
                  </a:lnTo>
                  <a:lnTo>
                    <a:pt x="3500" y="114"/>
                  </a:lnTo>
                  <a:lnTo>
                    <a:pt x="350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547;p59"/>
            <p:cNvSpPr/>
            <p:nvPr/>
          </p:nvSpPr>
          <p:spPr>
            <a:xfrm>
              <a:off x="1085069" y="4226886"/>
              <a:ext cx="384419" cy="12517"/>
            </a:xfrm>
            <a:custGeom>
              <a:avLst/>
              <a:gdLst/>
              <a:ahLst/>
              <a:cxnLst/>
              <a:rect l="l" t="t" r="r" b="b"/>
              <a:pathLst>
                <a:path w="3501" h="114" extrusionOk="0">
                  <a:moveTo>
                    <a:pt x="0" y="0"/>
                  </a:moveTo>
                  <a:lnTo>
                    <a:pt x="0" y="114"/>
                  </a:lnTo>
                  <a:lnTo>
                    <a:pt x="3500" y="114"/>
                  </a:lnTo>
                  <a:lnTo>
                    <a:pt x="350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548;p59"/>
            <p:cNvSpPr/>
            <p:nvPr/>
          </p:nvSpPr>
          <p:spPr>
            <a:xfrm>
              <a:off x="1020944" y="2748712"/>
              <a:ext cx="512668" cy="12517"/>
            </a:xfrm>
            <a:custGeom>
              <a:avLst/>
              <a:gdLst/>
              <a:ahLst/>
              <a:cxnLst/>
              <a:rect l="l" t="t" r="r" b="b"/>
              <a:pathLst>
                <a:path w="4669" h="114" extrusionOk="0">
                  <a:moveTo>
                    <a:pt x="0" y="0"/>
                  </a:moveTo>
                  <a:lnTo>
                    <a:pt x="0" y="114"/>
                  </a:lnTo>
                  <a:lnTo>
                    <a:pt x="4668" y="114"/>
                  </a:lnTo>
                  <a:lnTo>
                    <a:pt x="466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549;p59"/>
            <p:cNvSpPr/>
            <p:nvPr/>
          </p:nvSpPr>
          <p:spPr>
            <a:xfrm>
              <a:off x="1819543" y="2748712"/>
              <a:ext cx="512668" cy="171621"/>
            </a:xfrm>
            <a:custGeom>
              <a:avLst/>
              <a:gdLst/>
              <a:ahLst/>
              <a:cxnLst/>
              <a:rect l="l" t="t" r="r" b="b"/>
              <a:pathLst>
                <a:path w="4669" h="1563" extrusionOk="0">
                  <a:moveTo>
                    <a:pt x="1" y="0"/>
                  </a:moveTo>
                  <a:lnTo>
                    <a:pt x="1" y="1562"/>
                  </a:lnTo>
                  <a:lnTo>
                    <a:pt x="4669" y="1562"/>
                  </a:lnTo>
                  <a:lnTo>
                    <a:pt x="46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550;p59"/>
            <p:cNvSpPr/>
            <p:nvPr/>
          </p:nvSpPr>
          <p:spPr>
            <a:xfrm>
              <a:off x="1883669" y="2920225"/>
              <a:ext cx="384419" cy="1319167"/>
            </a:xfrm>
            <a:custGeom>
              <a:avLst/>
              <a:gdLst/>
              <a:ahLst/>
              <a:cxnLst/>
              <a:rect l="l" t="t" r="r" b="b"/>
              <a:pathLst>
                <a:path w="3501" h="12014" extrusionOk="0">
                  <a:moveTo>
                    <a:pt x="1" y="0"/>
                  </a:moveTo>
                  <a:lnTo>
                    <a:pt x="1" y="12014"/>
                  </a:lnTo>
                  <a:lnTo>
                    <a:pt x="3501" y="12014"/>
                  </a:lnTo>
                  <a:lnTo>
                    <a:pt x="350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551;p59"/>
            <p:cNvSpPr/>
            <p:nvPr/>
          </p:nvSpPr>
          <p:spPr>
            <a:xfrm>
              <a:off x="1924955" y="2958217"/>
              <a:ext cx="15153" cy="1257019"/>
            </a:xfrm>
            <a:custGeom>
              <a:avLst/>
              <a:gdLst/>
              <a:ahLst/>
              <a:cxnLst/>
              <a:rect l="l" t="t" r="r" b="b"/>
              <a:pathLst>
                <a:path w="138" h="11448" extrusionOk="0">
                  <a:moveTo>
                    <a:pt x="1" y="0"/>
                  </a:moveTo>
                  <a:lnTo>
                    <a:pt x="1" y="11447"/>
                  </a:lnTo>
                  <a:lnTo>
                    <a:pt x="138" y="11447"/>
                  </a:lnTo>
                  <a:lnTo>
                    <a:pt x="138"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552;p59"/>
            <p:cNvSpPr/>
            <p:nvPr/>
          </p:nvSpPr>
          <p:spPr>
            <a:xfrm>
              <a:off x="1972719" y="2958217"/>
              <a:ext cx="15153" cy="1257019"/>
            </a:xfrm>
            <a:custGeom>
              <a:avLst/>
              <a:gdLst/>
              <a:ahLst/>
              <a:cxnLst/>
              <a:rect l="l" t="t" r="r" b="b"/>
              <a:pathLst>
                <a:path w="138" h="11448" extrusionOk="0">
                  <a:moveTo>
                    <a:pt x="1" y="0"/>
                  </a:moveTo>
                  <a:lnTo>
                    <a:pt x="1" y="11447"/>
                  </a:lnTo>
                  <a:lnTo>
                    <a:pt x="138" y="11447"/>
                  </a:lnTo>
                  <a:lnTo>
                    <a:pt x="138"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553;p59"/>
            <p:cNvSpPr/>
            <p:nvPr/>
          </p:nvSpPr>
          <p:spPr>
            <a:xfrm>
              <a:off x="2021142" y="2958217"/>
              <a:ext cx="14604" cy="1257019"/>
            </a:xfrm>
            <a:custGeom>
              <a:avLst/>
              <a:gdLst/>
              <a:ahLst/>
              <a:cxnLst/>
              <a:rect l="l" t="t" r="r" b="b"/>
              <a:pathLst>
                <a:path w="133" h="11448" extrusionOk="0">
                  <a:moveTo>
                    <a:pt x="1" y="0"/>
                  </a:moveTo>
                  <a:lnTo>
                    <a:pt x="1" y="11447"/>
                  </a:lnTo>
                  <a:lnTo>
                    <a:pt x="132" y="11447"/>
                  </a:lnTo>
                  <a:lnTo>
                    <a:pt x="132"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554;p59"/>
            <p:cNvSpPr/>
            <p:nvPr/>
          </p:nvSpPr>
          <p:spPr>
            <a:xfrm>
              <a:off x="2068358" y="2958217"/>
              <a:ext cx="15153" cy="1257019"/>
            </a:xfrm>
            <a:custGeom>
              <a:avLst/>
              <a:gdLst/>
              <a:ahLst/>
              <a:cxnLst/>
              <a:rect l="l" t="t" r="r" b="b"/>
              <a:pathLst>
                <a:path w="138" h="11448" extrusionOk="0">
                  <a:moveTo>
                    <a:pt x="0" y="0"/>
                  </a:moveTo>
                  <a:lnTo>
                    <a:pt x="0" y="11447"/>
                  </a:lnTo>
                  <a:lnTo>
                    <a:pt x="137" y="11447"/>
                  </a:lnTo>
                  <a:lnTo>
                    <a:pt x="137"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555;p59"/>
            <p:cNvSpPr/>
            <p:nvPr/>
          </p:nvSpPr>
          <p:spPr>
            <a:xfrm>
              <a:off x="2116122" y="2958217"/>
              <a:ext cx="14494" cy="1257019"/>
            </a:xfrm>
            <a:custGeom>
              <a:avLst/>
              <a:gdLst/>
              <a:ahLst/>
              <a:cxnLst/>
              <a:rect l="l" t="t" r="r" b="b"/>
              <a:pathLst>
                <a:path w="132" h="11448" extrusionOk="0">
                  <a:moveTo>
                    <a:pt x="0" y="0"/>
                  </a:moveTo>
                  <a:lnTo>
                    <a:pt x="0" y="11447"/>
                  </a:lnTo>
                  <a:lnTo>
                    <a:pt x="132" y="11447"/>
                  </a:lnTo>
                  <a:lnTo>
                    <a:pt x="132"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556;p59"/>
            <p:cNvSpPr/>
            <p:nvPr/>
          </p:nvSpPr>
          <p:spPr>
            <a:xfrm>
              <a:off x="2163228" y="2958217"/>
              <a:ext cx="15153" cy="1257019"/>
            </a:xfrm>
            <a:custGeom>
              <a:avLst/>
              <a:gdLst/>
              <a:ahLst/>
              <a:cxnLst/>
              <a:rect l="l" t="t" r="r" b="b"/>
              <a:pathLst>
                <a:path w="138" h="11448" extrusionOk="0">
                  <a:moveTo>
                    <a:pt x="1" y="0"/>
                  </a:moveTo>
                  <a:lnTo>
                    <a:pt x="1" y="11447"/>
                  </a:lnTo>
                  <a:lnTo>
                    <a:pt x="138" y="11447"/>
                  </a:lnTo>
                  <a:lnTo>
                    <a:pt x="138"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557;p59"/>
            <p:cNvSpPr/>
            <p:nvPr/>
          </p:nvSpPr>
          <p:spPr>
            <a:xfrm>
              <a:off x="2211651" y="2958217"/>
              <a:ext cx="14604" cy="1257019"/>
            </a:xfrm>
            <a:custGeom>
              <a:avLst/>
              <a:gdLst/>
              <a:ahLst/>
              <a:cxnLst/>
              <a:rect l="l" t="t" r="r" b="b"/>
              <a:pathLst>
                <a:path w="133" h="11448" extrusionOk="0">
                  <a:moveTo>
                    <a:pt x="1" y="0"/>
                  </a:moveTo>
                  <a:lnTo>
                    <a:pt x="1" y="11447"/>
                  </a:lnTo>
                  <a:lnTo>
                    <a:pt x="132" y="11447"/>
                  </a:lnTo>
                  <a:lnTo>
                    <a:pt x="132"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558;p59"/>
            <p:cNvSpPr/>
            <p:nvPr/>
          </p:nvSpPr>
          <p:spPr>
            <a:xfrm>
              <a:off x="1883669" y="2920225"/>
              <a:ext cx="384419" cy="12517"/>
            </a:xfrm>
            <a:custGeom>
              <a:avLst/>
              <a:gdLst/>
              <a:ahLst/>
              <a:cxnLst/>
              <a:rect l="l" t="t" r="r" b="b"/>
              <a:pathLst>
                <a:path w="3501" h="114" extrusionOk="0">
                  <a:moveTo>
                    <a:pt x="1" y="0"/>
                  </a:moveTo>
                  <a:lnTo>
                    <a:pt x="1" y="114"/>
                  </a:lnTo>
                  <a:lnTo>
                    <a:pt x="3501" y="114"/>
                  </a:lnTo>
                  <a:lnTo>
                    <a:pt x="350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59;p59"/>
            <p:cNvSpPr/>
            <p:nvPr/>
          </p:nvSpPr>
          <p:spPr>
            <a:xfrm>
              <a:off x="1883669" y="4226886"/>
              <a:ext cx="384419" cy="12517"/>
            </a:xfrm>
            <a:custGeom>
              <a:avLst/>
              <a:gdLst/>
              <a:ahLst/>
              <a:cxnLst/>
              <a:rect l="l" t="t" r="r" b="b"/>
              <a:pathLst>
                <a:path w="3501" h="114" extrusionOk="0">
                  <a:moveTo>
                    <a:pt x="1" y="0"/>
                  </a:moveTo>
                  <a:lnTo>
                    <a:pt x="1" y="114"/>
                  </a:lnTo>
                  <a:lnTo>
                    <a:pt x="3501" y="114"/>
                  </a:lnTo>
                  <a:lnTo>
                    <a:pt x="350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60;p59"/>
            <p:cNvSpPr/>
            <p:nvPr/>
          </p:nvSpPr>
          <p:spPr>
            <a:xfrm>
              <a:off x="1819543" y="2748712"/>
              <a:ext cx="512668" cy="12517"/>
            </a:xfrm>
            <a:custGeom>
              <a:avLst/>
              <a:gdLst/>
              <a:ahLst/>
              <a:cxnLst/>
              <a:rect l="l" t="t" r="r" b="b"/>
              <a:pathLst>
                <a:path w="4669" h="114" extrusionOk="0">
                  <a:moveTo>
                    <a:pt x="1" y="0"/>
                  </a:moveTo>
                  <a:lnTo>
                    <a:pt x="1" y="114"/>
                  </a:lnTo>
                  <a:lnTo>
                    <a:pt x="4669" y="114"/>
                  </a:lnTo>
                  <a:lnTo>
                    <a:pt x="466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61;p59"/>
            <p:cNvSpPr/>
            <p:nvPr/>
          </p:nvSpPr>
          <p:spPr>
            <a:xfrm>
              <a:off x="2605076" y="2748712"/>
              <a:ext cx="512778" cy="171621"/>
            </a:xfrm>
            <a:custGeom>
              <a:avLst/>
              <a:gdLst/>
              <a:ahLst/>
              <a:cxnLst/>
              <a:rect l="l" t="t" r="r" b="b"/>
              <a:pathLst>
                <a:path w="4670" h="1563" extrusionOk="0">
                  <a:moveTo>
                    <a:pt x="1" y="0"/>
                  </a:moveTo>
                  <a:lnTo>
                    <a:pt x="1" y="1562"/>
                  </a:lnTo>
                  <a:lnTo>
                    <a:pt x="4669" y="1562"/>
                  </a:lnTo>
                  <a:lnTo>
                    <a:pt x="46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62;p59"/>
            <p:cNvSpPr/>
            <p:nvPr/>
          </p:nvSpPr>
          <p:spPr>
            <a:xfrm>
              <a:off x="2669311" y="2920225"/>
              <a:ext cx="384309" cy="1319167"/>
            </a:xfrm>
            <a:custGeom>
              <a:avLst/>
              <a:gdLst/>
              <a:ahLst/>
              <a:cxnLst/>
              <a:rect l="l" t="t" r="r" b="b"/>
              <a:pathLst>
                <a:path w="3500" h="12014" extrusionOk="0">
                  <a:moveTo>
                    <a:pt x="0" y="0"/>
                  </a:moveTo>
                  <a:lnTo>
                    <a:pt x="0" y="12014"/>
                  </a:lnTo>
                  <a:lnTo>
                    <a:pt x="3500" y="12014"/>
                  </a:lnTo>
                  <a:lnTo>
                    <a:pt x="350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63;p59"/>
            <p:cNvSpPr/>
            <p:nvPr/>
          </p:nvSpPr>
          <p:spPr>
            <a:xfrm>
              <a:off x="2710488" y="2958217"/>
              <a:ext cx="15153" cy="1257019"/>
            </a:xfrm>
            <a:custGeom>
              <a:avLst/>
              <a:gdLst/>
              <a:ahLst/>
              <a:cxnLst/>
              <a:rect l="l" t="t" r="r" b="b"/>
              <a:pathLst>
                <a:path w="138" h="11448" extrusionOk="0">
                  <a:moveTo>
                    <a:pt x="1" y="0"/>
                  </a:moveTo>
                  <a:lnTo>
                    <a:pt x="1" y="11447"/>
                  </a:lnTo>
                  <a:lnTo>
                    <a:pt x="138" y="11447"/>
                  </a:lnTo>
                  <a:lnTo>
                    <a:pt x="138"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64;p59"/>
            <p:cNvSpPr/>
            <p:nvPr/>
          </p:nvSpPr>
          <p:spPr>
            <a:xfrm>
              <a:off x="2758362" y="2958217"/>
              <a:ext cx="15153" cy="1257019"/>
            </a:xfrm>
            <a:custGeom>
              <a:avLst/>
              <a:gdLst/>
              <a:ahLst/>
              <a:cxnLst/>
              <a:rect l="l" t="t" r="r" b="b"/>
              <a:pathLst>
                <a:path w="138" h="11448" extrusionOk="0">
                  <a:moveTo>
                    <a:pt x="0" y="0"/>
                  </a:moveTo>
                  <a:lnTo>
                    <a:pt x="0" y="11447"/>
                  </a:lnTo>
                  <a:lnTo>
                    <a:pt x="137" y="11447"/>
                  </a:lnTo>
                  <a:lnTo>
                    <a:pt x="137"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65;p59"/>
            <p:cNvSpPr/>
            <p:nvPr/>
          </p:nvSpPr>
          <p:spPr>
            <a:xfrm>
              <a:off x="2806785" y="2958217"/>
              <a:ext cx="14494" cy="1257019"/>
            </a:xfrm>
            <a:custGeom>
              <a:avLst/>
              <a:gdLst/>
              <a:ahLst/>
              <a:cxnLst/>
              <a:rect l="l" t="t" r="r" b="b"/>
              <a:pathLst>
                <a:path w="132" h="11448" extrusionOk="0">
                  <a:moveTo>
                    <a:pt x="0" y="0"/>
                  </a:moveTo>
                  <a:lnTo>
                    <a:pt x="0" y="11447"/>
                  </a:lnTo>
                  <a:lnTo>
                    <a:pt x="131" y="11447"/>
                  </a:lnTo>
                  <a:lnTo>
                    <a:pt x="131"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66;p59"/>
            <p:cNvSpPr/>
            <p:nvPr/>
          </p:nvSpPr>
          <p:spPr>
            <a:xfrm>
              <a:off x="2853891" y="2958217"/>
              <a:ext cx="15153" cy="1257019"/>
            </a:xfrm>
            <a:custGeom>
              <a:avLst/>
              <a:gdLst/>
              <a:ahLst/>
              <a:cxnLst/>
              <a:rect l="l" t="t" r="r" b="b"/>
              <a:pathLst>
                <a:path w="138" h="11448" extrusionOk="0">
                  <a:moveTo>
                    <a:pt x="1" y="0"/>
                  </a:moveTo>
                  <a:lnTo>
                    <a:pt x="1" y="11447"/>
                  </a:lnTo>
                  <a:lnTo>
                    <a:pt x="138" y="11447"/>
                  </a:lnTo>
                  <a:lnTo>
                    <a:pt x="138"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67;p59"/>
            <p:cNvSpPr/>
            <p:nvPr/>
          </p:nvSpPr>
          <p:spPr>
            <a:xfrm>
              <a:off x="2901655" y="2958217"/>
              <a:ext cx="14494" cy="1257019"/>
            </a:xfrm>
            <a:custGeom>
              <a:avLst/>
              <a:gdLst/>
              <a:ahLst/>
              <a:cxnLst/>
              <a:rect l="l" t="t" r="r" b="b"/>
              <a:pathLst>
                <a:path w="132" h="11448" extrusionOk="0">
                  <a:moveTo>
                    <a:pt x="1" y="0"/>
                  </a:moveTo>
                  <a:lnTo>
                    <a:pt x="1" y="11447"/>
                  </a:lnTo>
                  <a:lnTo>
                    <a:pt x="132" y="11447"/>
                  </a:lnTo>
                  <a:lnTo>
                    <a:pt x="132"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68;p59"/>
            <p:cNvSpPr/>
            <p:nvPr/>
          </p:nvSpPr>
          <p:spPr>
            <a:xfrm>
              <a:off x="2950078" y="2958217"/>
              <a:ext cx="14604" cy="1257019"/>
            </a:xfrm>
            <a:custGeom>
              <a:avLst/>
              <a:gdLst/>
              <a:ahLst/>
              <a:cxnLst/>
              <a:rect l="l" t="t" r="r" b="b"/>
              <a:pathLst>
                <a:path w="133" h="11448" extrusionOk="0">
                  <a:moveTo>
                    <a:pt x="1" y="0"/>
                  </a:moveTo>
                  <a:lnTo>
                    <a:pt x="1" y="11447"/>
                  </a:lnTo>
                  <a:lnTo>
                    <a:pt x="132" y="11447"/>
                  </a:lnTo>
                  <a:lnTo>
                    <a:pt x="132"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69;p59"/>
            <p:cNvSpPr/>
            <p:nvPr/>
          </p:nvSpPr>
          <p:spPr>
            <a:xfrm>
              <a:off x="2997294" y="2958217"/>
              <a:ext cx="14494" cy="1257019"/>
            </a:xfrm>
            <a:custGeom>
              <a:avLst/>
              <a:gdLst/>
              <a:ahLst/>
              <a:cxnLst/>
              <a:rect l="l" t="t" r="r" b="b"/>
              <a:pathLst>
                <a:path w="132" h="11448" extrusionOk="0">
                  <a:moveTo>
                    <a:pt x="0" y="0"/>
                  </a:moveTo>
                  <a:lnTo>
                    <a:pt x="0" y="11447"/>
                  </a:lnTo>
                  <a:lnTo>
                    <a:pt x="131" y="11447"/>
                  </a:lnTo>
                  <a:lnTo>
                    <a:pt x="131"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70;p59"/>
            <p:cNvSpPr/>
            <p:nvPr/>
          </p:nvSpPr>
          <p:spPr>
            <a:xfrm>
              <a:off x="2669311" y="2920225"/>
              <a:ext cx="384309" cy="12517"/>
            </a:xfrm>
            <a:custGeom>
              <a:avLst/>
              <a:gdLst/>
              <a:ahLst/>
              <a:cxnLst/>
              <a:rect l="l" t="t" r="r" b="b"/>
              <a:pathLst>
                <a:path w="3500" h="114" extrusionOk="0">
                  <a:moveTo>
                    <a:pt x="0" y="0"/>
                  </a:moveTo>
                  <a:lnTo>
                    <a:pt x="0" y="114"/>
                  </a:lnTo>
                  <a:lnTo>
                    <a:pt x="3500" y="114"/>
                  </a:lnTo>
                  <a:lnTo>
                    <a:pt x="350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71;p59"/>
            <p:cNvSpPr/>
            <p:nvPr/>
          </p:nvSpPr>
          <p:spPr>
            <a:xfrm>
              <a:off x="2669311" y="4226886"/>
              <a:ext cx="384309" cy="12517"/>
            </a:xfrm>
            <a:custGeom>
              <a:avLst/>
              <a:gdLst/>
              <a:ahLst/>
              <a:cxnLst/>
              <a:rect l="l" t="t" r="r" b="b"/>
              <a:pathLst>
                <a:path w="3500" h="114" extrusionOk="0">
                  <a:moveTo>
                    <a:pt x="0" y="0"/>
                  </a:moveTo>
                  <a:lnTo>
                    <a:pt x="0" y="114"/>
                  </a:lnTo>
                  <a:lnTo>
                    <a:pt x="3500" y="114"/>
                  </a:lnTo>
                  <a:lnTo>
                    <a:pt x="350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72;p59"/>
            <p:cNvSpPr/>
            <p:nvPr/>
          </p:nvSpPr>
          <p:spPr>
            <a:xfrm>
              <a:off x="2605076" y="2748712"/>
              <a:ext cx="512778" cy="12517"/>
            </a:xfrm>
            <a:custGeom>
              <a:avLst/>
              <a:gdLst/>
              <a:ahLst/>
              <a:cxnLst/>
              <a:rect l="l" t="t" r="r" b="b"/>
              <a:pathLst>
                <a:path w="4670" h="114" extrusionOk="0">
                  <a:moveTo>
                    <a:pt x="1" y="0"/>
                  </a:moveTo>
                  <a:lnTo>
                    <a:pt x="1" y="114"/>
                  </a:lnTo>
                  <a:lnTo>
                    <a:pt x="4669" y="114"/>
                  </a:lnTo>
                  <a:lnTo>
                    <a:pt x="466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73;p59"/>
            <p:cNvSpPr/>
            <p:nvPr/>
          </p:nvSpPr>
          <p:spPr>
            <a:xfrm>
              <a:off x="3392696" y="2748712"/>
              <a:ext cx="512009" cy="171621"/>
            </a:xfrm>
            <a:custGeom>
              <a:avLst/>
              <a:gdLst/>
              <a:ahLst/>
              <a:cxnLst/>
              <a:rect l="l" t="t" r="r" b="b"/>
              <a:pathLst>
                <a:path w="4663" h="1563" extrusionOk="0">
                  <a:moveTo>
                    <a:pt x="0" y="0"/>
                  </a:moveTo>
                  <a:lnTo>
                    <a:pt x="0" y="1562"/>
                  </a:lnTo>
                  <a:lnTo>
                    <a:pt x="4662" y="1562"/>
                  </a:lnTo>
                  <a:lnTo>
                    <a:pt x="466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74;p59"/>
            <p:cNvSpPr/>
            <p:nvPr/>
          </p:nvSpPr>
          <p:spPr>
            <a:xfrm>
              <a:off x="3456162" y="2920225"/>
              <a:ext cx="385077" cy="1319167"/>
            </a:xfrm>
            <a:custGeom>
              <a:avLst/>
              <a:gdLst/>
              <a:ahLst/>
              <a:cxnLst/>
              <a:rect l="l" t="t" r="r" b="b"/>
              <a:pathLst>
                <a:path w="3507" h="12014" extrusionOk="0">
                  <a:moveTo>
                    <a:pt x="0" y="0"/>
                  </a:moveTo>
                  <a:lnTo>
                    <a:pt x="0" y="12014"/>
                  </a:lnTo>
                  <a:lnTo>
                    <a:pt x="3506" y="12014"/>
                  </a:lnTo>
                  <a:lnTo>
                    <a:pt x="350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575;p59"/>
            <p:cNvSpPr/>
            <p:nvPr/>
          </p:nvSpPr>
          <p:spPr>
            <a:xfrm>
              <a:off x="3498107" y="2958217"/>
              <a:ext cx="15153" cy="1257019"/>
            </a:xfrm>
            <a:custGeom>
              <a:avLst/>
              <a:gdLst/>
              <a:ahLst/>
              <a:cxnLst/>
              <a:rect l="l" t="t" r="r" b="b"/>
              <a:pathLst>
                <a:path w="138" h="11448" extrusionOk="0">
                  <a:moveTo>
                    <a:pt x="0" y="0"/>
                  </a:moveTo>
                  <a:lnTo>
                    <a:pt x="0" y="11447"/>
                  </a:lnTo>
                  <a:lnTo>
                    <a:pt x="137" y="11447"/>
                  </a:lnTo>
                  <a:lnTo>
                    <a:pt x="137"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576;p59"/>
            <p:cNvSpPr/>
            <p:nvPr/>
          </p:nvSpPr>
          <p:spPr>
            <a:xfrm>
              <a:off x="3545212" y="2958217"/>
              <a:ext cx="15153" cy="1257019"/>
            </a:xfrm>
            <a:custGeom>
              <a:avLst/>
              <a:gdLst/>
              <a:ahLst/>
              <a:cxnLst/>
              <a:rect l="l" t="t" r="r" b="b"/>
              <a:pathLst>
                <a:path w="138" h="11448" extrusionOk="0">
                  <a:moveTo>
                    <a:pt x="0" y="0"/>
                  </a:moveTo>
                  <a:lnTo>
                    <a:pt x="0" y="11447"/>
                  </a:lnTo>
                  <a:lnTo>
                    <a:pt x="137" y="11447"/>
                  </a:lnTo>
                  <a:lnTo>
                    <a:pt x="137"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577;p59"/>
            <p:cNvSpPr/>
            <p:nvPr/>
          </p:nvSpPr>
          <p:spPr>
            <a:xfrm>
              <a:off x="3593636" y="2958217"/>
              <a:ext cx="15153" cy="1257019"/>
            </a:xfrm>
            <a:custGeom>
              <a:avLst/>
              <a:gdLst/>
              <a:ahLst/>
              <a:cxnLst/>
              <a:rect l="l" t="t" r="r" b="b"/>
              <a:pathLst>
                <a:path w="138" h="11448" extrusionOk="0">
                  <a:moveTo>
                    <a:pt x="0" y="0"/>
                  </a:moveTo>
                  <a:lnTo>
                    <a:pt x="0" y="11447"/>
                  </a:lnTo>
                  <a:lnTo>
                    <a:pt x="138" y="11447"/>
                  </a:lnTo>
                  <a:lnTo>
                    <a:pt x="138"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578;p59"/>
            <p:cNvSpPr/>
            <p:nvPr/>
          </p:nvSpPr>
          <p:spPr>
            <a:xfrm>
              <a:off x="3641400" y="2958217"/>
              <a:ext cx="14494" cy="1257019"/>
            </a:xfrm>
            <a:custGeom>
              <a:avLst/>
              <a:gdLst/>
              <a:ahLst/>
              <a:cxnLst/>
              <a:rect l="l" t="t" r="r" b="b"/>
              <a:pathLst>
                <a:path w="132" h="11448" extrusionOk="0">
                  <a:moveTo>
                    <a:pt x="1" y="0"/>
                  </a:moveTo>
                  <a:lnTo>
                    <a:pt x="1" y="11447"/>
                  </a:lnTo>
                  <a:lnTo>
                    <a:pt x="132" y="11447"/>
                  </a:lnTo>
                  <a:lnTo>
                    <a:pt x="132"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579;p59"/>
            <p:cNvSpPr/>
            <p:nvPr/>
          </p:nvSpPr>
          <p:spPr>
            <a:xfrm>
              <a:off x="3688506" y="2958217"/>
              <a:ext cx="15263" cy="1257019"/>
            </a:xfrm>
            <a:custGeom>
              <a:avLst/>
              <a:gdLst/>
              <a:ahLst/>
              <a:cxnLst/>
              <a:rect l="l" t="t" r="r" b="b"/>
              <a:pathLst>
                <a:path w="139" h="11448" extrusionOk="0">
                  <a:moveTo>
                    <a:pt x="1" y="0"/>
                  </a:moveTo>
                  <a:lnTo>
                    <a:pt x="1" y="11447"/>
                  </a:lnTo>
                  <a:lnTo>
                    <a:pt x="138" y="11447"/>
                  </a:lnTo>
                  <a:lnTo>
                    <a:pt x="138"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580;p59"/>
            <p:cNvSpPr/>
            <p:nvPr/>
          </p:nvSpPr>
          <p:spPr>
            <a:xfrm>
              <a:off x="3737039" y="2958217"/>
              <a:ext cx="14494" cy="1257019"/>
            </a:xfrm>
            <a:custGeom>
              <a:avLst/>
              <a:gdLst/>
              <a:ahLst/>
              <a:cxnLst/>
              <a:rect l="l" t="t" r="r" b="b"/>
              <a:pathLst>
                <a:path w="132" h="11448" extrusionOk="0">
                  <a:moveTo>
                    <a:pt x="0" y="0"/>
                  </a:moveTo>
                  <a:lnTo>
                    <a:pt x="0" y="11447"/>
                  </a:lnTo>
                  <a:lnTo>
                    <a:pt x="131" y="11447"/>
                  </a:lnTo>
                  <a:lnTo>
                    <a:pt x="131"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581;p59"/>
            <p:cNvSpPr/>
            <p:nvPr/>
          </p:nvSpPr>
          <p:spPr>
            <a:xfrm>
              <a:off x="3784803" y="2958217"/>
              <a:ext cx="14494" cy="1257019"/>
            </a:xfrm>
            <a:custGeom>
              <a:avLst/>
              <a:gdLst/>
              <a:ahLst/>
              <a:cxnLst/>
              <a:rect l="l" t="t" r="r" b="b"/>
              <a:pathLst>
                <a:path w="132" h="11448" extrusionOk="0">
                  <a:moveTo>
                    <a:pt x="0" y="0"/>
                  </a:moveTo>
                  <a:lnTo>
                    <a:pt x="0" y="11447"/>
                  </a:lnTo>
                  <a:lnTo>
                    <a:pt x="132" y="11447"/>
                  </a:lnTo>
                  <a:lnTo>
                    <a:pt x="132"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582;p59"/>
            <p:cNvSpPr/>
            <p:nvPr/>
          </p:nvSpPr>
          <p:spPr>
            <a:xfrm>
              <a:off x="3456162" y="2920225"/>
              <a:ext cx="385077" cy="12517"/>
            </a:xfrm>
            <a:custGeom>
              <a:avLst/>
              <a:gdLst/>
              <a:ahLst/>
              <a:cxnLst/>
              <a:rect l="l" t="t" r="r" b="b"/>
              <a:pathLst>
                <a:path w="3507" h="114" extrusionOk="0">
                  <a:moveTo>
                    <a:pt x="0" y="0"/>
                  </a:moveTo>
                  <a:lnTo>
                    <a:pt x="0" y="114"/>
                  </a:lnTo>
                  <a:lnTo>
                    <a:pt x="3506" y="114"/>
                  </a:lnTo>
                  <a:lnTo>
                    <a:pt x="350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583;p59"/>
            <p:cNvSpPr/>
            <p:nvPr/>
          </p:nvSpPr>
          <p:spPr>
            <a:xfrm>
              <a:off x="3456162" y="4226886"/>
              <a:ext cx="385077" cy="12517"/>
            </a:xfrm>
            <a:custGeom>
              <a:avLst/>
              <a:gdLst/>
              <a:ahLst/>
              <a:cxnLst/>
              <a:rect l="l" t="t" r="r" b="b"/>
              <a:pathLst>
                <a:path w="3507" h="114" extrusionOk="0">
                  <a:moveTo>
                    <a:pt x="0" y="0"/>
                  </a:moveTo>
                  <a:lnTo>
                    <a:pt x="0" y="114"/>
                  </a:lnTo>
                  <a:lnTo>
                    <a:pt x="3506" y="114"/>
                  </a:lnTo>
                  <a:lnTo>
                    <a:pt x="350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584;p59"/>
            <p:cNvSpPr/>
            <p:nvPr/>
          </p:nvSpPr>
          <p:spPr>
            <a:xfrm>
              <a:off x="3392696" y="2748712"/>
              <a:ext cx="512009" cy="12517"/>
            </a:xfrm>
            <a:custGeom>
              <a:avLst/>
              <a:gdLst/>
              <a:ahLst/>
              <a:cxnLst/>
              <a:rect l="l" t="t" r="r" b="b"/>
              <a:pathLst>
                <a:path w="4663" h="114" extrusionOk="0">
                  <a:moveTo>
                    <a:pt x="0" y="0"/>
                  </a:moveTo>
                  <a:lnTo>
                    <a:pt x="0" y="114"/>
                  </a:lnTo>
                  <a:lnTo>
                    <a:pt x="4662" y="114"/>
                  </a:lnTo>
                  <a:lnTo>
                    <a:pt x="466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585;p59"/>
            <p:cNvSpPr/>
            <p:nvPr/>
          </p:nvSpPr>
          <p:spPr>
            <a:xfrm>
              <a:off x="963297" y="4239294"/>
              <a:ext cx="2999036" cy="53144"/>
            </a:xfrm>
            <a:custGeom>
              <a:avLst/>
              <a:gdLst/>
              <a:ahLst/>
              <a:cxnLst/>
              <a:rect l="l" t="t" r="r" b="b"/>
              <a:pathLst>
                <a:path w="27313" h="484" extrusionOk="0">
                  <a:moveTo>
                    <a:pt x="0" y="1"/>
                  </a:moveTo>
                  <a:lnTo>
                    <a:pt x="0" y="484"/>
                  </a:lnTo>
                  <a:lnTo>
                    <a:pt x="27312" y="484"/>
                  </a:lnTo>
                  <a:lnTo>
                    <a:pt x="273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586;p59"/>
            <p:cNvSpPr/>
            <p:nvPr/>
          </p:nvSpPr>
          <p:spPr>
            <a:xfrm>
              <a:off x="963297" y="4285082"/>
              <a:ext cx="2999036" cy="8016"/>
            </a:xfrm>
            <a:custGeom>
              <a:avLst/>
              <a:gdLst/>
              <a:ahLst/>
              <a:cxnLst/>
              <a:rect l="l" t="t" r="r" b="b"/>
              <a:pathLst>
                <a:path w="27313" h="73" extrusionOk="0">
                  <a:moveTo>
                    <a:pt x="0" y="1"/>
                  </a:moveTo>
                  <a:lnTo>
                    <a:pt x="0" y="73"/>
                  </a:lnTo>
                  <a:lnTo>
                    <a:pt x="27312" y="73"/>
                  </a:lnTo>
                  <a:lnTo>
                    <a:pt x="2731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587;p59"/>
            <p:cNvSpPr/>
            <p:nvPr/>
          </p:nvSpPr>
          <p:spPr>
            <a:xfrm>
              <a:off x="902466" y="4291670"/>
              <a:ext cx="3120038" cy="53144"/>
            </a:xfrm>
            <a:custGeom>
              <a:avLst/>
              <a:gdLst/>
              <a:ahLst/>
              <a:cxnLst/>
              <a:rect l="l" t="t" r="r" b="b"/>
              <a:pathLst>
                <a:path w="28415" h="484" extrusionOk="0">
                  <a:moveTo>
                    <a:pt x="0" y="1"/>
                  </a:moveTo>
                  <a:lnTo>
                    <a:pt x="0" y="484"/>
                  </a:lnTo>
                  <a:lnTo>
                    <a:pt x="28415" y="484"/>
                  </a:lnTo>
                  <a:lnTo>
                    <a:pt x="2841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588;p59"/>
            <p:cNvSpPr/>
            <p:nvPr/>
          </p:nvSpPr>
          <p:spPr>
            <a:xfrm>
              <a:off x="902466" y="4337458"/>
              <a:ext cx="3120038" cy="7357"/>
            </a:xfrm>
            <a:custGeom>
              <a:avLst/>
              <a:gdLst/>
              <a:ahLst/>
              <a:cxnLst/>
              <a:rect l="l" t="t" r="r" b="b"/>
              <a:pathLst>
                <a:path w="28415" h="67" extrusionOk="0">
                  <a:moveTo>
                    <a:pt x="0" y="1"/>
                  </a:moveTo>
                  <a:lnTo>
                    <a:pt x="0" y="67"/>
                  </a:lnTo>
                  <a:lnTo>
                    <a:pt x="28415" y="67"/>
                  </a:lnTo>
                  <a:lnTo>
                    <a:pt x="2841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589;p59"/>
            <p:cNvSpPr/>
            <p:nvPr/>
          </p:nvSpPr>
          <p:spPr>
            <a:xfrm>
              <a:off x="853933" y="4343388"/>
              <a:ext cx="3217652" cy="53144"/>
            </a:xfrm>
            <a:custGeom>
              <a:avLst/>
              <a:gdLst/>
              <a:ahLst/>
              <a:cxnLst/>
              <a:rect l="l" t="t" r="r" b="b"/>
              <a:pathLst>
                <a:path w="29304" h="484" extrusionOk="0">
                  <a:moveTo>
                    <a:pt x="1" y="1"/>
                  </a:moveTo>
                  <a:lnTo>
                    <a:pt x="1" y="484"/>
                  </a:lnTo>
                  <a:lnTo>
                    <a:pt x="29304" y="484"/>
                  </a:lnTo>
                  <a:lnTo>
                    <a:pt x="2930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590;p59"/>
            <p:cNvSpPr/>
            <p:nvPr/>
          </p:nvSpPr>
          <p:spPr>
            <a:xfrm>
              <a:off x="853933" y="4389176"/>
              <a:ext cx="3217652" cy="7357"/>
            </a:xfrm>
            <a:custGeom>
              <a:avLst/>
              <a:gdLst/>
              <a:ahLst/>
              <a:cxnLst/>
              <a:rect l="l" t="t" r="r" b="b"/>
              <a:pathLst>
                <a:path w="29304" h="67" extrusionOk="0">
                  <a:moveTo>
                    <a:pt x="1" y="1"/>
                  </a:moveTo>
                  <a:lnTo>
                    <a:pt x="1" y="67"/>
                  </a:lnTo>
                  <a:lnTo>
                    <a:pt x="29304" y="67"/>
                  </a:lnTo>
                  <a:lnTo>
                    <a:pt x="2930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591;p59"/>
            <p:cNvSpPr/>
            <p:nvPr/>
          </p:nvSpPr>
          <p:spPr>
            <a:xfrm>
              <a:off x="819894" y="4395764"/>
              <a:ext cx="3286389" cy="53144"/>
            </a:xfrm>
            <a:custGeom>
              <a:avLst/>
              <a:gdLst/>
              <a:ahLst/>
              <a:cxnLst/>
              <a:rect l="l" t="t" r="r" b="b"/>
              <a:pathLst>
                <a:path w="29930" h="484" extrusionOk="0">
                  <a:moveTo>
                    <a:pt x="1" y="1"/>
                  </a:moveTo>
                  <a:lnTo>
                    <a:pt x="1" y="483"/>
                  </a:lnTo>
                  <a:lnTo>
                    <a:pt x="29930" y="483"/>
                  </a:lnTo>
                  <a:lnTo>
                    <a:pt x="299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592;p59"/>
            <p:cNvSpPr/>
            <p:nvPr/>
          </p:nvSpPr>
          <p:spPr>
            <a:xfrm>
              <a:off x="819894" y="4441552"/>
              <a:ext cx="3286389" cy="7357"/>
            </a:xfrm>
            <a:custGeom>
              <a:avLst/>
              <a:gdLst/>
              <a:ahLst/>
              <a:cxnLst/>
              <a:rect l="l" t="t" r="r" b="b"/>
              <a:pathLst>
                <a:path w="29930" h="67" extrusionOk="0">
                  <a:moveTo>
                    <a:pt x="1" y="1"/>
                  </a:moveTo>
                  <a:lnTo>
                    <a:pt x="1" y="66"/>
                  </a:lnTo>
                  <a:lnTo>
                    <a:pt x="29930" y="66"/>
                  </a:lnTo>
                  <a:lnTo>
                    <a:pt x="2993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593;p59"/>
            <p:cNvSpPr/>
            <p:nvPr/>
          </p:nvSpPr>
          <p:spPr>
            <a:xfrm>
              <a:off x="770153" y="4448140"/>
              <a:ext cx="3385870" cy="53144"/>
            </a:xfrm>
            <a:custGeom>
              <a:avLst/>
              <a:gdLst/>
              <a:ahLst/>
              <a:cxnLst/>
              <a:rect l="l" t="t" r="r" b="b"/>
              <a:pathLst>
                <a:path w="30836" h="484" extrusionOk="0">
                  <a:moveTo>
                    <a:pt x="1" y="1"/>
                  </a:moveTo>
                  <a:lnTo>
                    <a:pt x="1" y="483"/>
                  </a:lnTo>
                  <a:lnTo>
                    <a:pt x="30836" y="483"/>
                  </a:lnTo>
                  <a:lnTo>
                    <a:pt x="3083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594;p59"/>
            <p:cNvSpPr/>
            <p:nvPr/>
          </p:nvSpPr>
          <p:spPr>
            <a:xfrm>
              <a:off x="770153" y="4493928"/>
              <a:ext cx="3385870" cy="7357"/>
            </a:xfrm>
            <a:custGeom>
              <a:avLst/>
              <a:gdLst/>
              <a:ahLst/>
              <a:cxnLst/>
              <a:rect l="l" t="t" r="r" b="b"/>
              <a:pathLst>
                <a:path w="30836" h="67" extrusionOk="0">
                  <a:moveTo>
                    <a:pt x="1" y="1"/>
                  </a:moveTo>
                  <a:lnTo>
                    <a:pt x="1" y="66"/>
                  </a:lnTo>
                  <a:lnTo>
                    <a:pt x="30836" y="66"/>
                  </a:lnTo>
                  <a:lnTo>
                    <a:pt x="308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595;p59"/>
            <p:cNvSpPr/>
            <p:nvPr/>
          </p:nvSpPr>
          <p:spPr>
            <a:xfrm>
              <a:off x="732820" y="4499858"/>
              <a:ext cx="3459877" cy="53144"/>
            </a:xfrm>
            <a:custGeom>
              <a:avLst/>
              <a:gdLst/>
              <a:ahLst/>
              <a:cxnLst/>
              <a:rect l="l" t="t" r="r" b="b"/>
              <a:pathLst>
                <a:path w="31510" h="484" extrusionOk="0">
                  <a:moveTo>
                    <a:pt x="1" y="1"/>
                  </a:moveTo>
                  <a:lnTo>
                    <a:pt x="1" y="483"/>
                  </a:lnTo>
                  <a:lnTo>
                    <a:pt x="31510" y="483"/>
                  </a:lnTo>
                  <a:lnTo>
                    <a:pt x="3151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596;p59"/>
            <p:cNvSpPr/>
            <p:nvPr/>
          </p:nvSpPr>
          <p:spPr>
            <a:xfrm>
              <a:off x="732820" y="4546304"/>
              <a:ext cx="3459877" cy="7357"/>
            </a:xfrm>
            <a:custGeom>
              <a:avLst/>
              <a:gdLst/>
              <a:ahLst/>
              <a:cxnLst/>
              <a:rect l="l" t="t" r="r" b="b"/>
              <a:pathLst>
                <a:path w="31510" h="67" extrusionOk="0">
                  <a:moveTo>
                    <a:pt x="1" y="1"/>
                  </a:moveTo>
                  <a:lnTo>
                    <a:pt x="1" y="66"/>
                  </a:lnTo>
                  <a:lnTo>
                    <a:pt x="31510" y="66"/>
                  </a:lnTo>
                  <a:lnTo>
                    <a:pt x="3151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597;p59"/>
            <p:cNvSpPr/>
            <p:nvPr/>
          </p:nvSpPr>
          <p:spPr>
            <a:xfrm>
              <a:off x="695597" y="4552234"/>
              <a:ext cx="3535091" cy="53144"/>
            </a:xfrm>
            <a:custGeom>
              <a:avLst/>
              <a:gdLst/>
              <a:ahLst/>
              <a:cxnLst/>
              <a:rect l="l" t="t" r="r" b="b"/>
              <a:pathLst>
                <a:path w="32195" h="484" extrusionOk="0">
                  <a:moveTo>
                    <a:pt x="0" y="0"/>
                  </a:moveTo>
                  <a:lnTo>
                    <a:pt x="0" y="483"/>
                  </a:lnTo>
                  <a:lnTo>
                    <a:pt x="32194" y="483"/>
                  </a:lnTo>
                  <a:lnTo>
                    <a:pt x="3219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598;p59"/>
            <p:cNvSpPr/>
            <p:nvPr/>
          </p:nvSpPr>
          <p:spPr>
            <a:xfrm>
              <a:off x="695597" y="4598022"/>
              <a:ext cx="3535091" cy="7357"/>
            </a:xfrm>
            <a:custGeom>
              <a:avLst/>
              <a:gdLst/>
              <a:ahLst/>
              <a:cxnLst/>
              <a:rect l="l" t="t" r="r" b="b"/>
              <a:pathLst>
                <a:path w="32195" h="67" extrusionOk="0">
                  <a:moveTo>
                    <a:pt x="0" y="1"/>
                  </a:moveTo>
                  <a:lnTo>
                    <a:pt x="0" y="66"/>
                  </a:lnTo>
                  <a:lnTo>
                    <a:pt x="32194" y="66"/>
                  </a:lnTo>
                  <a:lnTo>
                    <a:pt x="3219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599;p59"/>
            <p:cNvSpPr/>
            <p:nvPr/>
          </p:nvSpPr>
          <p:spPr>
            <a:xfrm>
              <a:off x="541762" y="1074100"/>
              <a:ext cx="3842758" cy="1297646"/>
            </a:xfrm>
            <a:custGeom>
              <a:avLst/>
              <a:gdLst/>
              <a:ahLst/>
              <a:cxnLst/>
              <a:rect l="l" t="t" r="r" b="b"/>
              <a:pathLst>
                <a:path w="34997" h="11818" extrusionOk="0">
                  <a:moveTo>
                    <a:pt x="17498" y="1"/>
                  </a:moveTo>
                  <a:lnTo>
                    <a:pt x="0" y="11817"/>
                  </a:lnTo>
                  <a:lnTo>
                    <a:pt x="34996" y="11817"/>
                  </a:lnTo>
                  <a:lnTo>
                    <a:pt x="1749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600;p59"/>
            <p:cNvSpPr/>
            <p:nvPr/>
          </p:nvSpPr>
          <p:spPr>
            <a:xfrm>
              <a:off x="1034010" y="1256154"/>
              <a:ext cx="2857610" cy="965054"/>
            </a:xfrm>
            <a:custGeom>
              <a:avLst/>
              <a:gdLst/>
              <a:ahLst/>
              <a:cxnLst/>
              <a:rect l="l" t="t" r="r" b="b"/>
              <a:pathLst>
                <a:path w="26025" h="8789" extrusionOk="0">
                  <a:moveTo>
                    <a:pt x="13015" y="0"/>
                  </a:moveTo>
                  <a:lnTo>
                    <a:pt x="0" y="8788"/>
                  </a:lnTo>
                  <a:lnTo>
                    <a:pt x="26024" y="8788"/>
                  </a:lnTo>
                  <a:lnTo>
                    <a:pt x="1301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601;p59"/>
            <p:cNvSpPr/>
            <p:nvPr/>
          </p:nvSpPr>
          <p:spPr>
            <a:xfrm>
              <a:off x="1034010" y="1256154"/>
              <a:ext cx="2857610" cy="965054"/>
            </a:xfrm>
            <a:custGeom>
              <a:avLst/>
              <a:gdLst/>
              <a:ahLst/>
              <a:cxnLst/>
              <a:rect l="l" t="t" r="r" b="b"/>
              <a:pathLst>
                <a:path w="26025" h="8789" extrusionOk="0">
                  <a:moveTo>
                    <a:pt x="13015" y="0"/>
                  </a:moveTo>
                  <a:lnTo>
                    <a:pt x="0" y="8788"/>
                  </a:lnTo>
                  <a:lnTo>
                    <a:pt x="597" y="8788"/>
                  </a:lnTo>
                  <a:lnTo>
                    <a:pt x="13015" y="406"/>
                  </a:lnTo>
                  <a:lnTo>
                    <a:pt x="25428" y="8788"/>
                  </a:lnTo>
                  <a:lnTo>
                    <a:pt x="26024" y="8788"/>
                  </a:lnTo>
                  <a:lnTo>
                    <a:pt x="13015" y="0"/>
                  </a:ln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602;p59"/>
            <p:cNvSpPr/>
            <p:nvPr/>
          </p:nvSpPr>
          <p:spPr>
            <a:xfrm>
              <a:off x="2051119" y="1485424"/>
              <a:ext cx="847675" cy="658266"/>
            </a:xfrm>
            <a:custGeom>
              <a:avLst/>
              <a:gdLst/>
              <a:ahLst/>
              <a:cxnLst/>
              <a:rect l="l" t="t" r="r" b="b"/>
              <a:pathLst>
                <a:path w="7720" h="5995" extrusionOk="0">
                  <a:moveTo>
                    <a:pt x="3863" y="0"/>
                  </a:moveTo>
                  <a:cubicBezTo>
                    <a:pt x="1648" y="0"/>
                    <a:pt x="0" y="2390"/>
                    <a:pt x="1350" y="4727"/>
                  </a:cubicBezTo>
                  <a:cubicBezTo>
                    <a:pt x="1540" y="5049"/>
                    <a:pt x="1809" y="5317"/>
                    <a:pt x="2125" y="5508"/>
                  </a:cubicBezTo>
                  <a:cubicBezTo>
                    <a:pt x="2711" y="5845"/>
                    <a:pt x="3300" y="5995"/>
                    <a:pt x="3854" y="5995"/>
                  </a:cubicBezTo>
                  <a:cubicBezTo>
                    <a:pt x="6070" y="5995"/>
                    <a:pt x="7719" y="3600"/>
                    <a:pt x="6370" y="1263"/>
                  </a:cubicBezTo>
                  <a:cubicBezTo>
                    <a:pt x="6179" y="947"/>
                    <a:pt x="5910" y="678"/>
                    <a:pt x="5594" y="488"/>
                  </a:cubicBezTo>
                  <a:cubicBezTo>
                    <a:pt x="5007" y="150"/>
                    <a:pt x="4417" y="0"/>
                    <a:pt x="3863"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603;p59"/>
            <p:cNvSpPr/>
            <p:nvPr/>
          </p:nvSpPr>
          <p:spPr>
            <a:xfrm>
              <a:off x="2051009" y="1466428"/>
              <a:ext cx="847675" cy="658376"/>
            </a:xfrm>
            <a:custGeom>
              <a:avLst/>
              <a:gdLst/>
              <a:ahLst/>
              <a:cxnLst/>
              <a:rect l="l" t="t" r="r" b="b"/>
              <a:pathLst>
                <a:path w="7720" h="5996" extrusionOk="0">
                  <a:moveTo>
                    <a:pt x="3866" y="1"/>
                  </a:moveTo>
                  <a:cubicBezTo>
                    <a:pt x="1650" y="1"/>
                    <a:pt x="1" y="2395"/>
                    <a:pt x="1351" y="4733"/>
                  </a:cubicBezTo>
                  <a:cubicBezTo>
                    <a:pt x="1541" y="5055"/>
                    <a:pt x="1810" y="5323"/>
                    <a:pt x="2126" y="5508"/>
                  </a:cubicBezTo>
                  <a:cubicBezTo>
                    <a:pt x="2713" y="5846"/>
                    <a:pt x="3303" y="5995"/>
                    <a:pt x="3857" y="5995"/>
                  </a:cubicBezTo>
                  <a:cubicBezTo>
                    <a:pt x="6072" y="5995"/>
                    <a:pt x="7720" y="3605"/>
                    <a:pt x="6371" y="1269"/>
                  </a:cubicBezTo>
                  <a:cubicBezTo>
                    <a:pt x="6180" y="947"/>
                    <a:pt x="5911" y="679"/>
                    <a:pt x="5595" y="488"/>
                  </a:cubicBezTo>
                  <a:cubicBezTo>
                    <a:pt x="5009" y="150"/>
                    <a:pt x="4420" y="1"/>
                    <a:pt x="38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605;p59"/>
            <p:cNvSpPr/>
            <p:nvPr/>
          </p:nvSpPr>
          <p:spPr>
            <a:xfrm>
              <a:off x="631017" y="1439888"/>
              <a:ext cx="438152" cy="39632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 name="Group 96"/>
          <p:cNvGrpSpPr/>
          <p:nvPr/>
        </p:nvGrpSpPr>
        <p:grpSpPr>
          <a:xfrm>
            <a:off x="8214727" y="3558387"/>
            <a:ext cx="657803" cy="776304"/>
            <a:chOff x="4430127" y="2628152"/>
            <a:chExt cx="657803" cy="776304"/>
          </a:xfrm>
        </p:grpSpPr>
        <p:sp>
          <p:nvSpPr>
            <p:cNvPr id="20" name="Google Shape;1532;p59"/>
            <p:cNvSpPr/>
            <p:nvPr/>
          </p:nvSpPr>
          <p:spPr>
            <a:xfrm rot="3198188">
              <a:off x="4426711" y="2631568"/>
              <a:ext cx="664636" cy="657803"/>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606;p59"/>
            <p:cNvSpPr/>
            <p:nvPr/>
          </p:nvSpPr>
          <p:spPr>
            <a:xfrm rot="3198188">
              <a:off x="4384520" y="3032808"/>
              <a:ext cx="501680" cy="241616"/>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5" name="Oval 94"/>
          <p:cNvSpPr/>
          <p:nvPr/>
        </p:nvSpPr>
        <p:spPr>
          <a:xfrm>
            <a:off x="4249071" y="1418147"/>
            <a:ext cx="4013928" cy="15109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srgbClr val="F1EFEE"/>
              </a:solidFill>
              <a:effectLst/>
              <a:uLnTx/>
              <a:uFillTx/>
              <a:latin typeface="Arial"/>
              <a:ea typeface="+mn-ea"/>
              <a:cs typeface="+mn-cs"/>
              <a:sym typeface="Arial"/>
            </a:endParaRPr>
          </a:p>
        </p:txBody>
      </p:sp>
      <p:sp>
        <p:nvSpPr>
          <p:cNvPr id="96" name="TextBox 95"/>
          <p:cNvSpPr txBox="1"/>
          <p:nvPr/>
        </p:nvSpPr>
        <p:spPr>
          <a:xfrm>
            <a:off x="4262156" y="1888516"/>
            <a:ext cx="4000843"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434343"/>
                </a:solidFill>
                <a:effectLst/>
                <a:uLnTx/>
                <a:uFillTx/>
                <a:latin typeface="Arial"/>
                <a:cs typeface="Arial"/>
                <a:sym typeface="Arial"/>
              </a:rPr>
              <a:t>VẬN DỤNG</a:t>
            </a:r>
          </a:p>
        </p:txBody>
      </p:sp>
      <p:pic>
        <p:nvPicPr>
          <p:cNvPr id="99" name="Google Shape;253;p4"/>
          <p:cNvPicPr preferRelativeResize="0"/>
          <p:nvPr/>
        </p:nvPicPr>
        <p:blipFill rotWithShape="1">
          <a:blip r:embed="rId2">
            <a:alphaModFix/>
          </a:blip>
          <a:srcRect/>
          <a:stretch/>
        </p:blipFill>
        <p:spPr>
          <a:xfrm>
            <a:off x="7883014" y="4804036"/>
            <a:ext cx="1073892" cy="232229"/>
          </a:xfrm>
          <a:prstGeom prst="rect">
            <a:avLst/>
          </a:prstGeom>
          <a:noFill/>
          <a:ln>
            <a:noFill/>
          </a:ln>
        </p:spPr>
      </p:pic>
    </p:spTree>
    <p:extLst>
      <p:ext uri="{BB962C8B-B14F-4D97-AF65-F5344CB8AC3E}">
        <p14:creationId xmlns:p14="http://schemas.microsoft.com/office/powerpoint/2010/main" val="614333605"/>
      </p:ext>
    </p:extLst>
  </p:cSld>
  <p:clrMapOvr>
    <a:masterClrMapping/>
  </p:clrMapOvr>
  <p:transition spd="med">
    <p:blinds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grpSp>
        <p:nvGrpSpPr>
          <p:cNvPr id="481" name="Google Shape;481;p37"/>
          <p:cNvGrpSpPr/>
          <p:nvPr/>
        </p:nvGrpSpPr>
        <p:grpSpPr>
          <a:xfrm flipH="1">
            <a:off x="7376212" y="477751"/>
            <a:ext cx="1029692" cy="1990300"/>
            <a:chOff x="1171502" y="534991"/>
            <a:chExt cx="1029692" cy="1990300"/>
          </a:xfrm>
        </p:grpSpPr>
        <p:grpSp>
          <p:nvGrpSpPr>
            <p:cNvPr id="482" name="Google Shape;482;p37"/>
            <p:cNvGrpSpPr/>
            <p:nvPr/>
          </p:nvGrpSpPr>
          <p:grpSpPr>
            <a:xfrm flipH="1">
              <a:off x="1536561" y="1861005"/>
              <a:ext cx="664633" cy="664286"/>
              <a:chOff x="6212418" y="1482331"/>
              <a:chExt cx="627249" cy="626921"/>
            </a:xfrm>
          </p:grpSpPr>
          <p:sp>
            <p:nvSpPr>
              <p:cNvPr id="483" name="Google Shape;483;p37"/>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37"/>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5" name="Google Shape;485;p37"/>
            <p:cNvGrpSpPr/>
            <p:nvPr/>
          </p:nvGrpSpPr>
          <p:grpSpPr>
            <a:xfrm flipH="1">
              <a:off x="1171502" y="534991"/>
              <a:ext cx="845522" cy="916625"/>
              <a:chOff x="7511392" y="307000"/>
              <a:chExt cx="863570" cy="936192"/>
            </a:xfrm>
          </p:grpSpPr>
          <p:sp>
            <p:nvSpPr>
              <p:cNvPr id="486" name="Google Shape;486;p37"/>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37"/>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88" name="Google Shape;488;p37"/>
          <p:cNvGrpSpPr/>
          <p:nvPr/>
        </p:nvGrpSpPr>
        <p:grpSpPr>
          <a:xfrm>
            <a:off x="5372322" y="3255607"/>
            <a:ext cx="3273253" cy="1525313"/>
            <a:chOff x="524550" y="3252688"/>
            <a:chExt cx="3273253" cy="1525313"/>
          </a:xfrm>
        </p:grpSpPr>
        <p:sp>
          <p:nvSpPr>
            <p:cNvPr id="489" name="Google Shape;489;p37"/>
            <p:cNvSpPr/>
            <p:nvPr/>
          </p:nvSpPr>
          <p:spPr>
            <a:xfrm>
              <a:off x="524550" y="4609128"/>
              <a:ext cx="3273253" cy="168873"/>
            </a:xfrm>
            <a:custGeom>
              <a:avLst/>
              <a:gdLst/>
              <a:ahLst/>
              <a:cxnLst/>
              <a:rect l="l" t="t" r="r" b="b"/>
              <a:pathLst>
                <a:path w="17929" h="925" extrusionOk="0">
                  <a:moveTo>
                    <a:pt x="8961" y="1"/>
                  </a:moveTo>
                  <a:cubicBezTo>
                    <a:pt x="4013" y="1"/>
                    <a:pt x="1" y="209"/>
                    <a:pt x="1" y="466"/>
                  </a:cubicBezTo>
                  <a:cubicBezTo>
                    <a:pt x="1" y="722"/>
                    <a:pt x="4013" y="925"/>
                    <a:pt x="8961" y="925"/>
                  </a:cubicBezTo>
                  <a:cubicBezTo>
                    <a:pt x="13916" y="925"/>
                    <a:pt x="17928" y="722"/>
                    <a:pt x="17928" y="466"/>
                  </a:cubicBezTo>
                  <a:cubicBezTo>
                    <a:pt x="17928" y="209"/>
                    <a:pt x="13916" y="1"/>
                    <a:pt x="896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90" name="Google Shape;490;p37"/>
            <p:cNvGrpSpPr/>
            <p:nvPr/>
          </p:nvGrpSpPr>
          <p:grpSpPr>
            <a:xfrm>
              <a:off x="813848" y="3252688"/>
              <a:ext cx="2921613" cy="1458859"/>
              <a:chOff x="813848" y="3252688"/>
              <a:chExt cx="2921613" cy="1458859"/>
            </a:xfrm>
          </p:grpSpPr>
          <p:grpSp>
            <p:nvGrpSpPr>
              <p:cNvPr id="491" name="Google Shape;491;p37"/>
              <p:cNvGrpSpPr/>
              <p:nvPr/>
            </p:nvGrpSpPr>
            <p:grpSpPr>
              <a:xfrm>
                <a:off x="813848" y="4145244"/>
                <a:ext cx="2655916" cy="566303"/>
                <a:chOff x="6098010" y="4127346"/>
                <a:chExt cx="2020169" cy="430747"/>
              </a:xfrm>
            </p:grpSpPr>
            <p:sp>
              <p:nvSpPr>
                <p:cNvPr id="492" name="Google Shape;492;p37"/>
                <p:cNvSpPr/>
                <p:nvPr/>
              </p:nvSpPr>
              <p:spPr>
                <a:xfrm>
                  <a:off x="6098010" y="4127346"/>
                  <a:ext cx="1162557" cy="430744"/>
                </a:xfrm>
                <a:custGeom>
                  <a:avLst/>
                  <a:gdLst/>
                  <a:ahLst/>
                  <a:cxnLst/>
                  <a:rect l="l" t="t" r="r" b="b"/>
                  <a:pathLst>
                    <a:path w="8372" h="3102" extrusionOk="0">
                      <a:moveTo>
                        <a:pt x="358" y="1"/>
                      </a:moveTo>
                      <a:cubicBezTo>
                        <a:pt x="1" y="1038"/>
                        <a:pt x="1" y="2064"/>
                        <a:pt x="358" y="3101"/>
                      </a:cubicBezTo>
                      <a:lnTo>
                        <a:pt x="8371" y="3101"/>
                      </a:lnTo>
                      <a:lnTo>
                        <a:pt x="83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37"/>
                <p:cNvSpPr/>
                <p:nvPr/>
              </p:nvSpPr>
              <p:spPr>
                <a:xfrm>
                  <a:off x="6098010" y="4127346"/>
                  <a:ext cx="114423" cy="430744"/>
                </a:xfrm>
                <a:custGeom>
                  <a:avLst/>
                  <a:gdLst/>
                  <a:ahLst/>
                  <a:cxnLst/>
                  <a:rect l="l" t="t" r="r" b="b"/>
                  <a:pathLst>
                    <a:path w="824" h="3102" extrusionOk="0">
                      <a:moveTo>
                        <a:pt x="358" y="1"/>
                      </a:moveTo>
                      <a:cubicBezTo>
                        <a:pt x="1" y="1038"/>
                        <a:pt x="1" y="2064"/>
                        <a:pt x="358" y="3101"/>
                      </a:cubicBezTo>
                      <a:lnTo>
                        <a:pt x="794" y="3101"/>
                      </a:lnTo>
                      <a:cubicBezTo>
                        <a:pt x="472" y="2064"/>
                        <a:pt x="484" y="1038"/>
                        <a:pt x="8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37"/>
                <p:cNvSpPr/>
                <p:nvPr/>
              </p:nvSpPr>
              <p:spPr>
                <a:xfrm>
                  <a:off x="6190770" y="4127346"/>
                  <a:ext cx="67209" cy="430744"/>
                </a:xfrm>
                <a:custGeom>
                  <a:avLst/>
                  <a:gdLst/>
                  <a:ahLst/>
                  <a:cxnLst/>
                  <a:rect l="l" t="t" r="r" b="b"/>
                  <a:pathLst>
                    <a:path w="484" h="3102" extrusionOk="0">
                      <a:moveTo>
                        <a:pt x="364" y="1"/>
                      </a:moveTo>
                      <a:cubicBezTo>
                        <a:pt x="0" y="1038"/>
                        <a:pt x="0" y="2064"/>
                        <a:pt x="364" y="3101"/>
                      </a:cubicBezTo>
                      <a:lnTo>
                        <a:pt x="483" y="3101"/>
                      </a:lnTo>
                      <a:cubicBezTo>
                        <a:pt x="131" y="2064"/>
                        <a:pt x="131" y="1038"/>
                        <a:pt x="4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37"/>
                <p:cNvSpPr/>
                <p:nvPr/>
              </p:nvSpPr>
              <p:spPr>
                <a:xfrm>
                  <a:off x="7027692" y="4127346"/>
                  <a:ext cx="66376" cy="430744"/>
                </a:xfrm>
                <a:custGeom>
                  <a:avLst/>
                  <a:gdLst/>
                  <a:ahLst/>
                  <a:cxnLst/>
                  <a:rect l="l" t="t" r="r" b="b"/>
                  <a:pathLst>
                    <a:path w="478" h="3102" extrusionOk="0">
                      <a:moveTo>
                        <a:pt x="359" y="1"/>
                      </a:moveTo>
                      <a:cubicBezTo>
                        <a:pt x="1" y="1038"/>
                        <a:pt x="1" y="2064"/>
                        <a:pt x="359" y="3101"/>
                      </a:cubicBezTo>
                      <a:lnTo>
                        <a:pt x="478" y="3101"/>
                      </a:lnTo>
                      <a:cubicBezTo>
                        <a:pt x="126" y="2064"/>
                        <a:pt x="126" y="1038"/>
                        <a:pt x="46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37"/>
                <p:cNvSpPr/>
                <p:nvPr/>
              </p:nvSpPr>
              <p:spPr>
                <a:xfrm>
                  <a:off x="7185856" y="4127346"/>
                  <a:ext cx="932323" cy="46518"/>
                </a:xfrm>
                <a:custGeom>
                  <a:avLst/>
                  <a:gdLst/>
                  <a:ahLst/>
                  <a:cxnLst/>
                  <a:rect l="l" t="t" r="r" b="b"/>
                  <a:pathLst>
                    <a:path w="6714" h="335" extrusionOk="0">
                      <a:moveTo>
                        <a:pt x="1" y="1"/>
                      </a:moveTo>
                      <a:lnTo>
                        <a:pt x="1" y="335"/>
                      </a:lnTo>
                      <a:lnTo>
                        <a:pt x="6714" y="335"/>
                      </a:lnTo>
                      <a:lnTo>
                        <a:pt x="67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37"/>
                <p:cNvSpPr/>
                <p:nvPr/>
              </p:nvSpPr>
              <p:spPr>
                <a:xfrm>
                  <a:off x="7185856" y="4511575"/>
                  <a:ext cx="932323" cy="46518"/>
                </a:xfrm>
                <a:custGeom>
                  <a:avLst/>
                  <a:gdLst/>
                  <a:ahLst/>
                  <a:cxnLst/>
                  <a:rect l="l" t="t" r="r" b="b"/>
                  <a:pathLst>
                    <a:path w="6714" h="335" extrusionOk="0">
                      <a:moveTo>
                        <a:pt x="1" y="0"/>
                      </a:moveTo>
                      <a:lnTo>
                        <a:pt x="1" y="334"/>
                      </a:lnTo>
                      <a:lnTo>
                        <a:pt x="6714" y="334"/>
                      </a:lnTo>
                      <a:lnTo>
                        <a:pt x="671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37"/>
                <p:cNvSpPr/>
                <p:nvPr/>
              </p:nvSpPr>
              <p:spPr>
                <a:xfrm>
                  <a:off x="7199881" y="4175392"/>
                  <a:ext cx="887748" cy="336319"/>
                </a:xfrm>
                <a:custGeom>
                  <a:avLst/>
                  <a:gdLst/>
                  <a:ahLst/>
                  <a:cxnLst/>
                  <a:rect l="l" t="t" r="r" b="b"/>
                  <a:pathLst>
                    <a:path w="6393" h="2422" extrusionOk="0">
                      <a:moveTo>
                        <a:pt x="281" y="1"/>
                      </a:moveTo>
                      <a:cubicBezTo>
                        <a:pt x="1" y="806"/>
                        <a:pt x="1" y="1616"/>
                        <a:pt x="281" y="2421"/>
                      </a:cubicBezTo>
                      <a:lnTo>
                        <a:pt x="6392" y="2421"/>
                      </a:lnTo>
                      <a:cubicBezTo>
                        <a:pt x="6344" y="2296"/>
                        <a:pt x="6303" y="2159"/>
                        <a:pt x="6273" y="2034"/>
                      </a:cubicBezTo>
                      <a:cubicBezTo>
                        <a:pt x="6261" y="2016"/>
                        <a:pt x="6261" y="2004"/>
                        <a:pt x="6261" y="1992"/>
                      </a:cubicBezTo>
                      <a:cubicBezTo>
                        <a:pt x="6231" y="1873"/>
                        <a:pt x="6213" y="1754"/>
                        <a:pt x="6195" y="1634"/>
                      </a:cubicBezTo>
                      <a:cubicBezTo>
                        <a:pt x="6189" y="1622"/>
                        <a:pt x="6189" y="1605"/>
                        <a:pt x="6189" y="1593"/>
                      </a:cubicBezTo>
                      <a:cubicBezTo>
                        <a:pt x="6171" y="1473"/>
                        <a:pt x="6166" y="1354"/>
                        <a:pt x="6166" y="1235"/>
                      </a:cubicBezTo>
                      <a:lnTo>
                        <a:pt x="6166" y="1187"/>
                      </a:lnTo>
                      <a:cubicBezTo>
                        <a:pt x="6166" y="1068"/>
                        <a:pt x="6171" y="949"/>
                        <a:pt x="6189" y="829"/>
                      </a:cubicBezTo>
                      <a:cubicBezTo>
                        <a:pt x="6195" y="818"/>
                        <a:pt x="6195" y="806"/>
                        <a:pt x="6195" y="788"/>
                      </a:cubicBezTo>
                      <a:cubicBezTo>
                        <a:pt x="6213" y="669"/>
                        <a:pt x="6231" y="549"/>
                        <a:pt x="6261" y="430"/>
                      </a:cubicBezTo>
                      <a:cubicBezTo>
                        <a:pt x="6261" y="418"/>
                        <a:pt x="6273" y="400"/>
                        <a:pt x="6273" y="388"/>
                      </a:cubicBezTo>
                      <a:cubicBezTo>
                        <a:pt x="6303" y="257"/>
                        <a:pt x="6344" y="126"/>
                        <a:pt x="63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37"/>
                <p:cNvSpPr/>
                <p:nvPr/>
              </p:nvSpPr>
              <p:spPr>
                <a:xfrm>
                  <a:off x="7308332" y="4227604"/>
                  <a:ext cx="762633" cy="6804"/>
                </a:xfrm>
                <a:custGeom>
                  <a:avLst/>
                  <a:gdLst/>
                  <a:ahLst/>
                  <a:cxnLst/>
                  <a:rect l="l" t="t" r="r" b="b"/>
                  <a:pathLst>
                    <a:path w="5492" h="49" extrusionOk="0">
                      <a:moveTo>
                        <a:pt x="25" y="0"/>
                      </a:moveTo>
                      <a:cubicBezTo>
                        <a:pt x="13" y="0"/>
                        <a:pt x="1" y="12"/>
                        <a:pt x="1" y="24"/>
                      </a:cubicBezTo>
                      <a:cubicBezTo>
                        <a:pt x="1" y="42"/>
                        <a:pt x="13" y="48"/>
                        <a:pt x="25" y="48"/>
                      </a:cubicBezTo>
                      <a:lnTo>
                        <a:pt x="5480" y="48"/>
                      </a:lnTo>
                      <a:cubicBezTo>
                        <a:pt x="5480" y="30"/>
                        <a:pt x="5492" y="18"/>
                        <a:pt x="549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37"/>
                <p:cNvSpPr/>
                <p:nvPr/>
              </p:nvSpPr>
              <p:spPr>
                <a:xfrm>
                  <a:off x="7363877" y="4283843"/>
                  <a:ext cx="695562" cy="5971"/>
                </a:xfrm>
                <a:custGeom>
                  <a:avLst/>
                  <a:gdLst/>
                  <a:ahLst/>
                  <a:cxnLst/>
                  <a:rect l="l" t="t" r="r" b="b"/>
                  <a:pathLst>
                    <a:path w="5009" h="43" extrusionOk="0">
                      <a:moveTo>
                        <a:pt x="24" y="1"/>
                      </a:moveTo>
                      <a:cubicBezTo>
                        <a:pt x="6" y="1"/>
                        <a:pt x="0" y="7"/>
                        <a:pt x="0" y="25"/>
                      </a:cubicBezTo>
                      <a:cubicBezTo>
                        <a:pt x="0" y="37"/>
                        <a:pt x="6" y="43"/>
                        <a:pt x="24" y="43"/>
                      </a:cubicBezTo>
                      <a:lnTo>
                        <a:pt x="4996" y="43"/>
                      </a:lnTo>
                      <a:cubicBezTo>
                        <a:pt x="5008" y="31"/>
                        <a:pt x="5008" y="13"/>
                        <a:pt x="500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37"/>
                <p:cNvSpPr/>
                <p:nvPr/>
              </p:nvSpPr>
              <p:spPr>
                <a:xfrm>
                  <a:off x="7288475" y="4339387"/>
                  <a:ext cx="767632" cy="6665"/>
                </a:xfrm>
                <a:custGeom>
                  <a:avLst/>
                  <a:gdLst/>
                  <a:ahLst/>
                  <a:cxnLst/>
                  <a:rect l="l" t="t" r="r" b="b"/>
                  <a:pathLst>
                    <a:path w="5528" h="48" extrusionOk="0">
                      <a:moveTo>
                        <a:pt x="19" y="0"/>
                      </a:moveTo>
                      <a:cubicBezTo>
                        <a:pt x="7" y="0"/>
                        <a:pt x="1" y="12"/>
                        <a:pt x="1" y="24"/>
                      </a:cubicBezTo>
                      <a:cubicBezTo>
                        <a:pt x="1" y="42"/>
                        <a:pt x="7" y="48"/>
                        <a:pt x="19" y="48"/>
                      </a:cubicBezTo>
                      <a:lnTo>
                        <a:pt x="5528" y="48"/>
                      </a:lnTo>
                      <a:lnTo>
                        <a:pt x="552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37"/>
                <p:cNvSpPr/>
                <p:nvPr/>
              </p:nvSpPr>
              <p:spPr>
                <a:xfrm>
                  <a:off x="7344020" y="4395626"/>
                  <a:ext cx="715420" cy="5971"/>
                </a:xfrm>
                <a:custGeom>
                  <a:avLst/>
                  <a:gdLst/>
                  <a:ahLst/>
                  <a:cxnLst/>
                  <a:rect l="l" t="t" r="r" b="b"/>
                  <a:pathLst>
                    <a:path w="5152" h="43" extrusionOk="0">
                      <a:moveTo>
                        <a:pt x="24" y="1"/>
                      </a:moveTo>
                      <a:cubicBezTo>
                        <a:pt x="6" y="1"/>
                        <a:pt x="0" y="7"/>
                        <a:pt x="0" y="25"/>
                      </a:cubicBezTo>
                      <a:cubicBezTo>
                        <a:pt x="0" y="36"/>
                        <a:pt x="6" y="42"/>
                        <a:pt x="24" y="42"/>
                      </a:cubicBezTo>
                      <a:lnTo>
                        <a:pt x="5151" y="42"/>
                      </a:lnTo>
                      <a:lnTo>
                        <a:pt x="515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37"/>
                <p:cNvSpPr/>
                <p:nvPr/>
              </p:nvSpPr>
              <p:spPr>
                <a:xfrm>
                  <a:off x="7308332" y="4451170"/>
                  <a:ext cx="762633" cy="6665"/>
                </a:xfrm>
                <a:custGeom>
                  <a:avLst/>
                  <a:gdLst/>
                  <a:ahLst/>
                  <a:cxnLst/>
                  <a:rect l="l" t="t" r="r" b="b"/>
                  <a:pathLst>
                    <a:path w="5492" h="48" extrusionOk="0">
                      <a:moveTo>
                        <a:pt x="25" y="0"/>
                      </a:moveTo>
                      <a:cubicBezTo>
                        <a:pt x="13" y="0"/>
                        <a:pt x="1" y="12"/>
                        <a:pt x="1" y="24"/>
                      </a:cubicBezTo>
                      <a:cubicBezTo>
                        <a:pt x="1" y="42"/>
                        <a:pt x="13" y="48"/>
                        <a:pt x="25" y="48"/>
                      </a:cubicBezTo>
                      <a:lnTo>
                        <a:pt x="5492" y="48"/>
                      </a:lnTo>
                      <a:cubicBezTo>
                        <a:pt x="5480" y="30"/>
                        <a:pt x="5480" y="18"/>
                        <a:pt x="54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37"/>
                <p:cNvSpPr/>
                <p:nvPr/>
              </p:nvSpPr>
              <p:spPr>
                <a:xfrm>
                  <a:off x="7237235" y="4175392"/>
                  <a:ext cx="850394" cy="336319"/>
                </a:xfrm>
                <a:custGeom>
                  <a:avLst/>
                  <a:gdLst/>
                  <a:ahLst/>
                  <a:cxnLst/>
                  <a:rect l="l" t="t" r="r" b="b"/>
                  <a:pathLst>
                    <a:path w="6124" h="2422" extrusionOk="0">
                      <a:moveTo>
                        <a:pt x="0" y="1"/>
                      </a:moveTo>
                      <a:cubicBezTo>
                        <a:pt x="0" y="1"/>
                        <a:pt x="3440" y="806"/>
                        <a:pt x="5169" y="2421"/>
                      </a:cubicBezTo>
                      <a:lnTo>
                        <a:pt x="6123" y="2421"/>
                      </a:lnTo>
                      <a:cubicBezTo>
                        <a:pt x="6075" y="2296"/>
                        <a:pt x="6034" y="2159"/>
                        <a:pt x="6004" y="2034"/>
                      </a:cubicBezTo>
                      <a:cubicBezTo>
                        <a:pt x="5992" y="2016"/>
                        <a:pt x="5992" y="2004"/>
                        <a:pt x="5986" y="1992"/>
                      </a:cubicBezTo>
                      <a:cubicBezTo>
                        <a:pt x="5956" y="1873"/>
                        <a:pt x="5932" y="1754"/>
                        <a:pt x="5920" y="1634"/>
                      </a:cubicBezTo>
                      <a:cubicBezTo>
                        <a:pt x="5908" y="1622"/>
                        <a:pt x="5908" y="1605"/>
                        <a:pt x="5908" y="1593"/>
                      </a:cubicBezTo>
                      <a:cubicBezTo>
                        <a:pt x="5897" y="1473"/>
                        <a:pt x="5891" y="1354"/>
                        <a:pt x="5891" y="1235"/>
                      </a:cubicBezTo>
                      <a:lnTo>
                        <a:pt x="5891" y="1187"/>
                      </a:lnTo>
                      <a:cubicBezTo>
                        <a:pt x="5891" y="1068"/>
                        <a:pt x="5897" y="949"/>
                        <a:pt x="5908" y="829"/>
                      </a:cubicBezTo>
                      <a:cubicBezTo>
                        <a:pt x="5920" y="818"/>
                        <a:pt x="5920" y="806"/>
                        <a:pt x="5920" y="788"/>
                      </a:cubicBezTo>
                      <a:cubicBezTo>
                        <a:pt x="5932" y="669"/>
                        <a:pt x="5956" y="549"/>
                        <a:pt x="5986" y="430"/>
                      </a:cubicBezTo>
                      <a:cubicBezTo>
                        <a:pt x="5986" y="418"/>
                        <a:pt x="5992" y="400"/>
                        <a:pt x="5992" y="388"/>
                      </a:cubicBezTo>
                      <a:cubicBezTo>
                        <a:pt x="6022" y="257"/>
                        <a:pt x="6069" y="126"/>
                        <a:pt x="611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37"/>
                <p:cNvSpPr/>
                <p:nvPr/>
              </p:nvSpPr>
              <p:spPr>
                <a:xfrm>
                  <a:off x="7129617" y="4127346"/>
                  <a:ext cx="987729" cy="430744"/>
                </a:xfrm>
                <a:custGeom>
                  <a:avLst/>
                  <a:gdLst/>
                  <a:ahLst/>
                  <a:cxnLst/>
                  <a:rect l="l" t="t" r="r" b="b"/>
                  <a:pathLst>
                    <a:path w="7113" h="3102" extrusionOk="0">
                      <a:moveTo>
                        <a:pt x="471" y="1"/>
                      </a:moveTo>
                      <a:cubicBezTo>
                        <a:pt x="471" y="1"/>
                        <a:pt x="60" y="561"/>
                        <a:pt x="30" y="1509"/>
                      </a:cubicBezTo>
                      <a:cubicBezTo>
                        <a:pt x="0" y="2451"/>
                        <a:pt x="268" y="3101"/>
                        <a:pt x="268" y="3101"/>
                      </a:cubicBezTo>
                      <a:lnTo>
                        <a:pt x="7113" y="3101"/>
                      </a:lnTo>
                      <a:lnTo>
                        <a:pt x="7113" y="2767"/>
                      </a:lnTo>
                      <a:lnTo>
                        <a:pt x="775" y="2767"/>
                      </a:lnTo>
                      <a:cubicBezTo>
                        <a:pt x="775" y="2767"/>
                        <a:pt x="549" y="2058"/>
                        <a:pt x="567" y="1497"/>
                      </a:cubicBezTo>
                      <a:cubicBezTo>
                        <a:pt x="590" y="943"/>
                        <a:pt x="698" y="454"/>
                        <a:pt x="775" y="335"/>
                      </a:cubicBezTo>
                      <a:lnTo>
                        <a:pt x="7113" y="335"/>
                      </a:lnTo>
                      <a:lnTo>
                        <a:pt x="711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37"/>
                <p:cNvSpPr/>
                <p:nvPr/>
              </p:nvSpPr>
              <p:spPr>
                <a:xfrm>
                  <a:off x="7080737" y="4127346"/>
                  <a:ext cx="114423" cy="430744"/>
                </a:xfrm>
                <a:custGeom>
                  <a:avLst/>
                  <a:gdLst/>
                  <a:ahLst/>
                  <a:cxnLst/>
                  <a:rect l="l" t="t" r="r" b="b"/>
                  <a:pathLst>
                    <a:path w="824" h="3102" extrusionOk="0">
                      <a:moveTo>
                        <a:pt x="364" y="1"/>
                      </a:moveTo>
                      <a:cubicBezTo>
                        <a:pt x="0" y="1038"/>
                        <a:pt x="0" y="2064"/>
                        <a:pt x="364" y="3101"/>
                      </a:cubicBezTo>
                      <a:lnTo>
                        <a:pt x="793" y="3101"/>
                      </a:lnTo>
                      <a:cubicBezTo>
                        <a:pt x="471" y="2064"/>
                        <a:pt x="489" y="1038"/>
                        <a:pt x="8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7" name="Google Shape;507;p37"/>
              <p:cNvGrpSpPr/>
              <p:nvPr/>
            </p:nvGrpSpPr>
            <p:grpSpPr>
              <a:xfrm>
                <a:off x="1079546" y="3579305"/>
                <a:ext cx="2655916" cy="567212"/>
                <a:chOff x="6348934" y="3696877"/>
                <a:chExt cx="2020169" cy="431438"/>
              </a:xfrm>
            </p:grpSpPr>
            <p:sp>
              <p:nvSpPr>
                <p:cNvPr id="508" name="Google Shape;508;p37"/>
                <p:cNvSpPr/>
                <p:nvPr/>
              </p:nvSpPr>
              <p:spPr>
                <a:xfrm>
                  <a:off x="6348934" y="3696877"/>
                  <a:ext cx="1161585" cy="430605"/>
                </a:xfrm>
                <a:custGeom>
                  <a:avLst/>
                  <a:gdLst/>
                  <a:ahLst/>
                  <a:cxnLst/>
                  <a:rect l="l" t="t" r="r" b="b"/>
                  <a:pathLst>
                    <a:path w="8365" h="3101" extrusionOk="0">
                      <a:moveTo>
                        <a:pt x="358" y="1"/>
                      </a:moveTo>
                      <a:cubicBezTo>
                        <a:pt x="0" y="1038"/>
                        <a:pt x="0" y="2064"/>
                        <a:pt x="358" y="3101"/>
                      </a:cubicBezTo>
                      <a:lnTo>
                        <a:pt x="8365" y="3101"/>
                      </a:lnTo>
                      <a:lnTo>
                        <a:pt x="83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37"/>
                <p:cNvSpPr/>
                <p:nvPr/>
              </p:nvSpPr>
              <p:spPr>
                <a:xfrm>
                  <a:off x="6348934" y="3697710"/>
                  <a:ext cx="113451" cy="430605"/>
                </a:xfrm>
                <a:custGeom>
                  <a:avLst/>
                  <a:gdLst/>
                  <a:ahLst/>
                  <a:cxnLst/>
                  <a:rect l="l" t="t" r="r" b="b"/>
                  <a:pathLst>
                    <a:path w="817" h="3101" extrusionOk="0">
                      <a:moveTo>
                        <a:pt x="358" y="1"/>
                      </a:moveTo>
                      <a:cubicBezTo>
                        <a:pt x="0" y="1038"/>
                        <a:pt x="0" y="2070"/>
                        <a:pt x="358" y="3101"/>
                      </a:cubicBezTo>
                      <a:lnTo>
                        <a:pt x="787" y="3101"/>
                      </a:lnTo>
                      <a:cubicBezTo>
                        <a:pt x="465" y="2070"/>
                        <a:pt x="483" y="1032"/>
                        <a:pt x="8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37"/>
                <p:cNvSpPr/>
                <p:nvPr/>
              </p:nvSpPr>
              <p:spPr>
                <a:xfrm>
                  <a:off x="7435947" y="3697710"/>
                  <a:ext cx="933156" cy="46518"/>
                </a:xfrm>
                <a:custGeom>
                  <a:avLst/>
                  <a:gdLst/>
                  <a:ahLst/>
                  <a:cxnLst/>
                  <a:rect l="l" t="t" r="r" b="b"/>
                  <a:pathLst>
                    <a:path w="6720" h="335" extrusionOk="0">
                      <a:moveTo>
                        <a:pt x="0" y="1"/>
                      </a:moveTo>
                      <a:lnTo>
                        <a:pt x="0" y="335"/>
                      </a:lnTo>
                      <a:lnTo>
                        <a:pt x="6719" y="335"/>
                      </a:lnTo>
                      <a:lnTo>
                        <a:pt x="67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37"/>
                <p:cNvSpPr/>
                <p:nvPr/>
              </p:nvSpPr>
              <p:spPr>
                <a:xfrm>
                  <a:off x="7435947" y="4081105"/>
                  <a:ext cx="933156" cy="46379"/>
                </a:xfrm>
                <a:custGeom>
                  <a:avLst/>
                  <a:gdLst/>
                  <a:ahLst/>
                  <a:cxnLst/>
                  <a:rect l="l" t="t" r="r" b="b"/>
                  <a:pathLst>
                    <a:path w="6720" h="334" extrusionOk="0">
                      <a:moveTo>
                        <a:pt x="0" y="0"/>
                      </a:moveTo>
                      <a:lnTo>
                        <a:pt x="0" y="334"/>
                      </a:lnTo>
                      <a:lnTo>
                        <a:pt x="6719" y="334"/>
                      </a:lnTo>
                      <a:lnTo>
                        <a:pt x="671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37"/>
                <p:cNvSpPr/>
                <p:nvPr/>
              </p:nvSpPr>
              <p:spPr>
                <a:xfrm>
                  <a:off x="7450805" y="3744923"/>
                  <a:ext cx="886776" cy="336319"/>
                </a:xfrm>
                <a:custGeom>
                  <a:avLst/>
                  <a:gdLst/>
                  <a:ahLst/>
                  <a:cxnLst/>
                  <a:rect l="l" t="t" r="r" b="b"/>
                  <a:pathLst>
                    <a:path w="6386" h="2422" extrusionOk="0">
                      <a:moveTo>
                        <a:pt x="275" y="1"/>
                      </a:moveTo>
                      <a:cubicBezTo>
                        <a:pt x="0" y="805"/>
                        <a:pt x="0" y="1616"/>
                        <a:pt x="275" y="2421"/>
                      </a:cubicBezTo>
                      <a:lnTo>
                        <a:pt x="6386" y="2421"/>
                      </a:lnTo>
                      <a:cubicBezTo>
                        <a:pt x="6344" y="2296"/>
                        <a:pt x="6296" y="2159"/>
                        <a:pt x="6266" y="2034"/>
                      </a:cubicBezTo>
                      <a:cubicBezTo>
                        <a:pt x="6260" y="2016"/>
                        <a:pt x="6260" y="2010"/>
                        <a:pt x="6260" y="1992"/>
                      </a:cubicBezTo>
                      <a:cubicBezTo>
                        <a:pt x="6231" y="1873"/>
                        <a:pt x="6207" y="1753"/>
                        <a:pt x="6195" y="1634"/>
                      </a:cubicBezTo>
                      <a:cubicBezTo>
                        <a:pt x="6183" y="1622"/>
                        <a:pt x="6183" y="1604"/>
                        <a:pt x="6183" y="1592"/>
                      </a:cubicBezTo>
                      <a:cubicBezTo>
                        <a:pt x="6171" y="1473"/>
                        <a:pt x="6159" y="1354"/>
                        <a:pt x="6159" y="1235"/>
                      </a:cubicBezTo>
                      <a:lnTo>
                        <a:pt x="6159" y="1187"/>
                      </a:lnTo>
                      <a:cubicBezTo>
                        <a:pt x="6159" y="1074"/>
                        <a:pt x="6171" y="949"/>
                        <a:pt x="6183" y="835"/>
                      </a:cubicBezTo>
                      <a:cubicBezTo>
                        <a:pt x="6195" y="817"/>
                        <a:pt x="6195" y="805"/>
                        <a:pt x="6195" y="788"/>
                      </a:cubicBezTo>
                      <a:cubicBezTo>
                        <a:pt x="6207" y="668"/>
                        <a:pt x="6231" y="549"/>
                        <a:pt x="6260" y="430"/>
                      </a:cubicBezTo>
                      <a:cubicBezTo>
                        <a:pt x="6260" y="418"/>
                        <a:pt x="6266" y="400"/>
                        <a:pt x="6266" y="388"/>
                      </a:cubicBezTo>
                      <a:cubicBezTo>
                        <a:pt x="6296" y="257"/>
                        <a:pt x="6344" y="126"/>
                        <a:pt x="638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37"/>
                <p:cNvSpPr/>
                <p:nvPr/>
              </p:nvSpPr>
              <p:spPr>
                <a:xfrm>
                  <a:off x="7559256" y="3798801"/>
                  <a:ext cx="761800" cy="5832"/>
                </a:xfrm>
                <a:custGeom>
                  <a:avLst/>
                  <a:gdLst/>
                  <a:ahLst/>
                  <a:cxnLst/>
                  <a:rect l="l" t="t" r="r" b="b"/>
                  <a:pathLst>
                    <a:path w="5486" h="42" extrusionOk="0">
                      <a:moveTo>
                        <a:pt x="24" y="0"/>
                      </a:moveTo>
                      <a:cubicBezTo>
                        <a:pt x="6" y="0"/>
                        <a:pt x="0" y="6"/>
                        <a:pt x="0" y="18"/>
                      </a:cubicBezTo>
                      <a:cubicBezTo>
                        <a:pt x="0" y="36"/>
                        <a:pt x="6" y="42"/>
                        <a:pt x="24" y="42"/>
                      </a:cubicBezTo>
                      <a:lnTo>
                        <a:pt x="5479" y="42"/>
                      </a:lnTo>
                      <a:cubicBezTo>
                        <a:pt x="5479" y="30"/>
                        <a:pt x="5485" y="12"/>
                        <a:pt x="54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37"/>
                <p:cNvSpPr/>
                <p:nvPr/>
              </p:nvSpPr>
              <p:spPr>
                <a:xfrm>
                  <a:off x="7613829" y="3854206"/>
                  <a:ext cx="695562" cy="6804"/>
                </a:xfrm>
                <a:custGeom>
                  <a:avLst/>
                  <a:gdLst/>
                  <a:ahLst/>
                  <a:cxnLst/>
                  <a:rect l="l" t="t" r="r" b="b"/>
                  <a:pathLst>
                    <a:path w="5009" h="49" extrusionOk="0">
                      <a:moveTo>
                        <a:pt x="25" y="1"/>
                      </a:moveTo>
                      <a:cubicBezTo>
                        <a:pt x="13" y="1"/>
                        <a:pt x="1" y="7"/>
                        <a:pt x="1" y="24"/>
                      </a:cubicBezTo>
                      <a:cubicBezTo>
                        <a:pt x="1" y="36"/>
                        <a:pt x="13" y="48"/>
                        <a:pt x="25" y="48"/>
                      </a:cubicBezTo>
                      <a:lnTo>
                        <a:pt x="5003" y="48"/>
                      </a:lnTo>
                      <a:cubicBezTo>
                        <a:pt x="5009" y="30"/>
                        <a:pt x="5009" y="18"/>
                        <a:pt x="500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37"/>
                <p:cNvSpPr/>
                <p:nvPr/>
              </p:nvSpPr>
              <p:spPr>
                <a:xfrm>
                  <a:off x="7538566" y="3910445"/>
                  <a:ext cx="768326" cy="5971"/>
                </a:xfrm>
                <a:custGeom>
                  <a:avLst/>
                  <a:gdLst/>
                  <a:ahLst/>
                  <a:cxnLst/>
                  <a:rect l="l" t="t" r="r" b="b"/>
                  <a:pathLst>
                    <a:path w="5533" h="43" extrusionOk="0">
                      <a:moveTo>
                        <a:pt x="24" y="1"/>
                      </a:moveTo>
                      <a:cubicBezTo>
                        <a:pt x="6" y="1"/>
                        <a:pt x="0" y="7"/>
                        <a:pt x="0" y="19"/>
                      </a:cubicBezTo>
                      <a:cubicBezTo>
                        <a:pt x="0" y="37"/>
                        <a:pt x="6" y="43"/>
                        <a:pt x="24" y="43"/>
                      </a:cubicBezTo>
                      <a:lnTo>
                        <a:pt x="5533" y="43"/>
                      </a:lnTo>
                      <a:lnTo>
                        <a:pt x="553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37"/>
                <p:cNvSpPr/>
                <p:nvPr/>
              </p:nvSpPr>
              <p:spPr>
                <a:xfrm>
                  <a:off x="7594805" y="3965156"/>
                  <a:ext cx="714586" cy="5971"/>
                </a:xfrm>
                <a:custGeom>
                  <a:avLst/>
                  <a:gdLst/>
                  <a:ahLst/>
                  <a:cxnLst/>
                  <a:rect l="l" t="t" r="r" b="b"/>
                  <a:pathLst>
                    <a:path w="5146" h="43" extrusionOk="0">
                      <a:moveTo>
                        <a:pt x="19" y="0"/>
                      </a:moveTo>
                      <a:cubicBezTo>
                        <a:pt x="7" y="0"/>
                        <a:pt x="1" y="6"/>
                        <a:pt x="1" y="24"/>
                      </a:cubicBezTo>
                      <a:cubicBezTo>
                        <a:pt x="1" y="36"/>
                        <a:pt x="7" y="42"/>
                        <a:pt x="19" y="42"/>
                      </a:cubicBezTo>
                      <a:lnTo>
                        <a:pt x="5146" y="42"/>
                      </a:lnTo>
                      <a:lnTo>
                        <a:pt x="514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37"/>
                <p:cNvSpPr/>
                <p:nvPr/>
              </p:nvSpPr>
              <p:spPr>
                <a:xfrm>
                  <a:off x="7559256" y="4020562"/>
                  <a:ext cx="761800" cy="6804"/>
                </a:xfrm>
                <a:custGeom>
                  <a:avLst/>
                  <a:gdLst/>
                  <a:ahLst/>
                  <a:cxnLst/>
                  <a:rect l="l" t="t" r="r" b="b"/>
                  <a:pathLst>
                    <a:path w="5486" h="49" extrusionOk="0">
                      <a:moveTo>
                        <a:pt x="24" y="1"/>
                      </a:moveTo>
                      <a:cubicBezTo>
                        <a:pt x="6" y="1"/>
                        <a:pt x="0" y="13"/>
                        <a:pt x="0" y="25"/>
                      </a:cubicBezTo>
                      <a:cubicBezTo>
                        <a:pt x="0" y="43"/>
                        <a:pt x="6" y="49"/>
                        <a:pt x="24" y="49"/>
                      </a:cubicBezTo>
                      <a:lnTo>
                        <a:pt x="5485" y="49"/>
                      </a:lnTo>
                      <a:cubicBezTo>
                        <a:pt x="5479" y="31"/>
                        <a:pt x="5479" y="25"/>
                        <a:pt x="547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37"/>
                <p:cNvSpPr/>
                <p:nvPr/>
              </p:nvSpPr>
              <p:spPr>
                <a:xfrm>
                  <a:off x="7488020" y="3744923"/>
                  <a:ext cx="849561" cy="336319"/>
                </a:xfrm>
                <a:custGeom>
                  <a:avLst/>
                  <a:gdLst/>
                  <a:ahLst/>
                  <a:cxnLst/>
                  <a:rect l="l" t="t" r="r" b="b"/>
                  <a:pathLst>
                    <a:path w="6118" h="2422" extrusionOk="0">
                      <a:moveTo>
                        <a:pt x="1" y="1"/>
                      </a:moveTo>
                      <a:cubicBezTo>
                        <a:pt x="1" y="1"/>
                        <a:pt x="3435" y="805"/>
                        <a:pt x="5164" y="2421"/>
                      </a:cubicBezTo>
                      <a:lnTo>
                        <a:pt x="6118" y="2421"/>
                      </a:lnTo>
                      <a:cubicBezTo>
                        <a:pt x="6076" y="2296"/>
                        <a:pt x="6028" y="2159"/>
                        <a:pt x="5998" y="2034"/>
                      </a:cubicBezTo>
                      <a:cubicBezTo>
                        <a:pt x="5992" y="2016"/>
                        <a:pt x="5992" y="2010"/>
                        <a:pt x="5980" y="1992"/>
                      </a:cubicBezTo>
                      <a:cubicBezTo>
                        <a:pt x="5957" y="1873"/>
                        <a:pt x="5933" y="1753"/>
                        <a:pt x="5915" y="1634"/>
                      </a:cubicBezTo>
                      <a:cubicBezTo>
                        <a:pt x="5909" y="1622"/>
                        <a:pt x="5909" y="1604"/>
                        <a:pt x="5909" y="1592"/>
                      </a:cubicBezTo>
                      <a:cubicBezTo>
                        <a:pt x="5891" y="1473"/>
                        <a:pt x="5885" y="1354"/>
                        <a:pt x="5885" y="1235"/>
                      </a:cubicBezTo>
                      <a:lnTo>
                        <a:pt x="5885" y="1187"/>
                      </a:lnTo>
                      <a:cubicBezTo>
                        <a:pt x="5885" y="1074"/>
                        <a:pt x="5891" y="949"/>
                        <a:pt x="5909" y="835"/>
                      </a:cubicBezTo>
                      <a:cubicBezTo>
                        <a:pt x="5915" y="817"/>
                        <a:pt x="5915" y="805"/>
                        <a:pt x="5915" y="788"/>
                      </a:cubicBezTo>
                      <a:cubicBezTo>
                        <a:pt x="5933" y="668"/>
                        <a:pt x="5957" y="549"/>
                        <a:pt x="5980" y="430"/>
                      </a:cubicBezTo>
                      <a:cubicBezTo>
                        <a:pt x="5980" y="418"/>
                        <a:pt x="5992" y="400"/>
                        <a:pt x="5992" y="388"/>
                      </a:cubicBezTo>
                      <a:cubicBezTo>
                        <a:pt x="6022" y="257"/>
                        <a:pt x="6064" y="126"/>
                        <a:pt x="6112"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37"/>
                <p:cNvSpPr/>
                <p:nvPr/>
              </p:nvSpPr>
              <p:spPr>
                <a:xfrm>
                  <a:off x="7380402" y="3697710"/>
                  <a:ext cx="987035" cy="430605"/>
                </a:xfrm>
                <a:custGeom>
                  <a:avLst/>
                  <a:gdLst/>
                  <a:ahLst/>
                  <a:cxnLst/>
                  <a:rect l="l" t="t" r="r" b="b"/>
                  <a:pathLst>
                    <a:path w="7108" h="3101" extrusionOk="0">
                      <a:moveTo>
                        <a:pt x="472" y="1"/>
                      </a:moveTo>
                      <a:cubicBezTo>
                        <a:pt x="472" y="1"/>
                        <a:pt x="60" y="561"/>
                        <a:pt x="30" y="1509"/>
                      </a:cubicBezTo>
                      <a:cubicBezTo>
                        <a:pt x="1" y="2457"/>
                        <a:pt x="269" y="3101"/>
                        <a:pt x="269" y="3101"/>
                      </a:cubicBezTo>
                      <a:lnTo>
                        <a:pt x="7107" y="3101"/>
                      </a:lnTo>
                      <a:lnTo>
                        <a:pt x="7107" y="2767"/>
                      </a:lnTo>
                      <a:lnTo>
                        <a:pt x="776" y="2767"/>
                      </a:lnTo>
                      <a:cubicBezTo>
                        <a:pt x="776" y="2767"/>
                        <a:pt x="543" y="2058"/>
                        <a:pt x="567" y="1503"/>
                      </a:cubicBezTo>
                      <a:cubicBezTo>
                        <a:pt x="591" y="943"/>
                        <a:pt x="692" y="460"/>
                        <a:pt x="776" y="341"/>
                      </a:cubicBezTo>
                      <a:lnTo>
                        <a:pt x="7107" y="341"/>
                      </a:lnTo>
                      <a:lnTo>
                        <a:pt x="7107" y="1"/>
                      </a:lnTo>
                      <a:close/>
                    </a:path>
                  </a:pathLst>
                </a:custGeom>
                <a:solidFill>
                  <a:srgbClr val="434343">
                    <a:alpha val="15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37"/>
                <p:cNvSpPr/>
                <p:nvPr/>
              </p:nvSpPr>
              <p:spPr>
                <a:xfrm>
                  <a:off x="7331522" y="3697710"/>
                  <a:ext cx="114423" cy="430605"/>
                </a:xfrm>
                <a:custGeom>
                  <a:avLst/>
                  <a:gdLst/>
                  <a:ahLst/>
                  <a:cxnLst/>
                  <a:rect l="l" t="t" r="r" b="b"/>
                  <a:pathLst>
                    <a:path w="824" h="3101" extrusionOk="0">
                      <a:moveTo>
                        <a:pt x="359" y="1"/>
                      </a:moveTo>
                      <a:cubicBezTo>
                        <a:pt x="1" y="1038"/>
                        <a:pt x="1" y="2070"/>
                        <a:pt x="359" y="3101"/>
                      </a:cubicBezTo>
                      <a:lnTo>
                        <a:pt x="794" y="3101"/>
                      </a:lnTo>
                      <a:cubicBezTo>
                        <a:pt x="472" y="2070"/>
                        <a:pt x="484" y="1032"/>
                        <a:pt x="8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1" name="Google Shape;521;p37"/>
              <p:cNvGrpSpPr/>
              <p:nvPr/>
            </p:nvGrpSpPr>
            <p:grpSpPr>
              <a:xfrm>
                <a:off x="813848" y="3252688"/>
                <a:ext cx="2422504" cy="326613"/>
                <a:chOff x="-3040002" y="2802438"/>
                <a:chExt cx="2422504" cy="326613"/>
              </a:xfrm>
            </p:grpSpPr>
            <p:sp>
              <p:nvSpPr>
                <p:cNvPr id="522" name="Google Shape;522;p37"/>
                <p:cNvSpPr/>
                <p:nvPr/>
              </p:nvSpPr>
              <p:spPr>
                <a:xfrm>
                  <a:off x="-3038816" y="2803624"/>
                  <a:ext cx="1375649" cy="325427"/>
                </a:xfrm>
                <a:custGeom>
                  <a:avLst/>
                  <a:gdLst/>
                  <a:ahLst/>
                  <a:cxnLst/>
                  <a:rect l="l" t="t" r="r" b="b"/>
                  <a:pathLst>
                    <a:path w="6958" h="1646" extrusionOk="0">
                      <a:moveTo>
                        <a:pt x="298" y="0"/>
                      </a:moveTo>
                      <a:cubicBezTo>
                        <a:pt x="0" y="543"/>
                        <a:pt x="0" y="1097"/>
                        <a:pt x="298" y="1646"/>
                      </a:cubicBezTo>
                      <a:lnTo>
                        <a:pt x="6958" y="1646"/>
                      </a:lnTo>
                      <a:lnTo>
                        <a:pt x="695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37"/>
                <p:cNvSpPr/>
                <p:nvPr/>
              </p:nvSpPr>
              <p:spPr>
                <a:xfrm>
                  <a:off x="-3040002" y="2802438"/>
                  <a:ext cx="135627" cy="325427"/>
                </a:xfrm>
                <a:custGeom>
                  <a:avLst/>
                  <a:gdLst/>
                  <a:ahLst/>
                  <a:cxnLst/>
                  <a:rect l="l" t="t" r="r" b="b"/>
                  <a:pathLst>
                    <a:path w="686" h="1646" extrusionOk="0">
                      <a:moveTo>
                        <a:pt x="298" y="0"/>
                      </a:moveTo>
                      <a:cubicBezTo>
                        <a:pt x="0" y="549"/>
                        <a:pt x="0" y="1103"/>
                        <a:pt x="298" y="1646"/>
                      </a:cubicBezTo>
                      <a:lnTo>
                        <a:pt x="656" y="1646"/>
                      </a:lnTo>
                      <a:cubicBezTo>
                        <a:pt x="400" y="1103"/>
                        <a:pt x="412" y="549"/>
                        <a:pt x="6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37"/>
                <p:cNvSpPr/>
                <p:nvPr/>
              </p:nvSpPr>
              <p:spPr>
                <a:xfrm>
                  <a:off x="-2899828" y="2802438"/>
                  <a:ext cx="135825" cy="325427"/>
                </a:xfrm>
                <a:custGeom>
                  <a:avLst/>
                  <a:gdLst/>
                  <a:ahLst/>
                  <a:cxnLst/>
                  <a:rect l="l" t="t" r="r" b="b"/>
                  <a:pathLst>
                    <a:path w="687" h="1646" extrusionOk="0">
                      <a:moveTo>
                        <a:pt x="299" y="0"/>
                      </a:moveTo>
                      <a:cubicBezTo>
                        <a:pt x="1" y="549"/>
                        <a:pt x="1" y="1103"/>
                        <a:pt x="299" y="1646"/>
                      </a:cubicBezTo>
                      <a:lnTo>
                        <a:pt x="657" y="1646"/>
                      </a:lnTo>
                      <a:cubicBezTo>
                        <a:pt x="406" y="1103"/>
                        <a:pt x="412" y="549"/>
                        <a:pt x="6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37"/>
                <p:cNvSpPr/>
                <p:nvPr/>
              </p:nvSpPr>
              <p:spPr>
                <a:xfrm>
                  <a:off x="-2014495" y="2802438"/>
                  <a:ext cx="135627" cy="325427"/>
                </a:xfrm>
                <a:custGeom>
                  <a:avLst/>
                  <a:gdLst/>
                  <a:ahLst/>
                  <a:cxnLst/>
                  <a:rect l="l" t="t" r="r" b="b"/>
                  <a:pathLst>
                    <a:path w="686" h="1646" extrusionOk="0">
                      <a:moveTo>
                        <a:pt x="298" y="0"/>
                      </a:moveTo>
                      <a:cubicBezTo>
                        <a:pt x="0" y="549"/>
                        <a:pt x="0" y="1103"/>
                        <a:pt x="298" y="1646"/>
                      </a:cubicBezTo>
                      <a:lnTo>
                        <a:pt x="656" y="1646"/>
                      </a:lnTo>
                      <a:cubicBezTo>
                        <a:pt x="400" y="1103"/>
                        <a:pt x="406" y="549"/>
                        <a:pt x="6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37"/>
                <p:cNvSpPr/>
                <p:nvPr/>
              </p:nvSpPr>
              <p:spPr>
                <a:xfrm>
                  <a:off x="-1751742" y="2802438"/>
                  <a:ext cx="1102417" cy="35587"/>
                </a:xfrm>
                <a:custGeom>
                  <a:avLst/>
                  <a:gdLst/>
                  <a:ahLst/>
                  <a:cxnLst/>
                  <a:rect l="l" t="t" r="r" b="b"/>
                  <a:pathLst>
                    <a:path w="5576" h="180" extrusionOk="0">
                      <a:moveTo>
                        <a:pt x="1" y="0"/>
                      </a:moveTo>
                      <a:lnTo>
                        <a:pt x="1" y="179"/>
                      </a:lnTo>
                      <a:lnTo>
                        <a:pt x="5575" y="179"/>
                      </a:lnTo>
                      <a:lnTo>
                        <a:pt x="557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37"/>
                <p:cNvSpPr/>
                <p:nvPr/>
              </p:nvSpPr>
              <p:spPr>
                <a:xfrm>
                  <a:off x="-1735135" y="2839014"/>
                  <a:ext cx="1049234" cy="254647"/>
                </a:xfrm>
                <a:custGeom>
                  <a:avLst/>
                  <a:gdLst/>
                  <a:ahLst/>
                  <a:cxnLst/>
                  <a:rect l="l" t="t" r="r" b="b"/>
                  <a:pathLst>
                    <a:path w="5307" h="1288" extrusionOk="0">
                      <a:moveTo>
                        <a:pt x="227" y="0"/>
                      </a:moveTo>
                      <a:cubicBezTo>
                        <a:pt x="0" y="435"/>
                        <a:pt x="0" y="859"/>
                        <a:pt x="227" y="1288"/>
                      </a:cubicBezTo>
                      <a:lnTo>
                        <a:pt x="5306" y="1288"/>
                      </a:lnTo>
                      <a:cubicBezTo>
                        <a:pt x="5265" y="1216"/>
                        <a:pt x="5235" y="1151"/>
                        <a:pt x="5205" y="1079"/>
                      </a:cubicBezTo>
                      <a:cubicBezTo>
                        <a:pt x="5201" y="1075"/>
                        <a:pt x="5199" y="1071"/>
                        <a:pt x="5199" y="1071"/>
                      </a:cubicBezTo>
                      <a:cubicBezTo>
                        <a:pt x="5199" y="1071"/>
                        <a:pt x="5199" y="1072"/>
                        <a:pt x="5199" y="1073"/>
                      </a:cubicBezTo>
                      <a:cubicBezTo>
                        <a:pt x="5175" y="1008"/>
                        <a:pt x="5163" y="948"/>
                        <a:pt x="5145" y="877"/>
                      </a:cubicBezTo>
                      <a:cubicBezTo>
                        <a:pt x="5139" y="871"/>
                        <a:pt x="5139" y="865"/>
                        <a:pt x="5139" y="859"/>
                      </a:cubicBezTo>
                      <a:cubicBezTo>
                        <a:pt x="5133" y="787"/>
                        <a:pt x="5121" y="727"/>
                        <a:pt x="5121" y="662"/>
                      </a:cubicBezTo>
                      <a:lnTo>
                        <a:pt x="5121" y="638"/>
                      </a:lnTo>
                      <a:cubicBezTo>
                        <a:pt x="5121" y="572"/>
                        <a:pt x="5121" y="513"/>
                        <a:pt x="5139" y="447"/>
                      </a:cubicBezTo>
                      <a:cubicBezTo>
                        <a:pt x="5145" y="441"/>
                        <a:pt x="5145" y="429"/>
                        <a:pt x="5145" y="423"/>
                      </a:cubicBezTo>
                      <a:cubicBezTo>
                        <a:pt x="5151" y="358"/>
                        <a:pt x="5175" y="298"/>
                        <a:pt x="5199" y="233"/>
                      </a:cubicBezTo>
                      <a:cubicBezTo>
                        <a:pt x="5199" y="227"/>
                        <a:pt x="5205" y="215"/>
                        <a:pt x="5205" y="209"/>
                      </a:cubicBezTo>
                      <a:cubicBezTo>
                        <a:pt x="5229" y="137"/>
                        <a:pt x="5265" y="66"/>
                        <a:pt x="53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37"/>
                <p:cNvSpPr/>
                <p:nvPr/>
              </p:nvSpPr>
              <p:spPr>
                <a:xfrm>
                  <a:off x="-1606625" y="2878950"/>
                  <a:ext cx="900558" cy="4943"/>
                </a:xfrm>
                <a:custGeom>
                  <a:avLst/>
                  <a:gdLst/>
                  <a:ahLst/>
                  <a:cxnLst/>
                  <a:rect l="l" t="t" r="r" b="b"/>
                  <a:pathLst>
                    <a:path w="4555" h="25" extrusionOk="0">
                      <a:moveTo>
                        <a:pt x="18" y="1"/>
                      </a:moveTo>
                      <a:cubicBezTo>
                        <a:pt x="12" y="1"/>
                        <a:pt x="0" y="7"/>
                        <a:pt x="0" y="13"/>
                      </a:cubicBezTo>
                      <a:cubicBezTo>
                        <a:pt x="0" y="13"/>
                        <a:pt x="12" y="25"/>
                        <a:pt x="18" y="25"/>
                      </a:cubicBezTo>
                      <a:lnTo>
                        <a:pt x="4549" y="25"/>
                      </a:lnTo>
                      <a:cubicBezTo>
                        <a:pt x="4549" y="13"/>
                        <a:pt x="4555" y="7"/>
                        <a:pt x="45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37"/>
                <p:cNvSpPr/>
                <p:nvPr/>
              </p:nvSpPr>
              <p:spPr>
                <a:xfrm>
                  <a:off x="-1540789" y="2921457"/>
                  <a:ext cx="821870" cy="4943"/>
                </a:xfrm>
                <a:custGeom>
                  <a:avLst/>
                  <a:gdLst/>
                  <a:ahLst/>
                  <a:cxnLst/>
                  <a:rect l="l" t="t" r="r" b="b"/>
                  <a:pathLst>
                    <a:path w="4157" h="25" extrusionOk="0">
                      <a:moveTo>
                        <a:pt x="13" y="0"/>
                      </a:moveTo>
                      <a:cubicBezTo>
                        <a:pt x="7" y="0"/>
                        <a:pt x="1" y="0"/>
                        <a:pt x="1" y="6"/>
                      </a:cubicBezTo>
                      <a:cubicBezTo>
                        <a:pt x="1" y="18"/>
                        <a:pt x="7" y="24"/>
                        <a:pt x="13" y="24"/>
                      </a:cubicBezTo>
                      <a:lnTo>
                        <a:pt x="4150" y="24"/>
                      </a:lnTo>
                      <a:cubicBezTo>
                        <a:pt x="4156" y="18"/>
                        <a:pt x="4156" y="6"/>
                        <a:pt x="41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37"/>
                <p:cNvSpPr/>
                <p:nvPr/>
              </p:nvSpPr>
              <p:spPr>
                <a:xfrm>
                  <a:off x="-1631536" y="2962778"/>
                  <a:ext cx="907873" cy="4745"/>
                </a:xfrm>
                <a:custGeom>
                  <a:avLst/>
                  <a:gdLst/>
                  <a:ahLst/>
                  <a:cxnLst/>
                  <a:rect l="l" t="t" r="r" b="b"/>
                  <a:pathLst>
                    <a:path w="4592" h="24" extrusionOk="0">
                      <a:moveTo>
                        <a:pt x="19" y="0"/>
                      </a:moveTo>
                      <a:cubicBezTo>
                        <a:pt x="13" y="0"/>
                        <a:pt x="1" y="0"/>
                        <a:pt x="1" y="6"/>
                      </a:cubicBezTo>
                      <a:cubicBezTo>
                        <a:pt x="1" y="18"/>
                        <a:pt x="13" y="24"/>
                        <a:pt x="19" y="24"/>
                      </a:cubicBezTo>
                      <a:lnTo>
                        <a:pt x="4591" y="24"/>
                      </a:lnTo>
                      <a:lnTo>
                        <a:pt x="459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37"/>
                <p:cNvSpPr/>
                <p:nvPr/>
              </p:nvSpPr>
              <p:spPr>
                <a:xfrm>
                  <a:off x="-1564316" y="3005087"/>
                  <a:ext cx="845397" cy="4943"/>
                </a:xfrm>
                <a:custGeom>
                  <a:avLst/>
                  <a:gdLst/>
                  <a:ahLst/>
                  <a:cxnLst/>
                  <a:rect l="l" t="t" r="r" b="b"/>
                  <a:pathLst>
                    <a:path w="4276" h="25" extrusionOk="0">
                      <a:moveTo>
                        <a:pt x="13" y="1"/>
                      </a:moveTo>
                      <a:cubicBezTo>
                        <a:pt x="7" y="1"/>
                        <a:pt x="1" y="1"/>
                        <a:pt x="1" y="13"/>
                      </a:cubicBezTo>
                      <a:cubicBezTo>
                        <a:pt x="1" y="19"/>
                        <a:pt x="7" y="25"/>
                        <a:pt x="13" y="25"/>
                      </a:cubicBezTo>
                      <a:lnTo>
                        <a:pt x="4275" y="25"/>
                      </a:lnTo>
                      <a:cubicBezTo>
                        <a:pt x="4275" y="19"/>
                        <a:pt x="4275" y="13"/>
                        <a:pt x="4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37"/>
                <p:cNvSpPr/>
                <p:nvPr/>
              </p:nvSpPr>
              <p:spPr>
                <a:xfrm>
                  <a:off x="-1605637" y="3049967"/>
                  <a:ext cx="899569" cy="2570"/>
                </a:xfrm>
                <a:custGeom>
                  <a:avLst/>
                  <a:gdLst/>
                  <a:ahLst/>
                  <a:cxnLst/>
                  <a:rect l="l" t="t" r="r" b="b"/>
                  <a:pathLst>
                    <a:path w="4550" h="13" extrusionOk="0">
                      <a:moveTo>
                        <a:pt x="13" y="0"/>
                      </a:moveTo>
                      <a:cubicBezTo>
                        <a:pt x="7" y="0"/>
                        <a:pt x="1" y="6"/>
                        <a:pt x="1" y="6"/>
                      </a:cubicBezTo>
                      <a:cubicBezTo>
                        <a:pt x="1" y="6"/>
                        <a:pt x="7" y="12"/>
                        <a:pt x="13" y="12"/>
                      </a:cubicBezTo>
                      <a:lnTo>
                        <a:pt x="4550" y="12"/>
                      </a:lnTo>
                      <a:cubicBezTo>
                        <a:pt x="4544" y="6"/>
                        <a:pt x="4544" y="0"/>
                        <a:pt x="45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37"/>
                <p:cNvSpPr/>
                <p:nvPr/>
              </p:nvSpPr>
              <p:spPr>
                <a:xfrm>
                  <a:off x="-1690453" y="2839014"/>
                  <a:ext cx="1004552" cy="254647"/>
                </a:xfrm>
                <a:custGeom>
                  <a:avLst/>
                  <a:gdLst/>
                  <a:ahLst/>
                  <a:cxnLst/>
                  <a:rect l="l" t="t" r="r" b="b"/>
                  <a:pathLst>
                    <a:path w="5081" h="1288" extrusionOk="0">
                      <a:moveTo>
                        <a:pt x="1" y="0"/>
                      </a:moveTo>
                      <a:cubicBezTo>
                        <a:pt x="1" y="0"/>
                        <a:pt x="2851" y="435"/>
                        <a:pt x="4287" y="1288"/>
                      </a:cubicBezTo>
                      <a:lnTo>
                        <a:pt x="5080" y="1288"/>
                      </a:lnTo>
                      <a:cubicBezTo>
                        <a:pt x="5039" y="1216"/>
                        <a:pt x="5009" y="1151"/>
                        <a:pt x="4979" y="1079"/>
                      </a:cubicBezTo>
                      <a:cubicBezTo>
                        <a:pt x="4975" y="1075"/>
                        <a:pt x="4973" y="1071"/>
                        <a:pt x="4973" y="1071"/>
                      </a:cubicBezTo>
                      <a:cubicBezTo>
                        <a:pt x="4973" y="1071"/>
                        <a:pt x="4973" y="1072"/>
                        <a:pt x="4973" y="1073"/>
                      </a:cubicBezTo>
                      <a:cubicBezTo>
                        <a:pt x="4949" y="1008"/>
                        <a:pt x="4937" y="948"/>
                        <a:pt x="4919" y="877"/>
                      </a:cubicBezTo>
                      <a:cubicBezTo>
                        <a:pt x="4913" y="871"/>
                        <a:pt x="4913" y="865"/>
                        <a:pt x="4913" y="859"/>
                      </a:cubicBezTo>
                      <a:cubicBezTo>
                        <a:pt x="4907" y="787"/>
                        <a:pt x="4895" y="727"/>
                        <a:pt x="4895" y="662"/>
                      </a:cubicBezTo>
                      <a:lnTo>
                        <a:pt x="4895" y="638"/>
                      </a:lnTo>
                      <a:cubicBezTo>
                        <a:pt x="4895" y="572"/>
                        <a:pt x="4895" y="513"/>
                        <a:pt x="4913" y="447"/>
                      </a:cubicBezTo>
                      <a:cubicBezTo>
                        <a:pt x="4919" y="441"/>
                        <a:pt x="4919" y="429"/>
                        <a:pt x="4919" y="423"/>
                      </a:cubicBezTo>
                      <a:cubicBezTo>
                        <a:pt x="4925" y="358"/>
                        <a:pt x="4949" y="298"/>
                        <a:pt x="4973" y="233"/>
                      </a:cubicBezTo>
                      <a:cubicBezTo>
                        <a:pt x="4973" y="227"/>
                        <a:pt x="4979" y="215"/>
                        <a:pt x="4979" y="209"/>
                      </a:cubicBezTo>
                      <a:cubicBezTo>
                        <a:pt x="5003" y="137"/>
                        <a:pt x="5039" y="66"/>
                        <a:pt x="5080"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37"/>
                <p:cNvSpPr/>
                <p:nvPr/>
              </p:nvSpPr>
              <p:spPr>
                <a:xfrm>
                  <a:off x="-1783577" y="2802438"/>
                  <a:ext cx="1166079" cy="325427"/>
                </a:xfrm>
                <a:custGeom>
                  <a:avLst/>
                  <a:gdLst/>
                  <a:ahLst/>
                  <a:cxnLst/>
                  <a:rect l="l" t="t" r="r" b="b"/>
                  <a:pathLst>
                    <a:path w="5898" h="1646" extrusionOk="0">
                      <a:moveTo>
                        <a:pt x="388" y="0"/>
                      </a:moveTo>
                      <a:cubicBezTo>
                        <a:pt x="388" y="0"/>
                        <a:pt x="43" y="298"/>
                        <a:pt x="19" y="799"/>
                      </a:cubicBezTo>
                      <a:cubicBezTo>
                        <a:pt x="1" y="1306"/>
                        <a:pt x="221" y="1646"/>
                        <a:pt x="221" y="1646"/>
                      </a:cubicBezTo>
                      <a:lnTo>
                        <a:pt x="5897" y="1646"/>
                      </a:lnTo>
                      <a:lnTo>
                        <a:pt x="5897" y="1467"/>
                      </a:lnTo>
                      <a:lnTo>
                        <a:pt x="639" y="1467"/>
                      </a:lnTo>
                      <a:cubicBezTo>
                        <a:pt x="639" y="1467"/>
                        <a:pt x="454" y="1097"/>
                        <a:pt x="466" y="799"/>
                      </a:cubicBezTo>
                      <a:cubicBezTo>
                        <a:pt x="484" y="501"/>
                        <a:pt x="573" y="239"/>
                        <a:pt x="639" y="179"/>
                      </a:cubicBezTo>
                      <a:lnTo>
                        <a:pt x="5897" y="179"/>
                      </a:lnTo>
                      <a:lnTo>
                        <a:pt x="589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37"/>
                <p:cNvSpPr/>
                <p:nvPr/>
              </p:nvSpPr>
              <p:spPr>
                <a:xfrm>
                  <a:off x="-1876693" y="2802438"/>
                  <a:ext cx="135825" cy="325427"/>
                </a:xfrm>
                <a:custGeom>
                  <a:avLst/>
                  <a:gdLst/>
                  <a:ahLst/>
                  <a:cxnLst/>
                  <a:rect l="l" t="t" r="r" b="b"/>
                  <a:pathLst>
                    <a:path w="687" h="1646" extrusionOk="0">
                      <a:moveTo>
                        <a:pt x="299" y="0"/>
                      </a:moveTo>
                      <a:cubicBezTo>
                        <a:pt x="1" y="549"/>
                        <a:pt x="1" y="1103"/>
                        <a:pt x="299" y="1646"/>
                      </a:cubicBezTo>
                      <a:lnTo>
                        <a:pt x="657" y="1646"/>
                      </a:lnTo>
                      <a:cubicBezTo>
                        <a:pt x="400" y="1103"/>
                        <a:pt x="406" y="549"/>
                        <a:pt x="6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37"/>
                <p:cNvSpPr/>
                <p:nvPr/>
              </p:nvSpPr>
              <p:spPr>
                <a:xfrm>
                  <a:off x="-1783577" y="2802438"/>
                  <a:ext cx="1166079" cy="325427"/>
                </a:xfrm>
                <a:custGeom>
                  <a:avLst/>
                  <a:gdLst/>
                  <a:ahLst/>
                  <a:cxnLst/>
                  <a:rect l="l" t="t" r="r" b="b"/>
                  <a:pathLst>
                    <a:path w="5898" h="1646" extrusionOk="0">
                      <a:moveTo>
                        <a:pt x="388" y="0"/>
                      </a:moveTo>
                      <a:cubicBezTo>
                        <a:pt x="388" y="0"/>
                        <a:pt x="43" y="298"/>
                        <a:pt x="19" y="799"/>
                      </a:cubicBezTo>
                      <a:cubicBezTo>
                        <a:pt x="1" y="1306"/>
                        <a:pt x="221" y="1646"/>
                        <a:pt x="221" y="1646"/>
                      </a:cubicBezTo>
                      <a:lnTo>
                        <a:pt x="5897" y="1646"/>
                      </a:lnTo>
                      <a:lnTo>
                        <a:pt x="5897" y="1467"/>
                      </a:lnTo>
                      <a:lnTo>
                        <a:pt x="639" y="1467"/>
                      </a:lnTo>
                      <a:cubicBezTo>
                        <a:pt x="639" y="1467"/>
                        <a:pt x="454" y="1097"/>
                        <a:pt x="466" y="799"/>
                      </a:cubicBezTo>
                      <a:cubicBezTo>
                        <a:pt x="484" y="501"/>
                        <a:pt x="573" y="239"/>
                        <a:pt x="639" y="179"/>
                      </a:cubicBezTo>
                      <a:lnTo>
                        <a:pt x="5897" y="179"/>
                      </a:lnTo>
                      <a:lnTo>
                        <a:pt x="589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58" name="Group 57">
            <a:extLst>
              <a:ext uri="{FF2B5EF4-FFF2-40B4-BE49-F238E27FC236}">
                <a16:creationId xmlns:a16="http://schemas.microsoft.com/office/drawing/2014/main" id="{39338A61-E650-D252-D6E7-F65D7ED84A95}"/>
              </a:ext>
            </a:extLst>
          </p:cNvPr>
          <p:cNvGrpSpPr/>
          <p:nvPr/>
        </p:nvGrpSpPr>
        <p:grpSpPr>
          <a:xfrm>
            <a:off x="1408975" y="646662"/>
            <a:ext cx="2748315" cy="601241"/>
            <a:chOff x="-609602" y="391226"/>
            <a:chExt cx="4307395" cy="601241"/>
          </a:xfrm>
        </p:grpSpPr>
        <p:sp>
          <p:nvSpPr>
            <p:cNvPr id="59" name="Rectangle: Rounded Corners 5">
              <a:extLst>
                <a:ext uri="{FF2B5EF4-FFF2-40B4-BE49-F238E27FC236}">
                  <a16:creationId xmlns:a16="http://schemas.microsoft.com/office/drawing/2014/main" id="{2019DC16-A4CD-93F9-4B2B-24CA3B797C60}"/>
                </a:ext>
              </a:extLst>
            </p:cNvPr>
            <p:cNvSpPr/>
            <p:nvPr/>
          </p:nvSpPr>
          <p:spPr>
            <a:xfrm>
              <a:off x="-609601" y="391226"/>
              <a:ext cx="4307394" cy="601241"/>
            </a:xfrm>
            <a:prstGeom prst="roundRect">
              <a:avLst>
                <a:gd name="adj" fmla="val 50000"/>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1EFEE"/>
                </a:solidFill>
                <a:effectLst/>
                <a:uLnTx/>
                <a:uFillTx/>
                <a:latin typeface="Arial"/>
                <a:ea typeface="+mn-ea"/>
                <a:cs typeface="+mn-cs"/>
                <a:sym typeface="Arial"/>
              </a:endParaRPr>
            </a:p>
          </p:txBody>
        </p:sp>
        <p:sp>
          <p:nvSpPr>
            <p:cNvPr id="60" name="TextBox 59">
              <a:extLst>
                <a:ext uri="{FF2B5EF4-FFF2-40B4-BE49-F238E27FC236}">
                  <a16:creationId xmlns:a16="http://schemas.microsoft.com/office/drawing/2014/main" id="{63694298-C4C1-D112-BA12-E25BD7A9DC18}"/>
                </a:ext>
              </a:extLst>
            </p:cNvPr>
            <p:cNvSpPr txBox="1"/>
            <p:nvPr/>
          </p:nvSpPr>
          <p:spPr>
            <a:xfrm>
              <a:off x="-609602" y="476402"/>
              <a:ext cx="430739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FFFFFF"/>
                  </a:solidFill>
                  <a:effectLst/>
                  <a:uLnTx/>
                  <a:uFillTx/>
                  <a:latin typeface="Arial"/>
                  <a:cs typeface="Arial"/>
                  <a:sym typeface="Arial"/>
                </a:rPr>
                <a:t>Nhiệm vụ</a:t>
              </a:r>
            </a:p>
          </p:txBody>
        </p:sp>
      </p:grpSp>
      <p:sp>
        <p:nvSpPr>
          <p:cNvPr id="61" name="Rounded Rectangle 60"/>
          <p:cNvSpPr/>
          <p:nvPr/>
        </p:nvSpPr>
        <p:spPr>
          <a:xfrm>
            <a:off x="926239" y="1600089"/>
            <a:ext cx="3713788" cy="2548074"/>
          </a:xfrm>
          <a:prstGeom prst="roundRect">
            <a:avLst>
              <a:gd name="adj" fmla="val 13819"/>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Hãy chia sẻ những việc em đã làm và dự định sẽ làm trong cuộc sống hằng ngày để phòng ngừa các hành vi vi phạm pháp luật.</a:t>
            </a:r>
          </a:p>
        </p:txBody>
      </p:sp>
    </p:spTree>
    <p:extLst>
      <p:ext uri="{BB962C8B-B14F-4D97-AF65-F5344CB8AC3E}">
        <p14:creationId xmlns:p14="http://schemas.microsoft.com/office/powerpoint/2010/main" val="397180054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animEffect transition="in" filter="fade">
                                      <p:cBhvr>
                                        <p:cTn id="9" dur="500"/>
                                        <p:tgtEl>
                                          <p:spTgt spid="5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500" fill="hold"/>
                                        <p:tgtEl>
                                          <p:spTgt spid="61"/>
                                        </p:tgtEl>
                                        <p:attrNameLst>
                                          <p:attrName>ppt_w</p:attrName>
                                        </p:attrNameLst>
                                      </p:cBhvr>
                                      <p:tavLst>
                                        <p:tav tm="0">
                                          <p:val>
                                            <p:fltVal val="0"/>
                                          </p:val>
                                        </p:tav>
                                        <p:tav tm="100000">
                                          <p:val>
                                            <p:strVal val="#ppt_w"/>
                                          </p:val>
                                        </p:tav>
                                      </p:tavLst>
                                    </p:anim>
                                    <p:anim calcmode="lin" valueType="num">
                                      <p:cBhvr>
                                        <p:cTn id="13" dur="500" fill="hold"/>
                                        <p:tgtEl>
                                          <p:spTgt spid="61"/>
                                        </p:tgtEl>
                                        <p:attrNameLst>
                                          <p:attrName>ppt_h</p:attrName>
                                        </p:attrNameLst>
                                      </p:cBhvr>
                                      <p:tavLst>
                                        <p:tav tm="0">
                                          <p:val>
                                            <p:fltVal val="0"/>
                                          </p:val>
                                        </p:tav>
                                        <p:tav tm="100000">
                                          <p:val>
                                            <p:strVal val="#ppt_h"/>
                                          </p:val>
                                        </p:tav>
                                      </p:tavLst>
                                    </p:anim>
                                    <p:animEffect transition="in" filter="fade">
                                      <p:cBhvr>
                                        <p:cTn id="1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2" name="Google Shape;992;p48"/>
          <p:cNvSpPr/>
          <p:nvPr/>
        </p:nvSpPr>
        <p:spPr>
          <a:xfrm>
            <a:off x="741036" y="3348471"/>
            <a:ext cx="929400" cy="860700"/>
          </a:xfrm>
          <a:prstGeom prst="rect">
            <a:avLst/>
          </a:prstGeom>
          <a:solidFill>
            <a:schemeClr val="accent1"/>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900" b="1" i="0" u="none" strike="noStrike" kern="0" cap="none" spc="0" normalizeH="0" baseline="0" noProof="0">
                <a:ln>
                  <a:noFill/>
                </a:ln>
                <a:solidFill>
                  <a:srgbClr val="434343"/>
                </a:solidFill>
                <a:effectLst/>
                <a:uLnTx/>
                <a:uFillTx/>
                <a:latin typeface="Arial" panose="020B0604020202020204" pitchFamily="34" charset="0"/>
                <a:ea typeface="DM Sans"/>
                <a:cs typeface="Arial" panose="020B0604020202020204" pitchFamily="34" charset="0"/>
                <a:sym typeface="DM Sans"/>
              </a:rPr>
              <a:t>3</a:t>
            </a:r>
            <a:endParaRPr kumimoji="0" sz="2900" b="1" i="0" u="none" strike="noStrike" kern="0" cap="none" spc="0" normalizeH="0" baseline="0" noProof="0">
              <a:ln>
                <a:noFill/>
              </a:ln>
              <a:solidFill>
                <a:srgbClr val="434343"/>
              </a:solidFill>
              <a:effectLst/>
              <a:uLnTx/>
              <a:uFillTx/>
              <a:latin typeface="Arial" panose="020B0604020202020204" pitchFamily="34" charset="0"/>
              <a:ea typeface="DM Sans"/>
              <a:cs typeface="Arial" panose="020B0604020202020204" pitchFamily="34" charset="0"/>
              <a:sym typeface="DM Sans"/>
            </a:endParaRPr>
          </a:p>
        </p:txBody>
      </p:sp>
      <p:sp>
        <p:nvSpPr>
          <p:cNvPr id="993" name="Google Shape;993;p48"/>
          <p:cNvSpPr/>
          <p:nvPr/>
        </p:nvSpPr>
        <p:spPr>
          <a:xfrm>
            <a:off x="741036" y="2265178"/>
            <a:ext cx="929400" cy="860700"/>
          </a:xfrm>
          <a:prstGeom prst="rect">
            <a:avLst/>
          </a:prstGeom>
          <a:solidFill>
            <a:schemeClr val="dk2"/>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900" b="1" i="0" u="none" strike="noStrike" kern="0" cap="none" spc="0" normalizeH="0" baseline="0" noProof="0">
                <a:ln>
                  <a:noFill/>
                </a:ln>
                <a:solidFill>
                  <a:srgbClr val="434343"/>
                </a:solidFill>
                <a:effectLst/>
                <a:uLnTx/>
                <a:uFillTx/>
                <a:latin typeface="Arial" panose="020B0604020202020204" pitchFamily="34" charset="0"/>
                <a:ea typeface="DM Sans"/>
                <a:cs typeface="Arial" panose="020B0604020202020204" pitchFamily="34" charset="0"/>
                <a:sym typeface="DM Sans"/>
              </a:rPr>
              <a:t>2</a:t>
            </a:r>
            <a:endParaRPr kumimoji="0" sz="2900" b="1" i="0" u="none" strike="noStrike" kern="0" cap="none" spc="0" normalizeH="0" baseline="0" noProof="0">
              <a:ln>
                <a:noFill/>
              </a:ln>
              <a:solidFill>
                <a:srgbClr val="434343"/>
              </a:solidFill>
              <a:effectLst/>
              <a:uLnTx/>
              <a:uFillTx/>
              <a:latin typeface="Arial" panose="020B0604020202020204" pitchFamily="34" charset="0"/>
              <a:ea typeface="DM Sans"/>
              <a:cs typeface="Arial" panose="020B0604020202020204" pitchFamily="34" charset="0"/>
              <a:sym typeface="DM Sans"/>
            </a:endParaRPr>
          </a:p>
        </p:txBody>
      </p:sp>
      <p:sp>
        <p:nvSpPr>
          <p:cNvPr id="994" name="Google Shape;994;p48"/>
          <p:cNvSpPr/>
          <p:nvPr/>
        </p:nvSpPr>
        <p:spPr>
          <a:xfrm>
            <a:off x="741036" y="1181885"/>
            <a:ext cx="929400" cy="860700"/>
          </a:xfrm>
          <a:prstGeom prst="rect">
            <a:avLst/>
          </a:prstGeom>
          <a:solidFill>
            <a:schemeClr val="accent4"/>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900" b="1" i="0" u="none" strike="noStrike" kern="0" cap="none" spc="0" normalizeH="0" baseline="0" noProof="0">
                <a:ln>
                  <a:noFill/>
                </a:ln>
                <a:solidFill>
                  <a:srgbClr val="434343"/>
                </a:solidFill>
                <a:effectLst/>
                <a:uLnTx/>
                <a:uFillTx/>
                <a:latin typeface="Arial" panose="020B0604020202020204" pitchFamily="34" charset="0"/>
                <a:ea typeface="DM Sans"/>
                <a:cs typeface="Arial" panose="020B0604020202020204" pitchFamily="34" charset="0"/>
                <a:sym typeface="DM Sans"/>
              </a:rPr>
              <a:t>1</a:t>
            </a:r>
            <a:endParaRPr kumimoji="0" sz="2900" b="1" i="0" u="none" strike="noStrike" kern="0" cap="none" spc="0" normalizeH="0" baseline="0" noProof="0">
              <a:ln>
                <a:noFill/>
              </a:ln>
              <a:solidFill>
                <a:srgbClr val="434343"/>
              </a:solidFill>
              <a:effectLst/>
              <a:uLnTx/>
              <a:uFillTx/>
              <a:latin typeface="Arial" panose="020B0604020202020204" pitchFamily="34" charset="0"/>
              <a:ea typeface="DM Sans"/>
              <a:cs typeface="Arial" panose="020B0604020202020204" pitchFamily="34" charset="0"/>
              <a:sym typeface="DM Sans"/>
            </a:endParaRPr>
          </a:p>
        </p:txBody>
      </p:sp>
      <p:grpSp>
        <p:nvGrpSpPr>
          <p:cNvPr id="1003" name="Google Shape;1003;p48"/>
          <p:cNvGrpSpPr/>
          <p:nvPr/>
        </p:nvGrpSpPr>
        <p:grpSpPr>
          <a:xfrm>
            <a:off x="8084770" y="1671190"/>
            <a:ext cx="664633" cy="664286"/>
            <a:chOff x="6212418" y="1482331"/>
            <a:chExt cx="627249" cy="626921"/>
          </a:xfrm>
        </p:grpSpPr>
        <p:sp>
          <p:nvSpPr>
            <p:cNvPr id="1004" name="Google Shape;1004;p48"/>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48"/>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6" name="Google Shape;1006;p48"/>
          <p:cNvGrpSpPr/>
          <p:nvPr/>
        </p:nvGrpSpPr>
        <p:grpSpPr>
          <a:xfrm>
            <a:off x="7620644" y="263314"/>
            <a:ext cx="1200676" cy="966835"/>
            <a:chOff x="715099" y="1369529"/>
            <a:chExt cx="1721388" cy="1386135"/>
          </a:xfrm>
        </p:grpSpPr>
        <p:sp>
          <p:nvSpPr>
            <p:cNvPr id="1007" name="Google Shape;1007;p48"/>
            <p:cNvSpPr/>
            <p:nvPr/>
          </p:nvSpPr>
          <p:spPr>
            <a:xfrm>
              <a:off x="715099" y="1369529"/>
              <a:ext cx="1721388" cy="1386135"/>
            </a:xfrm>
            <a:custGeom>
              <a:avLst/>
              <a:gdLst/>
              <a:ahLst/>
              <a:cxnLst/>
              <a:rect l="l" t="t" r="r" b="b"/>
              <a:pathLst>
                <a:path w="11973" h="9641" extrusionOk="0">
                  <a:moveTo>
                    <a:pt x="9820" y="1"/>
                  </a:moveTo>
                  <a:lnTo>
                    <a:pt x="1" y="3363"/>
                  </a:lnTo>
                  <a:lnTo>
                    <a:pt x="2147" y="9641"/>
                  </a:lnTo>
                  <a:lnTo>
                    <a:pt x="11973" y="6272"/>
                  </a:lnTo>
                  <a:lnTo>
                    <a:pt x="982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48"/>
            <p:cNvSpPr/>
            <p:nvPr/>
          </p:nvSpPr>
          <p:spPr>
            <a:xfrm>
              <a:off x="782098" y="1654920"/>
              <a:ext cx="941279" cy="1051139"/>
            </a:xfrm>
            <a:custGeom>
              <a:avLst/>
              <a:gdLst/>
              <a:ahLst/>
              <a:cxnLst/>
              <a:rect l="l" t="t" r="r" b="b"/>
              <a:pathLst>
                <a:path w="6547" h="7311" extrusionOk="0">
                  <a:moveTo>
                    <a:pt x="4543" y="1"/>
                  </a:moveTo>
                  <a:cubicBezTo>
                    <a:pt x="4543" y="1"/>
                    <a:pt x="1103" y="686"/>
                    <a:pt x="0" y="1211"/>
                  </a:cubicBezTo>
                  <a:lnTo>
                    <a:pt x="2087" y="7310"/>
                  </a:lnTo>
                  <a:cubicBezTo>
                    <a:pt x="2087" y="7310"/>
                    <a:pt x="5378" y="6028"/>
                    <a:pt x="6546" y="5861"/>
                  </a:cubicBezTo>
                  <a:lnTo>
                    <a:pt x="454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48"/>
            <p:cNvSpPr/>
            <p:nvPr/>
          </p:nvSpPr>
          <p:spPr>
            <a:xfrm>
              <a:off x="808552" y="1666853"/>
              <a:ext cx="916550" cy="1004843"/>
            </a:xfrm>
            <a:custGeom>
              <a:avLst/>
              <a:gdLst/>
              <a:ahLst/>
              <a:cxnLst/>
              <a:rect l="l" t="t" r="r" b="b"/>
              <a:pathLst>
                <a:path w="6375" h="6989" extrusionOk="0">
                  <a:moveTo>
                    <a:pt x="4311" y="1"/>
                  </a:moveTo>
                  <a:cubicBezTo>
                    <a:pt x="2160" y="1"/>
                    <a:pt x="1" y="961"/>
                    <a:pt x="1" y="961"/>
                  </a:cubicBezTo>
                  <a:lnTo>
                    <a:pt x="2070" y="6989"/>
                  </a:lnTo>
                  <a:cubicBezTo>
                    <a:pt x="3900" y="6321"/>
                    <a:pt x="6374" y="5778"/>
                    <a:pt x="6374" y="5778"/>
                  </a:cubicBezTo>
                  <a:lnTo>
                    <a:pt x="4389" y="1"/>
                  </a:lnTo>
                  <a:cubicBezTo>
                    <a:pt x="4363" y="1"/>
                    <a:pt x="4337" y="1"/>
                    <a:pt x="43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48"/>
            <p:cNvSpPr/>
            <p:nvPr/>
          </p:nvSpPr>
          <p:spPr>
            <a:xfrm>
              <a:off x="833425" y="1636085"/>
              <a:ext cx="889952" cy="998805"/>
            </a:xfrm>
            <a:custGeom>
              <a:avLst/>
              <a:gdLst/>
              <a:ahLst/>
              <a:cxnLst/>
              <a:rect l="l" t="t" r="r" b="b"/>
              <a:pathLst>
                <a:path w="6190" h="6947" extrusionOk="0">
                  <a:moveTo>
                    <a:pt x="4144" y="1"/>
                  </a:moveTo>
                  <a:cubicBezTo>
                    <a:pt x="4144" y="1"/>
                    <a:pt x="1658" y="186"/>
                    <a:pt x="1" y="937"/>
                  </a:cubicBezTo>
                  <a:lnTo>
                    <a:pt x="2177" y="6946"/>
                  </a:lnTo>
                  <a:cubicBezTo>
                    <a:pt x="2177" y="6946"/>
                    <a:pt x="4998" y="5980"/>
                    <a:pt x="6015" y="5980"/>
                  </a:cubicBezTo>
                  <a:cubicBezTo>
                    <a:pt x="6081" y="5980"/>
                    <a:pt x="6140" y="5984"/>
                    <a:pt x="6189" y="5992"/>
                  </a:cubicBezTo>
                  <a:lnTo>
                    <a:pt x="41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48"/>
            <p:cNvSpPr/>
            <p:nvPr/>
          </p:nvSpPr>
          <p:spPr>
            <a:xfrm>
              <a:off x="891797" y="1619408"/>
              <a:ext cx="831580" cy="970050"/>
            </a:xfrm>
            <a:custGeom>
              <a:avLst/>
              <a:gdLst/>
              <a:ahLst/>
              <a:cxnLst/>
              <a:rect l="l" t="t" r="r" b="b"/>
              <a:pathLst>
                <a:path w="5784" h="6747" extrusionOk="0">
                  <a:moveTo>
                    <a:pt x="2814" y="0"/>
                  </a:moveTo>
                  <a:cubicBezTo>
                    <a:pt x="2176" y="0"/>
                    <a:pt x="1221" y="131"/>
                    <a:pt x="0" y="671"/>
                  </a:cubicBezTo>
                  <a:lnTo>
                    <a:pt x="2081" y="6746"/>
                  </a:lnTo>
                  <a:cubicBezTo>
                    <a:pt x="2081" y="6746"/>
                    <a:pt x="4020" y="6041"/>
                    <a:pt x="5238" y="6041"/>
                  </a:cubicBezTo>
                  <a:cubicBezTo>
                    <a:pt x="5445" y="6041"/>
                    <a:pt x="5631" y="6061"/>
                    <a:pt x="5783" y="6108"/>
                  </a:cubicBezTo>
                  <a:lnTo>
                    <a:pt x="3738" y="117"/>
                  </a:lnTo>
                  <a:cubicBezTo>
                    <a:pt x="3738" y="117"/>
                    <a:pt x="3417" y="0"/>
                    <a:pt x="281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48"/>
            <p:cNvSpPr/>
            <p:nvPr/>
          </p:nvSpPr>
          <p:spPr>
            <a:xfrm>
              <a:off x="1435259" y="1391814"/>
              <a:ext cx="924026" cy="1105917"/>
            </a:xfrm>
            <a:custGeom>
              <a:avLst/>
              <a:gdLst/>
              <a:ahLst/>
              <a:cxnLst/>
              <a:rect l="l" t="t" r="r" b="b"/>
              <a:pathLst>
                <a:path w="6427" h="7692" extrusionOk="0">
                  <a:moveTo>
                    <a:pt x="4340" y="1"/>
                  </a:moveTo>
                  <a:cubicBezTo>
                    <a:pt x="3148" y="257"/>
                    <a:pt x="0" y="1831"/>
                    <a:pt x="0" y="1831"/>
                  </a:cubicBezTo>
                  <a:lnTo>
                    <a:pt x="2003" y="7691"/>
                  </a:lnTo>
                  <a:cubicBezTo>
                    <a:pt x="3035" y="7113"/>
                    <a:pt x="6427" y="6100"/>
                    <a:pt x="6427" y="6100"/>
                  </a:cubicBezTo>
                  <a:lnTo>
                    <a:pt x="434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48"/>
            <p:cNvSpPr/>
            <p:nvPr/>
          </p:nvSpPr>
          <p:spPr>
            <a:xfrm>
              <a:off x="1439429" y="1389226"/>
              <a:ext cx="881325" cy="1108505"/>
            </a:xfrm>
            <a:custGeom>
              <a:avLst/>
              <a:gdLst/>
              <a:ahLst/>
              <a:cxnLst/>
              <a:rect l="l" t="t" r="r" b="b"/>
              <a:pathLst>
                <a:path w="6130" h="7710" extrusionOk="0">
                  <a:moveTo>
                    <a:pt x="4061" y="1"/>
                  </a:moveTo>
                  <a:cubicBezTo>
                    <a:pt x="4061" y="1"/>
                    <a:pt x="1718" y="585"/>
                    <a:pt x="1" y="1932"/>
                  </a:cubicBezTo>
                  <a:lnTo>
                    <a:pt x="1986" y="7709"/>
                  </a:lnTo>
                  <a:cubicBezTo>
                    <a:pt x="1986" y="7709"/>
                    <a:pt x="4270" y="6618"/>
                    <a:pt x="6130" y="6028"/>
                  </a:cubicBezTo>
                  <a:lnTo>
                    <a:pt x="406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48"/>
            <p:cNvSpPr/>
            <p:nvPr/>
          </p:nvSpPr>
          <p:spPr>
            <a:xfrm>
              <a:off x="1429221" y="1377293"/>
              <a:ext cx="835893" cy="1120439"/>
            </a:xfrm>
            <a:custGeom>
              <a:avLst/>
              <a:gdLst/>
              <a:ahLst/>
              <a:cxnLst/>
              <a:rect l="l" t="t" r="r" b="b"/>
              <a:pathLst>
                <a:path w="5814" h="7793" extrusionOk="0">
                  <a:moveTo>
                    <a:pt x="3846" y="0"/>
                  </a:moveTo>
                  <a:cubicBezTo>
                    <a:pt x="2069" y="429"/>
                    <a:pt x="0" y="1801"/>
                    <a:pt x="0" y="1801"/>
                  </a:cubicBezTo>
                  <a:lnTo>
                    <a:pt x="2057" y="7792"/>
                  </a:lnTo>
                  <a:cubicBezTo>
                    <a:pt x="2606" y="7178"/>
                    <a:pt x="5813" y="6081"/>
                    <a:pt x="5813" y="6081"/>
                  </a:cubicBezTo>
                  <a:lnTo>
                    <a:pt x="384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48"/>
            <p:cNvSpPr/>
            <p:nvPr/>
          </p:nvSpPr>
          <p:spPr>
            <a:xfrm>
              <a:off x="1429221" y="1370392"/>
              <a:ext cx="772346" cy="1127340"/>
            </a:xfrm>
            <a:custGeom>
              <a:avLst/>
              <a:gdLst/>
              <a:ahLst/>
              <a:cxnLst/>
              <a:rect l="l" t="t" r="r" b="b"/>
              <a:pathLst>
                <a:path w="5372" h="7841" extrusionOk="0">
                  <a:moveTo>
                    <a:pt x="3291" y="1"/>
                  </a:moveTo>
                  <a:cubicBezTo>
                    <a:pt x="775" y="627"/>
                    <a:pt x="0" y="1849"/>
                    <a:pt x="0" y="1849"/>
                  </a:cubicBezTo>
                  <a:lnTo>
                    <a:pt x="2057" y="7840"/>
                  </a:lnTo>
                  <a:cubicBezTo>
                    <a:pt x="2683" y="6928"/>
                    <a:pt x="5372" y="6070"/>
                    <a:pt x="5372" y="6070"/>
                  </a:cubicBezTo>
                  <a:lnTo>
                    <a:pt x="329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48"/>
            <p:cNvSpPr/>
            <p:nvPr/>
          </p:nvSpPr>
          <p:spPr>
            <a:xfrm>
              <a:off x="967996" y="1713867"/>
              <a:ext cx="433905" cy="74907"/>
            </a:xfrm>
            <a:custGeom>
              <a:avLst/>
              <a:gdLst/>
              <a:ahLst/>
              <a:cxnLst/>
              <a:rect l="l" t="t" r="r" b="b"/>
              <a:pathLst>
                <a:path w="3018" h="521" extrusionOk="0">
                  <a:moveTo>
                    <a:pt x="2367" y="1"/>
                  </a:moveTo>
                  <a:cubicBezTo>
                    <a:pt x="1261" y="1"/>
                    <a:pt x="35" y="469"/>
                    <a:pt x="25" y="479"/>
                  </a:cubicBezTo>
                  <a:cubicBezTo>
                    <a:pt x="7" y="485"/>
                    <a:pt x="1" y="497"/>
                    <a:pt x="7" y="509"/>
                  </a:cubicBezTo>
                  <a:cubicBezTo>
                    <a:pt x="13" y="521"/>
                    <a:pt x="31" y="521"/>
                    <a:pt x="37" y="521"/>
                  </a:cubicBezTo>
                  <a:cubicBezTo>
                    <a:pt x="56" y="516"/>
                    <a:pt x="1269" y="54"/>
                    <a:pt x="2362" y="54"/>
                  </a:cubicBezTo>
                  <a:cubicBezTo>
                    <a:pt x="2579" y="54"/>
                    <a:pt x="2791" y="72"/>
                    <a:pt x="2988" y="116"/>
                  </a:cubicBezTo>
                  <a:lnTo>
                    <a:pt x="3006" y="116"/>
                  </a:lnTo>
                  <a:cubicBezTo>
                    <a:pt x="3006" y="116"/>
                    <a:pt x="3012" y="104"/>
                    <a:pt x="3012" y="80"/>
                  </a:cubicBezTo>
                  <a:cubicBezTo>
                    <a:pt x="3017" y="74"/>
                    <a:pt x="3012" y="62"/>
                    <a:pt x="2994" y="62"/>
                  </a:cubicBezTo>
                  <a:cubicBezTo>
                    <a:pt x="2796" y="19"/>
                    <a:pt x="2584" y="1"/>
                    <a:pt x="23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48"/>
            <p:cNvSpPr/>
            <p:nvPr/>
          </p:nvSpPr>
          <p:spPr>
            <a:xfrm>
              <a:off x="1002358" y="1806745"/>
              <a:ext cx="432180" cy="81377"/>
            </a:xfrm>
            <a:custGeom>
              <a:avLst/>
              <a:gdLst/>
              <a:ahLst/>
              <a:cxnLst/>
              <a:rect l="l" t="t" r="r" b="b"/>
              <a:pathLst>
                <a:path w="3006" h="566" extrusionOk="0">
                  <a:moveTo>
                    <a:pt x="2443" y="0"/>
                  </a:moveTo>
                  <a:cubicBezTo>
                    <a:pt x="1324" y="0"/>
                    <a:pt x="34" y="514"/>
                    <a:pt x="24" y="519"/>
                  </a:cubicBezTo>
                  <a:cubicBezTo>
                    <a:pt x="6" y="525"/>
                    <a:pt x="0" y="543"/>
                    <a:pt x="6" y="549"/>
                  </a:cubicBezTo>
                  <a:cubicBezTo>
                    <a:pt x="15" y="557"/>
                    <a:pt x="23" y="565"/>
                    <a:pt x="29" y="565"/>
                  </a:cubicBezTo>
                  <a:cubicBezTo>
                    <a:pt x="32" y="565"/>
                    <a:pt x="34" y="564"/>
                    <a:pt x="36" y="561"/>
                  </a:cubicBezTo>
                  <a:cubicBezTo>
                    <a:pt x="51" y="555"/>
                    <a:pt x="1325" y="48"/>
                    <a:pt x="2432" y="48"/>
                  </a:cubicBezTo>
                  <a:cubicBezTo>
                    <a:pt x="2618" y="48"/>
                    <a:pt x="2799" y="62"/>
                    <a:pt x="2969" y="96"/>
                  </a:cubicBezTo>
                  <a:lnTo>
                    <a:pt x="2975" y="96"/>
                  </a:lnTo>
                  <a:cubicBezTo>
                    <a:pt x="2981" y="96"/>
                    <a:pt x="2987" y="84"/>
                    <a:pt x="2999" y="72"/>
                  </a:cubicBezTo>
                  <a:cubicBezTo>
                    <a:pt x="3005" y="66"/>
                    <a:pt x="2999" y="48"/>
                    <a:pt x="2981" y="48"/>
                  </a:cubicBezTo>
                  <a:cubicBezTo>
                    <a:pt x="2811" y="15"/>
                    <a:pt x="2629" y="0"/>
                    <a:pt x="24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48"/>
            <p:cNvSpPr/>
            <p:nvPr/>
          </p:nvSpPr>
          <p:spPr>
            <a:xfrm>
              <a:off x="1033988" y="1905517"/>
              <a:ext cx="432180" cy="79076"/>
            </a:xfrm>
            <a:custGeom>
              <a:avLst/>
              <a:gdLst/>
              <a:ahLst/>
              <a:cxnLst/>
              <a:rect l="l" t="t" r="r" b="b"/>
              <a:pathLst>
                <a:path w="3006" h="550" extrusionOk="0">
                  <a:moveTo>
                    <a:pt x="2457" y="0"/>
                  </a:moveTo>
                  <a:cubicBezTo>
                    <a:pt x="2107" y="0"/>
                    <a:pt x="1670" y="60"/>
                    <a:pt x="1151" y="184"/>
                  </a:cubicBezTo>
                  <a:cubicBezTo>
                    <a:pt x="531" y="321"/>
                    <a:pt x="37" y="500"/>
                    <a:pt x="25" y="500"/>
                  </a:cubicBezTo>
                  <a:cubicBezTo>
                    <a:pt x="13" y="511"/>
                    <a:pt x="1" y="523"/>
                    <a:pt x="13" y="529"/>
                  </a:cubicBezTo>
                  <a:cubicBezTo>
                    <a:pt x="17" y="543"/>
                    <a:pt x="25" y="549"/>
                    <a:pt x="34" y="549"/>
                  </a:cubicBezTo>
                  <a:cubicBezTo>
                    <a:pt x="37" y="549"/>
                    <a:pt x="40" y="549"/>
                    <a:pt x="43" y="547"/>
                  </a:cubicBezTo>
                  <a:cubicBezTo>
                    <a:pt x="53" y="542"/>
                    <a:pt x="1478" y="51"/>
                    <a:pt x="2481" y="51"/>
                  </a:cubicBezTo>
                  <a:cubicBezTo>
                    <a:pt x="2664" y="51"/>
                    <a:pt x="2832" y="67"/>
                    <a:pt x="2976" y="106"/>
                  </a:cubicBezTo>
                  <a:lnTo>
                    <a:pt x="2994" y="106"/>
                  </a:lnTo>
                  <a:cubicBezTo>
                    <a:pt x="3000" y="106"/>
                    <a:pt x="3006" y="100"/>
                    <a:pt x="3006" y="94"/>
                  </a:cubicBezTo>
                  <a:cubicBezTo>
                    <a:pt x="3006" y="76"/>
                    <a:pt x="3006" y="64"/>
                    <a:pt x="2994" y="64"/>
                  </a:cubicBezTo>
                  <a:cubicBezTo>
                    <a:pt x="2846" y="22"/>
                    <a:pt x="2667" y="0"/>
                    <a:pt x="24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48"/>
            <p:cNvSpPr/>
            <p:nvPr/>
          </p:nvSpPr>
          <p:spPr>
            <a:xfrm>
              <a:off x="1072663" y="2003859"/>
              <a:ext cx="427867" cy="88709"/>
            </a:xfrm>
            <a:custGeom>
              <a:avLst/>
              <a:gdLst/>
              <a:ahLst/>
              <a:cxnLst/>
              <a:rect l="l" t="t" r="r" b="b"/>
              <a:pathLst>
                <a:path w="2976" h="617" extrusionOk="0">
                  <a:moveTo>
                    <a:pt x="2521" y="0"/>
                  </a:moveTo>
                  <a:cubicBezTo>
                    <a:pt x="1424" y="0"/>
                    <a:pt x="40" y="562"/>
                    <a:pt x="24" y="573"/>
                  </a:cubicBezTo>
                  <a:cubicBezTo>
                    <a:pt x="12" y="579"/>
                    <a:pt x="0" y="591"/>
                    <a:pt x="12" y="603"/>
                  </a:cubicBezTo>
                  <a:cubicBezTo>
                    <a:pt x="16" y="611"/>
                    <a:pt x="21" y="617"/>
                    <a:pt x="30" y="617"/>
                  </a:cubicBezTo>
                  <a:cubicBezTo>
                    <a:pt x="33" y="617"/>
                    <a:pt x="37" y="616"/>
                    <a:pt x="42" y="614"/>
                  </a:cubicBezTo>
                  <a:cubicBezTo>
                    <a:pt x="52" y="609"/>
                    <a:pt x="1449" y="46"/>
                    <a:pt x="2535" y="46"/>
                  </a:cubicBezTo>
                  <a:cubicBezTo>
                    <a:pt x="2678" y="46"/>
                    <a:pt x="2817" y="56"/>
                    <a:pt x="2945" y="78"/>
                  </a:cubicBezTo>
                  <a:lnTo>
                    <a:pt x="2957" y="78"/>
                  </a:lnTo>
                  <a:cubicBezTo>
                    <a:pt x="2963" y="78"/>
                    <a:pt x="2963" y="72"/>
                    <a:pt x="2969" y="54"/>
                  </a:cubicBezTo>
                  <a:cubicBezTo>
                    <a:pt x="2975" y="48"/>
                    <a:pt x="2969" y="36"/>
                    <a:pt x="2957" y="36"/>
                  </a:cubicBezTo>
                  <a:cubicBezTo>
                    <a:pt x="2820" y="11"/>
                    <a:pt x="2673" y="0"/>
                    <a:pt x="25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48"/>
            <p:cNvSpPr/>
            <p:nvPr/>
          </p:nvSpPr>
          <p:spPr>
            <a:xfrm>
              <a:off x="1106019" y="2108382"/>
              <a:ext cx="430455" cy="85402"/>
            </a:xfrm>
            <a:custGeom>
              <a:avLst/>
              <a:gdLst/>
              <a:ahLst/>
              <a:cxnLst/>
              <a:rect l="l" t="t" r="r" b="b"/>
              <a:pathLst>
                <a:path w="2994" h="594" extrusionOk="0">
                  <a:moveTo>
                    <a:pt x="2339" y="0"/>
                  </a:moveTo>
                  <a:cubicBezTo>
                    <a:pt x="1279" y="0"/>
                    <a:pt x="28" y="544"/>
                    <a:pt x="19" y="549"/>
                  </a:cubicBezTo>
                  <a:cubicBezTo>
                    <a:pt x="13" y="561"/>
                    <a:pt x="1" y="573"/>
                    <a:pt x="13" y="579"/>
                  </a:cubicBezTo>
                  <a:cubicBezTo>
                    <a:pt x="17" y="588"/>
                    <a:pt x="21" y="593"/>
                    <a:pt x="30" y="593"/>
                  </a:cubicBezTo>
                  <a:cubicBezTo>
                    <a:pt x="34" y="593"/>
                    <a:pt x="38" y="593"/>
                    <a:pt x="42" y="591"/>
                  </a:cubicBezTo>
                  <a:cubicBezTo>
                    <a:pt x="57" y="576"/>
                    <a:pt x="1294" y="38"/>
                    <a:pt x="2343" y="38"/>
                  </a:cubicBezTo>
                  <a:cubicBezTo>
                    <a:pt x="2565" y="38"/>
                    <a:pt x="2778" y="62"/>
                    <a:pt x="2970" y="120"/>
                  </a:cubicBezTo>
                  <a:lnTo>
                    <a:pt x="2982" y="120"/>
                  </a:lnTo>
                  <a:cubicBezTo>
                    <a:pt x="2994" y="120"/>
                    <a:pt x="2994" y="114"/>
                    <a:pt x="2994" y="114"/>
                  </a:cubicBezTo>
                  <a:cubicBezTo>
                    <a:pt x="2994" y="96"/>
                    <a:pt x="2994" y="84"/>
                    <a:pt x="2976" y="84"/>
                  </a:cubicBezTo>
                  <a:cubicBezTo>
                    <a:pt x="2781" y="25"/>
                    <a:pt x="2565" y="0"/>
                    <a:pt x="23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48"/>
            <p:cNvSpPr/>
            <p:nvPr/>
          </p:nvSpPr>
          <p:spPr>
            <a:xfrm>
              <a:off x="1140380" y="2205861"/>
              <a:ext cx="437212" cy="86121"/>
            </a:xfrm>
            <a:custGeom>
              <a:avLst/>
              <a:gdLst/>
              <a:ahLst/>
              <a:cxnLst/>
              <a:rect l="l" t="t" r="r" b="b"/>
              <a:pathLst>
                <a:path w="3041" h="599" extrusionOk="0">
                  <a:moveTo>
                    <a:pt x="2692" y="1"/>
                  </a:moveTo>
                  <a:cubicBezTo>
                    <a:pt x="1806" y="1"/>
                    <a:pt x="101" y="525"/>
                    <a:pt x="18" y="551"/>
                  </a:cubicBezTo>
                  <a:cubicBezTo>
                    <a:pt x="12" y="557"/>
                    <a:pt x="0" y="563"/>
                    <a:pt x="0" y="581"/>
                  </a:cubicBezTo>
                  <a:cubicBezTo>
                    <a:pt x="12" y="599"/>
                    <a:pt x="18" y="599"/>
                    <a:pt x="30" y="599"/>
                  </a:cubicBezTo>
                  <a:cubicBezTo>
                    <a:pt x="51" y="588"/>
                    <a:pt x="1826" y="47"/>
                    <a:pt x="2707" y="47"/>
                  </a:cubicBezTo>
                  <a:cubicBezTo>
                    <a:pt x="2827" y="47"/>
                    <a:pt x="2931" y="57"/>
                    <a:pt x="3011" y="80"/>
                  </a:cubicBezTo>
                  <a:lnTo>
                    <a:pt x="3029" y="80"/>
                  </a:lnTo>
                  <a:cubicBezTo>
                    <a:pt x="3035" y="80"/>
                    <a:pt x="3041" y="74"/>
                    <a:pt x="3035" y="68"/>
                  </a:cubicBezTo>
                  <a:cubicBezTo>
                    <a:pt x="3035" y="50"/>
                    <a:pt x="3035" y="38"/>
                    <a:pt x="3023" y="38"/>
                  </a:cubicBezTo>
                  <a:cubicBezTo>
                    <a:pt x="2936" y="12"/>
                    <a:pt x="2823" y="1"/>
                    <a:pt x="26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48"/>
            <p:cNvSpPr/>
            <p:nvPr/>
          </p:nvSpPr>
          <p:spPr>
            <a:xfrm>
              <a:off x="1174598" y="2301614"/>
              <a:ext cx="427004" cy="89284"/>
            </a:xfrm>
            <a:custGeom>
              <a:avLst/>
              <a:gdLst/>
              <a:ahLst/>
              <a:cxnLst/>
              <a:rect l="l" t="t" r="r" b="b"/>
              <a:pathLst>
                <a:path w="2970" h="621" extrusionOk="0">
                  <a:moveTo>
                    <a:pt x="2642" y="1"/>
                  </a:moveTo>
                  <a:cubicBezTo>
                    <a:pt x="1764" y="1"/>
                    <a:pt x="97" y="544"/>
                    <a:pt x="18" y="571"/>
                  </a:cubicBezTo>
                  <a:cubicBezTo>
                    <a:pt x="1" y="576"/>
                    <a:pt x="1" y="588"/>
                    <a:pt x="1" y="600"/>
                  </a:cubicBezTo>
                  <a:cubicBezTo>
                    <a:pt x="10" y="614"/>
                    <a:pt x="15" y="620"/>
                    <a:pt x="22" y="620"/>
                  </a:cubicBezTo>
                  <a:cubicBezTo>
                    <a:pt x="25" y="620"/>
                    <a:pt x="27" y="620"/>
                    <a:pt x="30" y="618"/>
                  </a:cubicBezTo>
                  <a:cubicBezTo>
                    <a:pt x="51" y="608"/>
                    <a:pt x="1758" y="48"/>
                    <a:pt x="2634" y="48"/>
                  </a:cubicBezTo>
                  <a:cubicBezTo>
                    <a:pt x="2754" y="48"/>
                    <a:pt x="2858" y="58"/>
                    <a:pt x="2940" y="82"/>
                  </a:cubicBezTo>
                  <a:lnTo>
                    <a:pt x="2952" y="82"/>
                  </a:lnTo>
                  <a:cubicBezTo>
                    <a:pt x="2964" y="82"/>
                    <a:pt x="2964" y="70"/>
                    <a:pt x="2970" y="64"/>
                  </a:cubicBezTo>
                  <a:cubicBezTo>
                    <a:pt x="2970" y="52"/>
                    <a:pt x="2970" y="34"/>
                    <a:pt x="2952" y="34"/>
                  </a:cubicBezTo>
                  <a:cubicBezTo>
                    <a:pt x="2867" y="11"/>
                    <a:pt x="2762" y="1"/>
                    <a:pt x="26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48"/>
            <p:cNvSpPr/>
            <p:nvPr/>
          </p:nvSpPr>
          <p:spPr>
            <a:xfrm>
              <a:off x="1210542" y="2400818"/>
              <a:ext cx="425423" cy="95898"/>
            </a:xfrm>
            <a:custGeom>
              <a:avLst/>
              <a:gdLst/>
              <a:ahLst/>
              <a:cxnLst/>
              <a:rect l="l" t="t" r="r" b="b"/>
              <a:pathLst>
                <a:path w="2959" h="667" extrusionOk="0">
                  <a:moveTo>
                    <a:pt x="2585" y="1"/>
                  </a:moveTo>
                  <a:cubicBezTo>
                    <a:pt x="1556" y="1"/>
                    <a:pt x="40" y="609"/>
                    <a:pt x="19" y="620"/>
                  </a:cubicBezTo>
                  <a:cubicBezTo>
                    <a:pt x="7" y="626"/>
                    <a:pt x="1" y="638"/>
                    <a:pt x="7" y="650"/>
                  </a:cubicBezTo>
                  <a:cubicBezTo>
                    <a:pt x="11" y="658"/>
                    <a:pt x="21" y="666"/>
                    <a:pt x="29" y="666"/>
                  </a:cubicBezTo>
                  <a:cubicBezTo>
                    <a:pt x="32" y="666"/>
                    <a:pt x="35" y="665"/>
                    <a:pt x="37" y="662"/>
                  </a:cubicBezTo>
                  <a:cubicBezTo>
                    <a:pt x="58" y="656"/>
                    <a:pt x="1567" y="50"/>
                    <a:pt x="2590" y="50"/>
                  </a:cubicBezTo>
                  <a:cubicBezTo>
                    <a:pt x="2711" y="50"/>
                    <a:pt x="2824" y="58"/>
                    <a:pt x="2928" y="77"/>
                  </a:cubicBezTo>
                  <a:lnTo>
                    <a:pt x="2934" y="77"/>
                  </a:lnTo>
                  <a:cubicBezTo>
                    <a:pt x="2940" y="77"/>
                    <a:pt x="2952" y="65"/>
                    <a:pt x="2952" y="53"/>
                  </a:cubicBezTo>
                  <a:cubicBezTo>
                    <a:pt x="2958" y="47"/>
                    <a:pt x="2952" y="30"/>
                    <a:pt x="2934" y="30"/>
                  </a:cubicBezTo>
                  <a:cubicBezTo>
                    <a:pt x="2827" y="10"/>
                    <a:pt x="2710" y="1"/>
                    <a:pt x="2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48"/>
            <p:cNvSpPr/>
            <p:nvPr/>
          </p:nvSpPr>
          <p:spPr>
            <a:xfrm>
              <a:off x="1502114" y="1473190"/>
              <a:ext cx="378984" cy="220551"/>
            </a:xfrm>
            <a:custGeom>
              <a:avLst/>
              <a:gdLst/>
              <a:ahLst/>
              <a:cxnLst/>
              <a:rect l="l" t="t" r="r" b="b"/>
              <a:pathLst>
                <a:path w="2636" h="1534" extrusionOk="0">
                  <a:moveTo>
                    <a:pt x="2605" y="1"/>
                  </a:moveTo>
                  <a:cubicBezTo>
                    <a:pt x="2593" y="7"/>
                    <a:pt x="793" y="549"/>
                    <a:pt x="6" y="1497"/>
                  </a:cubicBezTo>
                  <a:cubicBezTo>
                    <a:pt x="0" y="1503"/>
                    <a:pt x="0" y="1521"/>
                    <a:pt x="6" y="1527"/>
                  </a:cubicBezTo>
                  <a:cubicBezTo>
                    <a:pt x="12" y="1533"/>
                    <a:pt x="18" y="1533"/>
                    <a:pt x="30" y="1533"/>
                  </a:cubicBezTo>
                  <a:cubicBezTo>
                    <a:pt x="36" y="1533"/>
                    <a:pt x="36" y="1533"/>
                    <a:pt x="36" y="1527"/>
                  </a:cubicBezTo>
                  <a:cubicBezTo>
                    <a:pt x="817" y="585"/>
                    <a:pt x="2605" y="49"/>
                    <a:pt x="2623" y="43"/>
                  </a:cubicBezTo>
                  <a:cubicBezTo>
                    <a:pt x="2635" y="37"/>
                    <a:pt x="2635" y="31"/>
                    <a:pt x="2635" y="13"/>
                  </a:cubicBezTo>
                  <a:cubicBezTo>
                    <a:pt x="2629" y="1"/>
                    <a:pt x="2623" y="1"/>
                    <a:pt x="26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48"/>
            <p:cNvSpPr/>
            <p:nvPr/>
          </p:nvSpPr>
          <p:spPr>
            <a:xfrm>
              <a:off x="1532881" y="1571819"/>
              <a:ext cx="382435" cy="211924"/>
            </a:xfrm>
            <a:custGeom>
              <a:avLst/>
              <a:gdLst/>
              <a:ahLst/>
              <a:cxnLst/>
              <a:rect l="l" t="t" r="r" b="b"/>
              <a:pathLst>
                <a:path w="2660" h="1474" extrusionOk="0">
                  <a:moveTo>
                    <a:pt x="2630" y="1"/>
                  </a:moveTo>
                  <a:cubicBezTo>
                    <a:pt x="2606" y="1"/>
                    <a:pt x="806" y="519"/>
                    <a:pt x="7" y="1437"/>
                  </a:cubicBezTo>
                  <a:cubicBezTo>
                    <a:pt x="1" y="1443"/>
                    <a:pt x="1" y="1455"/>
                    <a:pt x="7" y="1467"/>
                  </a:cubicBezTo>
                  <a:cubicBezTo>
                    <a:pt x="13" y="1473"/>
                    <a:pt x="25" y="1473"/>
                    <a:pt x="30" y="1473"/>
                  </a:cubicBezTo>
                  <a:lnTo>
                    <a:pt x="42" y="1473"/>
                  </a:lnTo>
                  <a:cubicBezTo>
                    <a:pt x="835" y="567"/>
                    <a:pt x="2630" y="48"/>
                    <a:pt x="2648" y="42"/>
                  </a:cubicBezTo>
                  <a:cubicBezTo>
                    <a:pt x="2660" y="36"/>
                    <a:pt x="2660" y="30"/>
                    <a:pt x="2660" y="12"/>
                  </a:cubicBezTo>
                  <a:cubicBezTo>
                    <a:pt x="2654" y="1"/>
                    <a:pt x="2648" y="1"/>
                    <a:pt x="26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48"/>
            <p:cNvSpPr/>
            <p:nvPr/>
          </p:nvSpPr>
          <p:spPr>
            <a:xfrm>
              <a:off x="1565518" y="1667572"/>
              <a:ext cx="382435" cy="217244"/>
            </a:xfrm>
            <a:custGeom>
              <a:avLst/>
              <a:gdLst/>
              <a:ahLst/>
              <a:cxnLst/>
              <a:rect l="l" t="t" r="r" b="b"/>
              <a:pathLst>
                <a:path w="2660" h="1511" extrusionOk="0">
                  <a:moveTo>
                    <a:pt x="2629" y="0"/>
                  </a:moveTo>
                  <a:cubicBezTo>
                    <a:pt x="2626" y="0"/>
                    <a:pt x="2622" y="1"/>
                    <a:pt x="2618" y="2"/>
                  </a:cubicBezTo>
                  <a:cubicBezTo>
                    <a:pt x="2618" y="8"/>
                    <a:pt x="2111" y="181"/>
                    <a:pt x="1538" y="443"/>
                  </a:cubicBezTo>
                  <a:cubicBezTo>
                    <a:pt x="769" y="801"/>
                    <a:pt x="257" y="1153"/>
                    <a:pt x="12" y="1481"/>
                  </a:cubicBezTo>
                  <a:cubicBezTo>
                    <a:pt x="0" y="1487"/>
                    <a:pt x="12" y="1499"/>
                    <a:pt x="18" y="1511"/>
                  </a:cubicBezTo>
                  <a:lnTo>
                    <a:pt x="42" y="1511"/>
                  </a:lnTo>
                  <a:cubicBezTo>
                    <a:pt x="48" y="1511"/>
                    <a:pt x="48" y="1499"/>
                    <a:pt x="42" y="1499"/>
                  </a:cubicBezTo>
                  <a:cubicBezTo>
                    <a:pt x="608" y="748"/>
                    <a:pt x="2474" y="98"/>
                    <a:pt x="2623" y="50"/>
                  </a:cubicBezTo>
                  <a:lnTo>
                    <a:pt x="2635" y="50"/>
                  </a:lnTo>
                  <a:cubicBezTo>
                    <a:pt x="2647" y="38"/>
                    <a:pt x="2659" y="32"/>
                    <a:pt x="2647" y="20"/>
                  </a:cubicBezTo>
                  <a:cubicBezTo>
                    <a:pt x="2643" y="7"/>
                    <a:pt x="2638" y="0"/>
                    <a:pt x="26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48"/>
            <p:cNvSpPr/>
            <p:nvPr/>
          </p:nvSpPr>
          <p:spPr>
            <a:xfrm>
              <a:off x="1598873" y="1775833"/>
              <a:ext cx="385885" cy="203298"/>
            </a:xfrm>
            <a:custGeom>
              <a:avLst/>
              <a:gdLst/>
              <a:ahLst/>
              <a:cxnLst/>
              <a:rect l="l" t="t" r="r" b="b"/>
              <a:pathLst>
                <a:path w="2684" h="1414" extrusionOk="0">
                  <a:moveTo>
                    <a:pt x="2654" y="0"/>
                  </a:moveTo>
                  <a:cubicBezTo>
                    <a:pt x="2636" y="0"/>
                    <a:pt x="770" y="531"/>
                    <a:pt x="13" y="1372"/>
                  </a:cubicBezTo>
                  <a:cubicBezTo>
                    <a:pt x="1" y="1384"/>
                    <a:pt x="1" y="1396"/>
                    <a:pt x="13" y="1402"/>
                  </a:cubicBezTo>
                  <a:cubicBezTo>
                    <a:pt x="19" y="1413"/>
                    <a:pt x="25" y="1413"/>
                    <a:pt x="31" y="1413"/>
                  </a:cubicBezTo>
                  <a:lnTo>
                    <a:pt x="48" y="1413"/>
                  </a:lnTo>
                  <a:cubicBezTo>
                    <a:pt x="800" y="579"/>
                    <a:pt x="2648" y="54"/>
                    <a:pt x="2672" y="48"/>
                  </a:cubicBezTo>
                  <a:cubicBezTo>
                    <a:pt x="2678" y="42"/>
                    <a:pt x="2684" y="30"/>
                    <a:pt x="2684" y="18"/>
                  </a:cubicBezTo>
                  <a:cubicBezTo>
                    <a:pt x="2678" y="0"/>
                    <a:pt x="2672" y="0"/>
                    <a:pt x="26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48"/>
            <p:cNvSpPr/>
            <p:nvPr/>
          </p:nvSpPr>
          <p:spPr>
            <a:xfrm>
              <a:off x="1635823" y="1877050"/>
              <a:ext cx="381572" cy="211781"/>
            </a:xfrm>
            <a:custGeom>
              <a:avLst/>
              <a:gdLst/>
              <a:ahLst/>
              <a:cxnLst/>
              <a:rect l="l" t="t" r="r" b="b"/>
              <a:pathLst>
                <a:path w="2654" h="1473" extrusionOk="0">
                  <a:moveTo>
                    <a:pt x="2629" y="0"/>
                  </a:moveTo>
                  <a:cubicBezTo>
                    <a:pt x="2605" y="6"/>
                    <a:pt x="680" y="501"/>
                    <a:pt x="6" y="1443"/>
                  </a:cubicBezTo>
                  <a:cubicBezTo>
                    <a:pt x="0" y="1455"/>
                    <a:pt x="6" y="1467"/>
                    <a:pt x="12" y="1473"/>
                  </a:cubicBezTo>
                  <a:lnTo>
                    <a:pt x="36" y="1473"/>
                  </a:lnTo>
                  <a:cubicBezTo>
                    <a:pt x="42" y="1473"/>
                    <a:pt x="54" y="1473"/>
                    <a:pt x="36" y="1461"/>
                  </a:cubicBezTo>
                  <a:cubicBezTo>
                    <a:pt x="698" y="531"/>
                    <a:pt x="2617" y="42"/>
                    <a:pt x="2635" y="36"/>
                  </a:cubicBezTo>
                  <a:cubicBezTo>
                    <a:pt x="2647" y="36"/>
                    <a:pt x="2653" y="30"/>
                    <a:pt x="2653" y="12"/>
                  </a:cubicBezTo>
                  <a:cubicBezTo>
                    <a:pt x="2653" y="6"/>
                    <a:pt x="2647" y="0"/>
                    <a:pt x="26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48"/>
            <p:cNvSpPr/>
            <p:nvPr/>
          </p:nvSpPr>
          <p:spPr>
            <a:xfrm>
              <a:off x="1660552" y="1975535"/>
              <a:ext cx="392786" cy="211062"/>
            </a:xfrm>
            <a:custGeom>
              <a:avLst/>
              <a:gdLst/>
              <a:ahLst/>
              <a:cxnLst/>
              <a:rect l="l" t="t" r="r" b="b"/>
              <a:pathLst>
                <a:path w="2732" h="1468" extrusionOk="0">
                  <a:moveTo>
                    <a:pt x="2696" y="1"/>
                  </a:moveTo>
                  <a:cubicBezTo>
                    <a:pt x="2600" y="36"/>
                    <a:pt x="424" y="865"/>
                    <a:pt x="7" y="1437"/>
                  </a:cubicBezTo>
                  <a:cubicBezTo>
                    <a:pt x="1" y="1443"/>
                    <a:pt x="7" y="1461"/>
                    <a:pt x="13" y="1467"/>
                  </a:cubicBezTo>
                  <a:lnTo>
                    <a:pt x="43" y="1467"/>
                  </a:lnTo>
                  <a:cubicBezTo>
                    <a:pt x="454" y="901"/>
                    <a:pt x="2690" y="54"/>
                    <a:pt x="2714" y="42"/>
                  </a:cubicBezTo>
                  <a:cubicBezTo>
                    <a:pt x="2726" y="36"/>
                    <a:pt x="2732" y="24"/>
                    <a:pt x="2726" y="13"/>
                  </a:cubicBezTo>
                  <a:cubicBezTo>
                    <a:pt x="2720" y="1"/>
                    <a:pt x="2714" y="1"/>
                    <a:pt x="2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48"/>
            <p:cNvSpPr/>
            <p:nvPr/>
          </p:nvSpPr>
          <p:spPr>
            <a:xfrm>
              <a:off x="1700090" y="2073733"/>
              <a:ext cx="386748" cy="202867"/>
            </a:xfrm>
            <a:custGeom>
              <a:avLst/>
              <a:gdLst/>
              <a:ahLst/>
              <a:cxnLst/>
              <a:rect l="l" t="t" r="r" b="b"/>
              <a:pathLst>
                <a:path w="2690" h="1411" extrusionOk="0">
                  <a:moveTo>
                    <a:pt x="2660" y="1"/>
                  </a:moveTo>
                  <a:cubicBezTo>
                    <a:pt x="2657" y="1"/>
                    <a:pt x="2655" y="2"/>
                    <a:pt x="2653" y="3"/>
                  </a:cubicBezTo>
                  <a:cubicBezTo>
                    <a:pt x="2564" y="39"/>
                    <a:pt x="435" y="802"/>
                    <a:pt x="6" y="1380"/>
                  </a:cubicBezTo>
                  <a:cubicBezTo>
                    <a:pt x="0" y="1386"/>
                    <a:pt x="6" y="1404"/>
                    <a:pt x="12" y="1410"/>
                  </a:cubicBezTo>
                  <a:lnTo>
                    <a:pt x="42" y="1410"/>
                  </a:lnTo>
                  <a:cubicBezTo>
                    <a:pt x="465" y="838"/>
                    <a:pt x="2647" y="57"/>
                    <a:pt x="2665" y="45"/>
                  </a:cubicBezTo>
                  <a:cubicBezTo>
                    <a:pt x="2683" y="39"/>
                    <a:pt x="2689" y="33"/>
                    <a:pt x="2683" y="15"/>
                  </a:cubicBezTo>
                  <a:cubicBezTo>
                    <a:pt x="2679" y="6"/>
                    <a:pt x="2668" y="1"/>
                    <a:pt x="26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48"/>
            <p:cNvSpPr/>
            <p:nvPr/>
          </p:nvSpPr>
          <p:spPr>
            <a:xfrm>
              <a:off x="1735170" y="2180413"/>
              <a:ext cx="388473" cy="194671"/>
            </a:xfrm>
            <a:custGeom>
              <a:avLst/>
              <a:gdLst/>
              <a:ahLst/>
              <a:cxnLst/>
              <a:rect l="l" t="t" r="r" b="b"/>
              <a:pathLst>
                <a:path w="2702" h="1354" extrusionOk="0">
                  <a:moveTo>
                    <a:pt x="2672" y="1"/>
                  </a:moveTo>
                  <a:cubicBezTo>
                    <a:pt x="2654" y="6"/>
                    <a:pt x="680" y="567"/>
                    <a:pt x="7" y="1318"/>
                  </a:cubicBezTo>
                  <a:cubicBezTo>
                    <a:pt x="1" y="1324"/>
                    <a:pt x="1" y="1342"/>
                    <a:pt x="7" y="1348"/>
                  </a:cubicBezTo>
                  <a:cubicBezTo>
                    <a:pt x="13" y="1354"/>
                    <a:pt x="25" y="1354"/>
                    <a:pt x="30" y="1354"/>
                  </a:cubicBezTo>
                  <a:cubicBezTo>
                    <a:pt x="30" y="1354"/>
                    <a:pt x="36" y="1354"/>
                    <a:pt x="36" y="1348"/>
                  </a:cubicBezTo>
                  <a:cubicBezTo>
                    <a:pt x="710" y="609"/>
                    <a:pt x="2660" y="48"/>
                    <a:pt x="2684" y="42"/>
                  </a:cubicBezTo>
                  <a:cubicBezTo>
                    <a:pt x="2701" y="36"/>
                    <a:pt x="2701" y="30"/>
                    <a:pt x="2701" y="12"/>
                  </a:cubicBezTo>
                  <a:cubicBezTo>
                    <a:pt x="2690" y="1"/>
                    <a:pt x="2684" y="1"/>
                    <a:pt x="26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48"/>
            <p:cNvSpPr/>
            <p:nvPr/>
          </p:nvSpPr>
          <p:spPr>
            <a:xfrm>
              <a:off x="1467752" y="1547808"/>
              <a:ext cx="128676" cy="289850"/>
            </a:xfrm>
            <a:custGeom>
              <a:avLst/>
              <a:gdLst/>
              <a:ahLst/>
              <a:cxnLst/>
              <a:rect l="l" t="t" r="r" b="b"/>
              <a:pathLst>
                <a:path w="895" h="2016" extrusionOk="0">
                  <a:moveTo>
                    <a:pt x="328" y="1"/>
                  </a:moveTo>
                  <a:cubicBezTo>
                    <a:pt x="209" y="96"/>
                    <a:pt x="102" y="197"/>
                    <a:pt x="1" y="293"/>
                  </a:cubicBezTo>
                  <a:lnTo>
                    <a:pt x="585" y="2016"/>
                  </a:lnTo>
                  <a:lnTo>
                    <a:pt x="627" y="1521"/>
                  </a:lnTo>
                  <a:lnTo>
                    <a:pt x="895" y="1664"/>
                  </a:lnTo>
                  <a:lnTo>
                    <a:pt x="32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 name="TextBox 45"/>
          <p:cNvSpPr txBox="1"/>
          <p:nvPr/>
        </p:nvSpPr>
        <p:spPr>
          <a:xfrm>
            <a:off x="0" y="218700"/>
            <a:ext cx="91440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434343"/>
                </a:solidFill>
                <a:effectLst/>
                <a:uLnTx/>
                <a:uFillTx/>
                <a:latin typeface="Arial"/>
                <a:cs typeface="Arial"/>
                <a:sym typeface="Arial"/>
              </a:rPr>
              <a:t>HƯỚNG DẪN VỀ NHÀ</a:t>
            </a:r>
          </a:p>
        </p:txBody>
      </p:sp>
      <p:sp>
        <p:nvSpPr>
          <p:cNvPr id="48" name="TextBox 47"/>
          <p:cNvSpPr txBox="1"/>
          <p:nvPr/>
        </p:nvSpPr>
        <p:spPr>
          <a:xfrm>
            <a:off x="1946775" y="1373708"/>
            <a:ext cx="4189971" cy="4462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434343"/>
                </a:solidFill>
                <a:effectLst/>
                <a:uLnTx/>
                <a:uFillTx/>
                <a:latin typeface="Arial"/>
                <a:cs typeface="Arial"/>
                <a:sym typeface="Arial"/>
              </a:rPr>
              <a:t>Ôn lại kiến thức đã học.</a:t>
            </a:r>
          </a:p>
        </p:txBody>
      </p:sp>
      <p:sp>
        <p:nvSpPr>
          <p:cNvPr id="49" name="TextBox 48"/>
          <p:cNvSpPr txBox="1"/>
          <p:nvPr/>
        </p:nvSpPr>
        <p:spPr>
          <a:xfrm>
            <a:off x="1946775" y="2457001"/>
            <a:ext cx="5970504" cy="4462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434343"/>
                </a:solidFill>
                <a:effectLst/>
                <a:uLnTx/>
                <a:uFillTx/>
                <a:latin typeface="Arial"/>
                <a:cs typeface="Arial"/>
                <a:sym typeface="Arial"/>
              </a:rPr>
              <a:t>Hoàn thành bài tập phần Vận dụng.</a:t>
            </a:r>
          </a:p>
        </p:txBody>
      </p:sp>
      <p:sp>
        <p:nvSpPr>
          <p:cNvPr id="50" name="TextBox 49"/>
          <p:cNvSpPr txBox="1"/>
          <p:nvPr/>
        </p:nvSpPr>
        <p:spPr>
          <a:xfrm>
            <a:off x="1946775" y="3201740"/>
            <a:ext cx="5970504" cy="115416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300" b="0" i="0" u="none" strike="noStrike" kern="0" cap="none" spc="0" normalizeH="0" baseline="0" noProof="0">
                <a:ln>
                  <a:noFill/>
                </a:ln>
                <a:solidFill>
                  <a:srgbClr val="434343"/>
                </a:solidFill>
                <a:effectLst/>
                <a:uLnTx/>
                <a:uFillTx/>
                <a:latin typeface="Arial"/>
                <a:cs typeface="Arial"/>
                <a:sym typeface="Arial"/>
              </a:rPr>
              <a:t>Đọc và tìm hiểu trước </a:t>
            </a:r>
            <a:r>
              <a:rPr kumimoji="0" lang="vi-VN" sz="2300" b="1" i="1" u="none" strike="noStrike" kern="0" cap="none" spc="0" normalizeH="0" baseline="0" noProof="0">
                <a:ln>
                  <a:noFill/>
                </a:ln>
                <a:solidFill>
                  <a:srgbClr val="434343"/>
                </a:solidFill>
                <a:effectLst/>
                <a:uLnTx/>
                <a:uFillTx/>
                <a:latin typeface="Arial"/>
                <a:cs typeface="Arial"/>
                <a:sym typeface="Arial"/>
              </a:rPr>
              <a:t>Bài 10. Quyền tự do kinh doanh và nghĩa vụ nộp thuế</a:t>
            </a:r>
            <a:r>
              <a:rPr kumimoji="0" lang="vi-VN" sz="2300" b="0" i="0" u="none" strike="noStrike" kern="0" cap="none" spc="0" normalizeH="0" baseline="0" noProof="0">
                <a:ln>
                  <a:noFill/>
                </a:ln>
                <a:solidFill>
                  <a:srgbClr val="434343"/>
                </a:solidFill>
                <a:effectLst/>
                <a:uLnTx/>
                <a:uFillTx/>
                <a:latin typeface="Arial"/>
                <a:cs typeface="Arial"/>
                <a:sym typeface="Arial"/>
              </a:rPr>
              <a:t>. </a:t>
            </a:r>
            <a:endParaRPr kumimoji="0" lang="en-US" sz="2300" b="0" i="0" u="none" strike="noStrike" kern="0" cap="none" spc="0" normalizeH="0" baseline="0" noProof="0">
              <a:ln>
                <a:noFill/>
              </a:ln>
              <a:solidFill>
                <a:srgbClr val="434343"/>
              </a:solidFill>
              <a:effectLst/>
              <a:uLnTx/>
              <a:uFillTx/>
              <a:latin typeface="Arial"/>
              <a:cs typeface="Arial"/>
              <a:sym typeface="Arial"/>
            </a:endParaRPr>
          </a:p>
        </p:txBody>
      </p:sp>
    </p:spTree>
    <p:extLst>
      <p:ext uri="{BB962C8B-B14F-4D97-AF65-F5344CB8AC3E}">
        <p14:creationId xmlns:p14="http://schemas.microsoft.com/office/powerpoint/2010/main" val="4125360617"/>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grpSp>
        <p:nvGrpSpPr>
          <p:cNvPr id="543" name="Google Shape;543;p38"/>
          <p:cNvGrpSpPr/>
          <p:nvPr/>
        </p:nvGrpSpPr>
        <p:grpSpPr>
          <a:xfrm>
            <a:off x="8042271" y="394220"/>
            <a:ext cx="664633" cy="664286"/>
            <a:chOff x="6212418" y="1482331"/>
            <a:chExt cx="627249" cy="626921"/>
          </a:xfrm>
        </p:grpSpPr>
        <p:sp>
          <p:nvSpPr>
            <p:cNvPr id="544" name="Google Shape;544;p38"/>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8"/>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38"/>
          <p:cNvGrpSpPr/>
          <p:nvPr/>
        </p:nvGrpSpPr>
        <p:grpSpPr>
          <a:xfrm rot="6978379">
            <a:off x="528360" y="4202691"/>
            <a:ext cx="664657" cy="664310"/>
            <a:chOff x="6212418" y="1482331"/>
            <a:chExt cx="627249" cy="626921"/>
          </a:xfrm>
        </p:grpSpPr>
        <p:sp>
          <p:nvSpPr>
            <p:cNvPr id="547" name="Google Shape;547;p38"/>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8"/>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38"/>
          <p:cNvGrpSpPr/>
          <p:nvPr/>
        </p:nvGrpSpPr>
        <p:grpSpPr>
          <a:xfrm>
            <a:off x="409338" y="358952"/>
            <a:ext cx="1419462" cy="1143011"/>
            <a:chOff x="715099" y="1369529"/>
            <a:chExt cx="1721388" cy="1386135"/>
          </a:xfrm>
        </p:grpSpPr>
        <p:sp>
          <p:nvSpPr>
            <p:cNvPr id="550" name="Google Shape;550;p38"/>
            <p:cNvSpPr/>
            <p:nvPr/>
          </p:nvSpPr>
          <p:spPr>
            <a:xfrm>
              <a:off x="715099" y="1369529"/>
              <a:ext cx="1721388" cy="1386135"/>
            </a:xfrm>
            <a:custGeom>
              <a:avLst/>
              <a:gdLst/>
              <a:ahLst/>
              <a:cxnLst/>
              <a:rect l="l" t="t" r="r" b="b"/>
              <a:pathLst>
                <a:path w="11973" h="9641" extrusionOk="0">
                  <a:moveTo>
                    <a:pt x="9820" y="1"/>
                  </a:moveTo>
                  <a:lnTo>
                    <a:pt x="1" y="3363"/>
                  </a:lnTo>
                  <a:lnTo>
                    <a:pt x="2147" y="9641"/>
                  </a:lnTo>
                  <a:lnTo>
                    <a:pt x="11973" y="6272"/>
                  </a:lnTo>
                  <a:lnTo>
                    <a:pt x="98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8"/>
            <p:cNvSpPr/>
            <p:nvPr/>
          </p:nvSpPr>
          <p:spPr>
            <a:xfrm>
              <a:off x="782098" y="1654920"/>
              <a:ext cx="941279" cy="1051139"/>
            </a:xfrm>
            <a:custGeom>
              <a:avLst/>
              <a:gdLst/>
              <a:ahLst/>
              <a:cxnLst/>
              <a:rect l="l" t="t" r="r" b="b"/>
              <a:pathLst>
                <a:path w="6547" h="7311" extrusionOk="0">
                  <a:moveTo>
                    <a:pt x="4543" y="1"/>
                  </a:moveTo>
                  <a:cubicBezTo>
                    <a:pt x="4543" y="1"/>
                    <a:pt x="1103" y="686"/>
                    <a:pt x="0" y="1211"/>
                  </a:cubicBezTo>
                  <a:lnTo>
                    <a:pt x="2087" y="7310"/>
                  </a:lnTo>
                  <a:cubicBezTo>
                    <a:pt x="2087" y="7310"/>
                    <a:pt x="5378" y="6028"/>
                    <a:pt x="6546" y="5861"/>
                  </a:cubicBezTo>
                  <a:lnTo>
                    <a:pt x="45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8"/>
            <p:cNvSpPr/>
            <p:nvPr/>
          </p:nvSpPr>
          <p:spPr>
            <a:xfrm>
              <a:off x="808552" y="1666853"/>
              <a:ext cx="916550" cy="1004843"/>
            </a:xfrm>
            <a:custGeom>
              <a:avLst/>
              <a:gdLst/>
              <a:ahLst/>
              <a:cxnLst/>
              <a:rect l="l" t="t" r="r" b="b"/>
              <a:pathLst>
                <a:path w="6375" h="6989" extrusionOk="0">
                  <a:moveTo>
                    <a:pt x="4311" y="1"/>
                  </a:moveTo>
                  <a:cubicBezTo>
                    <a:pt x="2160" y="1"/>
                    <a:pt x="1" y="961"/>
                    <a:pt x="1" y="961"/>
                  </a:cubicBezTo>
                  <a:lnTo>
                    <a:pt x="2070" y="6989"/>
                  </a:lnTo>
                  <a:cubicBezTo>
                    <a:pt x="3900" y="6321"/>
                    <a:pt x="6374" y="5778"/>
                    <a:pt x="6374" y="5778"/>
                  </a:cubicBezTo>
                  <a:lnTo>
                    <a:pt x="4389" y="1"/>
                  </a:lnTo>
                  <a:cubicBezTo>
                    <a:pt x="4363" y="1"/>
                    <a:pt x="4337" y="1"/>
                    <a:pt x="4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8"/>
            <p:cNvSpPr/>
            <p:nvPr/>
          </p:nvSpPr>
          <p:spPr>
            <a:xfrm>
              <a:off x="833425" y="1636085"/>
              <a:ext cx="889952" cy="998805"/>
            </a:xfrm>
            <a:custGeom>
              <a:avLst/>
              <a:gdLst/>
              <a:ahLst/>
              <a:cxnLst/>
              <a:rect l="l" t="t" r="r" b="b"/>
              <a:pathLst>
                <a:path w="6190" h="6947" extrusionOk="0">
                  <a:moveTo>
                    <a:pt x="4144" y="1"/>
                  </a:moveTo>
                  <a:cubicBezTo>
                    <a:pt x="4144" y="1"/>
                    <a:pt x="1658" y="186"/>
                    <a:pt x="1" y="937"/>
                  </a:cubicBezTo>
                  <a:lnTo>
                    <a:pt x="2177" y="6946"/>
                  </a:lnTo>
                  <a:cubicBezTo>
                    <a:pt x="2177" y="6946"/>
                    <a:pt x="4998" y="5980"/>
                    <a:pt x="6015" y="5980"/>
                  </a:cubicBezTo>
                  <a:cubicBezTo>
                    <a:pt x="6081" y="5980"/>
                    <a:pt x="6140" y="5984"/>
                    <a:pt x="6189" y="5992"/>
                  </a:cubicBezTo>
                  <a:lnTo>
                    <a:pt x="41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8"/>
            <p:cNvSpPr/>
            <p:nvPr/>
          </p:nvSpPr>
          <p:spPr>
            <a:xfrm>
              <a:off x="891797" y="1619408"/>
              <a:ext cx="831580" cy="970050"/>
            </a:xfrm>
            <a:custGeom>
              <a:avLst/>
              <a:gdLst/>
              <a:ahLst/>
              <a:cxnLst/>
              <a:rect l="l" t="t" r="r" b="b"/>
              <a:pathLst>
                <a:path w="5784" h="6747" extrusionOk="0">
                  <a:moveTo>
                    <a:pt x="2814" y="0"/>
                  </a:moveTo>
                  <a:cubicBezTo>
                    <a:pt x="2176" y="0"/>
                    <a:pt x="1221" y="131"/>
                    <a:pt x="0" y="671"/>
                  </a:cubicBezTo>
                  <a:lnTo>
                    <a:pt x="2081" y="6746"/>
                  </a:lnTo>
                  <a:cubicBezTo>
                    <a:pt x="2081" y="6746"/>
                    <a:pt x="4020" y="6041"/>
                    <a:pt x="5238" y="6041"/>
                  </a:cubicBezTo>
                  <a:cubicBezTo>
                    <a:pt x="5445" y="6041"/>
                    <a:pt x="5631" y="6061"/>
                    <a:pt x="5783" y="6108"/>
                  </a:cubicBezTo>
                  <a:lnTo>
                    <a:pt x="3738" y="117"/>
                  </a:lnTo>
                  <a:cubicBezTo>
                    <a:pt x="3738" y="117"/>
                    <a:pt x="3417" y="0"/>
                    <a:pt x="2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8"/>
            <p:cNvSpPr/>
            <p:nvPr/>
          </p:nvSpPr>
          <p:spPr>
            <a:xfrm>
              <a:off x="1435259" y="1391814"/>
              <a:ext cx="924026" cy="1105917"/>
            </a:xfrm>
            <a:custGeom>
              <a:avLst/>
              <a:gdLst/>
              <a:ahLst/>
              <a:cxnLst/>
              <a:rect l="l" t="t" r="r" b="b"/>
              <a:pathLst>
                <a:path w="6427" h="7692" extrusionOk="0">
                  <a:moveTo>
                    <a:pt x="4340" y="1"/>
                  </a:moveTo>
                  <a:cubicBezTo>
                    <a:pt x="3148" y="257"/>
                    <a:pt x="0" y="1831"/>
                    <a:pt x="0" y="1831"/>
                  </a:cubicBezTo>
                  <a:lnTo>
                    <a:pt x="2003" y="7691"/>
                  </a:lnTo>
                  <a:cubicBezTo>
                    <a:pt x="3035" y="7113"/>
                    <a:pt x="6427" y="6100"/>
                    <a:pt x="6427" y="6100"/>
                  </a:cubicBezTo>
                  <a:lnTo>
                    <a:pt x="434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8"/>
            <p:cNvSpPr/>
            <p:nvPr/>
          </p:nvSpPr>
          <p:spPr>
            <a:xfrm>
              <a:off x="1439429" y="1389226"/>
              <a:ext cx="881325" cy="1108505"/>
            </a:xfrm>
            <a:custGeom>
              <a:avLst/>
              <a:gdLst/>
              <a:ahLst/>
              <a:cxnLst/>
              <a:rect l="l" t="t" r="r" b="b"/>
              <a:pathLst>
                <a:path w="6130" h="7710" extrusionOk="0">
                  <a:moveTo>
                    <a:pt x="4061" y="1"/>
                  </a:moveTo>
                  <a:cubicBezTo>
                    <a:pt x="4061" y="1"/>
                    <a:pt x="1718" y="585"/>
                    <a:pt x="1" y="1932"/>
                  </a:cubicBezTo>
                  <a:lnTo>
                    <a:pt x="1986" y="7709"/>
                  </a:lnTo>
                  <a:cubicBezTo>
                    <a:pt x="1986" y="7709"/>
                    <a:pt x="4270" y="6618"/>
                    <a:pt x="6130" y="6028"/>
                  </a:cubicBezTo>
                  <a:lnTo>
                    <a:pt x="40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8"/>
            <p:cNvSpPr/>
            <p:nvPr/>
          </p:nvSpPr>
          <p:spPr>
            <a:xfrm>
              <a:off x="1429221" y="1377293"/>
              <a:ext cx="835893" cy="1120439"/>
            </a:xfrm>
            <a:custGeom>
              <a:avLst/>
              <a:gdLst/>
              <a:ahLst/>
              <a:cxnLst/>
              <a:rect l="l" t="t" r="r" b="b"/>
              <a:pathLst>
                <a:path w="5814" h="7793" extrusionOk="0">
                  <a:moveTo>
                    <a:pt x="3846" y="0"/>
                  </a:moveTo>
                  <a:cubicBezTo>
                    <a:pt x="2069" y="429"/>
                    <a:pt x="0" y="1801"/>
                    <a:pt x="0" y="1801"/>
                  </a:cubicBezTo>
                  <a:lnTo>
                    <a:pt x="2057" y="7792"/>
                  </a:lnTo>
                  <a:cubicBezTo>
                    <a:pt x="2606" y="7178"/>
                    <a:pt x="5813" y="6081"/>
                    <a:pt x="5813" y="6081"/>
                  </a:cubicBezTo>
                  <a:lnTo>
                    <a:pt x="38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8"/>
            <p:cNvSpPr/>
            <p:nvPr/>
          </p:nvSpPr>
          <p:spPr>
            <a:xfrm>
              <a:off x="1429221" y="1370392"/>
              <a:ext cx="772346" cy="1127340"/>
            </a:xfrm>
            <a:custGeom>
              <a:avLst/>
              <a:gdLst/>
              <a:ahLst/>
              <a:cxnLst/>
              <a:rect l="l" t="t" r="r" b="b"/>
              <a:pathLst>
                <a:path w="5372" h="7841" extrusionOk="0">
                  <a:moveTo>
                    <a:pt x="3291" y="1"/>
                  </a:moveTo>
                  <a:cubicBezTo>
                    <a:pt x="775" y="627"/>
                    <a:pt x="0" y="1849"/>
                    <a:pt x="0" y="1849"/>
                  </a:cubicBezTo>
                  <a:lnTo>
                    <a:pt x="2057" y="7840"/>
                  </a:lnTo>
                  <a:cubicBezTo>
                    <a:pt x="2683" y="6928"/>
                    <a:pt x="5372" y="6070"/>
                    <a:pt x="5372" y="6070"/>
                  </a:cubicBezTo>
                  <a:lnTo>
                    <a:pt x="32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8"/>
            <p:cNvSpPr/>
            <p:nvPr/>
          </p:nvSpPr>
          <p:spPr>
            <a:xfrm>
              <a:off x="967996" y="1713867"/>
              <a:ext cx="433905" cy="74907"/>
            </a:xfrm>
            <a:custGeom>
              <a:avLst/>
              <a:gdLst/>
              <a:ahLst/>
              <a:cxnLst/>
              <a:rect l="l" t="t" r="r" b="b"/>
              <a:pathLst>
                <a:path w="3018" h="521" extrusionOk="0">
                  <a:moveTo>
                    <a:pt x="2367" y="1"/>
                  </a:moveTo>
                  <a:cubicBezTo>
                    <a:pt x="1261" y="1"/>
                    <a:pt x="35" y="469"/>
                    <a:pt x="25" y="479"/>
                  </a:cubicBezTo>
                  <a:cubicBezTo>
                    <a:pt x="7" y="485"/>
                    <a:pt x="1" y="497"/>
                    <a:pt x="7" y="509"/>
                  </a:cubicBezTo>
                  <a:cubicBezTo>
                    <a:pt x="13" y="521"/>
                    <a:pt x="31" y="521"/>
                    <a:pt x="37" y="521"/>
                  </a:cubicBezTo>
                  <a:cubicBezTo>
                    <a:pt x="56" y="516"/>
                    <a:pt x="1269" y="54"/>
                    <a:pt x="2362" y="54"/>
                  </a:cubicBezTo>
                  <a:cubicBezTo>
                    <a:pt x="2579" y="54"/>
                    <a:pt x="2791" y="72"/>
                    <a:pt x="2988" y="116"/>
                  </a:cubicBezTo>
                  <a:lnTo>
                    <a:pt x="3006" y="116"/>
                  </a:lnTo>
                  <a:cubicBezTo>
                    <a:pt x="3006" y="116"/>
                    <a:pt x="3012" y="104"/>
                    <a:pt x="3012" y="80"/>
                  </a:cubicBezTo>
                  <a:cubicBezTo>
                    <a:pt x="3017" y="74"/>
                    <a:pt x="3012" y="62"/>
                    <a:pt x="2994" y="62"/>
                  </a:cubicBezTo>
                  <a:cubicBezTo>
                    <a:pt x="2796" y="19"/>
                    <a:pt x="2584" y="1"/>
                    <a:pt x="2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8"/>
            <p:cNvSpPr/>
            <p:nvPr/>
          </p:nvSpPr>
          <p:spPr>
            <a:xfrm>
              <a:off x="1002358" y="1806745"/>
              <a:ext cx="432180" cy="81377"/>
            </a:xfrm>
            <a:custGeom>
              <a:avLst/>
              <a:gdLst/>
              <a:ahLst/>
              <a:cxnLst/>
              <a:rect l="l" t="t" r="r" b="b"/>
              <a:pathLst>
                <a:path w="3006" h="566" extrusionOk="0">
                  <a:moveTo>
                    <a:pt x="2443" y="0"/>
                  </a:moveTo>
                  <a:cubicBezTo>
                    <a:pt x="1324" y="0"/>
                    <a:pt x="34" y="514"/>
                    <a:pt x="24" y="519"/>
                  </a:cubicBezTo>
                  <a:cubicBezTo>
                    <a:pt x="6" y="525"/>
                    <a:pt x="0" y="543"/>
                    <a:pt x="6" y="549"/>
                  </a:cubicBezTo>
                  <a:cubicBezTo>
                    <a:pt x="15" y="557"/>
                    <a:pt x="23" y="565"/>
                    <a:pt x="29" y="565"/>
                  </a:cubicBezTo>
                  <a:cubicBezTo>
                    <a:pt x="32" y="565"/>
                    <a:pt x="34" y="564"/>
                    <a:pt x="36" y="561"/>
                  </a:cubicBezTo>
                  <a:cubicBezTo>
                    <a:pt x="51" y="555"/>
                    <a:pt x="1325" y="48"/>
                    <a:pt x="2432" y="48"/>
                  </a:cubicBezTo>
                  <a:cubicBezTo>
                    <a:pt x="2618" y="48"/>
                    <a:pt x="2799" y="62"/>
                    <a:pt x="2969" y="96"/>
                  </a:cubicBezTo>
                  <a:lnTo>
                    <a:pt x="2975" y="96"/>
                  </a:lnTo>
                  <a:cubicBezTo>
                    <a:pt x="2981" y="96"/>
                    <a:pt x="2987" y="84"/>
                    <a:pt x="2999" y="72"/>
                  </a:cubicBezTo>
                  <a:cubicBezTo>
                    <a:pt x="3005" y="66"/>
                    <a:pt x="2999" y="48"/>
                    <a:pt x="2981" y="48"/>
                  </a:cubicBezTo>
                  <a:cubicBezTo>
                    <a:pt x="2811" y="15"/>
                    <a:pt x="2629" y="0"/>
                    <a:pt x="2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8"/>
            <p:cNvSpPr/>
            <p:nvPr/>
          </p:nvSpPr>
          <p:spPr>
            <a:xfrm>
              <a:off x="1033988" y="1905517"/>
              <a:ext cx="432180" cy="79076"/>
            </a:xfrm>
            <a:custGeom>
              <a:avLst/>
              <a:gdLst/>
              <a:ahLst/>
              <a:cxnLst/>
              <a:rect l="l" t="t" r="r" b="b"/>
              <a:pathLst>
                <a:path w="3006" h="550" extrusionOk="0">
                  <a:moveTo>
                    <a:pt x="2457" y="0"/>
                  </a:moveTo>
                  <a:cubicBezTo>
                    <a:pt x="2107" y="0"/>
                    <a:pt x="1670" y="60"/>
                    <a:pt x="1151" y="184"/>
                  </a:cubicBezTo>
                  <a:cubicBezTo>
                    <a:pt x="531" y="321"/>
                    <a:pt x="37" y="500"/>
                    <a:pt x="25" y="500"/>
                  </a:cubicBezTo>
                  <a:cubicBezTo>
                    <a:pt x="13" y="511"/>
                    <a:pt x="1" y="523"/>
                    <a:pt x="13" y="529"/>
                  </a:cubicBezTo>
                  <a:cubicBezTo>
                    <a:pt x="17" y="543"/>
                    <a:pt x="25" y="549"/>
                    <a:pt x="34" y="549"/>
                  </a:cubicBezTo>
                  <a:cubicBezTo>
                    <a:pt x="37" y="549"/>
                    <a:pt x="40" y="549"/>
                    <a:pt x="43" y="547"/>
                  </a:cubicBezTo>
                  <a:cubicBezTo>
                    <a:pt x="53" y="542"/>
                    <a:pt x="1478" y="51"/>
                    <a:pt x="2481" y="51"/>
                  </a:cubicBezTo>
                  <a:cubicBezTo>
                    <a:pt x="2664" y="51"/>
                    <a:pt x="2832" y="67"/>
                    <a:pt x="2976" y="106"/>
                  </a:cubicBezTo>
                  <a:lnTo>
                    <a:pt x="2994" y="106"/>
                  </a:lnTo>
                  <a:cubicBezTo>
                    <a:pt x="3000" y="106"/>
                    <a:pt x="3006" y="100"/>
                    <a:pt x="3006" y="94"/>
                  </a:cubicBezTo>
                  <a:cubicBezTo>
                    <a:pt x="3006" y="76"/>
                    <a:pt x="3006" y="64"/>
                    <a:pt x="2994" y="64"/>
                  </a:cubicBezTo>
                  <a:cubicBezTo>
                    <a:pt x="2846" y="22"/>
                    <a:pt x="2667" y="0"/>
                    <a:pt x="2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8"/>
            <p:cNvSpPr/>
            <p:nvPr/>
          </p:nvSpPr>
          <p:spPr>
            <a:xfrm>
              <a:off x="1072663" y="2003859"/>
              <a:ext cx="427867" cy="88709"/>
            </a:xfrm>
            <a:custGeom>
              <a:avLst/>
              <a:gdLst/>
              <a:ahLst/>
              <a:cxnLst/>
              <a:rect l="l" t="t" r="r" b="b"/>
              <a:pathLst>
                <a:path w="2976" h="617" extrusionOk="0">
                  <a:moveTo>
                    <a:pt x="2521" y="0"/>
                  </a:moveTo>
                  <a:cubicBezTo>
                    <a:pt x="1424" y="0"/>
                    <a:pt x="40" y="562"/>
                    <a:pt x="24" y="573"/>
                  </a:cubicBezTo>
                  <a:cubicBezTo>
                    <a:pt x="12" y="579"/>
                    <a:pt x="0" y="591"/>
                    <a:pt x="12" y="603"/>
                  </a:cubicBezTo>
                  <a:cubicBezTo>
                    <a:pt x="16" y="611"/>
                    <a:pt x="21" y="617"/>
                    <a:pt x="30" y="617"/>
                  </a:cubicBezTo>
                  <a:cubicBezTo>
                    <a:pt x="33" y="617"/>
                    <a:pt x="37" y="616"/>
                    <a:pt x="42" y="614"/>
                  </a:cubicBezTo>
                  <a:cubicBezTo>
                    <a:pt x="52" y="609"/>
                    <a:pt x="1449" y="46"/>
                    <a:pt x="2535" y="46"/>
                  </a:cubicBezTo>
                  <a:cubicBezTo>
                    <a:pt x="2678" y="46"/>
                    <a:pt x="2817" y="56"/>
                    <a:pt x="2945" y="78"/>
                  </a:cubicBezTo>
                  <a:lnTo>
                    <a:pt x="2957" y="78"/>
                  </a:lnTo>
                  <a:cubicBezTo>
                    <a:pt x="2963" y="78"/>
                    <a:pt x="2963" y="72"/>
                    <a:pt x="2969" y="54"/>
                  </a:cubicBezTo>
                  <a:cubicBezTo>
                    <a:pt x="2975" y="48"/>
                    <a:pt x="2969" y="36"/>
                    <a:pt x="2957" y="36"/>
                  </a:cubicBezTo>
                  <a:cubicBezTo>
                    <a:pt x="2820" y="11"/>
                    <a:pt x="2673" y="0"/>
                    <a:pt x="2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8"/>
            <p:cNvSpPr/>
            <p:nvPr/>
          </p:nvSpPr>
          <p:spPr>
            <a:xfrm>
              <a:off x="1106019" y="2108382"/>
              <a:ext cx="430455" cy="85402"/>
            </a:xfrm>
            <a:custGeom>
              <a:avLst/>
              <a:gdLst/>
              <a:ahLst/>
              <a:cxnLst/>
              <a:rect l="l" t="t" r="r" b="b"/>
              <a:pathLst>
                <a:path w="2994" h="594" extrusionOk="0">
                  <a:moveTo>
                    <a:pt x="2339" y="0"/>
                  </a:moveTo>
                  <a:cubicBezTo>
                    <a:pt x="1279" y="0"/>
                    <a:pt x="28" y="544"/>
                    <a:pt x="19" y="549"/>
                  </a:cubicBezTo>
                  <a:cubicBezTo>
                    <a:pt x="13" y="561"/>
                    <a:pt x="1" y="573"/>
                    <a:pt x="13" y="579"/>
                  </a:cubicBezTo>
                  <a:cubicBezTo>
                    <a:pt x="17" y="588"/>
                    <a:pt x="21" y="593"/>
                    <a:pt x="30" y="593"/>
                  </a:cubicBezTo>
                  <a:cubicBezTo>
                    <a:pt x="34" y="593"/>
                    <a:pt x="38" y="593"/>
                    <a:pt x="42" y="591"/>
                  </a:cubicBezTo>
                  <a:cubicBezTo>
                    <a:pt x="57" y="576"/>
                    <a:pt x="1294" y="38"/>
                    <a:pt x="2343" y="38"/>
                  </a:cubicBezTo>
                  <a:cubicBezTo>
                    <a:pt x="2565" y="38"/>
                    <a:pt x="2778" y="62"/>
                    <a:pt x="2970" y="120"/>
                  </a:cubicBezTo>
                  <a:lnTo>
                    <a:pt x="2982" y="120"/>
                  </a:lnTo>
                  <a:cubicBezTo>
                    <a:pt x="2994" y="120"/>
                    <a:pt x="2994" y="114"/>
                    <a:pt x="2994" y="114"/>
                  </a:cubicBezTo>
                  <a:cubicBezTo>
                    <a:pt x="2994" y="96"/>
                    <a:pt x="2994" y="84"/>
                    <a:pt x="2976" y="84"/>
                  </a:cubicBezTo>
                  <a:cubicBezTo>
                    <a:pt x="2781" y="25"/>
                    <a:pt x="2565" y="0"/>
                    <a:pt x="2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8"/>
            <p:cNvSpPr/>
            <p:nvPr/>
          </p:nvSpPr>
          <p:spPr>
            <a:xfrm>
              <a:off x="1140380" y="2205861"/>
              <a:ext cx="437212" cy="86121"/>
            </a:xfrm>
            <a:custGeom>
              <a:avLst/>
              <a:gdLst/>
              <a:ahLst/>
              <a:cxnLst/>
              <a:rect l="l" t="t" r="r" b="b"/>
              <a:pathLst>
                <a:path w="3041" h="599" extrusionOk="0">
                  <a:moveTo>
                    <a:pt x="2692" y="1"/>
                  </a:moveTo>
                  <a:cubicBezTo>
                    <a:pt x="1806" y="1"/>
                    <a:pt x="101" y="525"/>
                    <a:pt x="18" y="551"/>
                  </a:cubicBezTo>
                  <a:cubicBezTo>
                    <a:pt x="12" y="557"/>
                    <a:pt x="0" y="563"/>
                    <a:pt x="0" y="581"/>
                  </a:cubicBezTo>
                  <a:cubicBezTo>
                    <a:pt x="12" y="599"/>
                    <a:pt x="18" y="599"/>
                    <a:pt x="30" y="599"/>
                  </a:cubicBezTo>
                  <a:cubicBezTo>
                    <a:pt x="51" y="588"/>
                    <a:pt x="1826" y="47"/>
                    <a:pt x="2707" y="47"/>
                  </a:cubicBezTo>
                  <a:cubicBezTo>
                    <a:pt x="2827" y="47"/>
                    <a:pt x="2931" y="57"/>
                    <a:pt x="3011" y="80"/>
                  </a:cubicBezTo>
                  <a:lnTo>
                    <a:pt x="3029" y="80"/>
                  </a:lnTo>
                  <a:cubicBezTo>
                    <a:pt x="3035" y="80"/>
                    <a:pt x="3041" y="74"/>
                    <a:pt x="3035" y="68"/>
                  </a:cubicBezTo>
                  <a:cubicBezTo>
                    <a:pt x="3035" y="50"/>
                    <a:pt x="3035" y="38"/>
                    <a:pt x="3023" y="38"/>
                  </a:cubicBezTo>
                  <a:cubicBezTo>
                    <a:pt x="2936" y="12"/>
                    <a:pt x="2823" y="1"/>
                    <a:pt x="26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8"/>
            <p:cNvSpPr/>
            <p:nvPr/>
          </p:nvSpPr>
          <p:spPr>
            <a:xfrm>
              <a:off x="1174598" y="2301614"/>
              <a:ext cx="427004" cy="89284"/>
            </a:xfrm>
            <a:custGeom>
              <a:avLst/>
              <a:gdLst/>
              <a:ahLst/>
              <a:cxnLst/>
              <a:rect l="l" t="t" r="r" b="b"/>
              <a:pathLst>
                <a:path w="2970" h="621" extrusionOk="0">
                  <a:moveTo>
                    <a:pt x="2642" y="1"/>
                  </a:moveTo>
                  <a:cubicBezTo>
                    <a:pt x="1764" y="1"/>
                    <a:pt x="97" y="544"/>
                    <a:pt x="18" y="571"/>
                  </a:cubicBezTo>
                  <a:cubicBezTo>
                    <a:pt x="1" y="576"/>
                    <a:pt x="1" y="588"/>
                    <a:pt x="1" y="600"/>
                  </a:cubicBezTo>
                  <a:cubicBezTo>
                    <a:pt x="10" y="614"/>
                    <a:pt x="15" y="620"/>
                    <a:pt x="22" y="620"/>
                  </a:cubicBezTo>
                  <a:cubicBezTo>
                    <a:pt x="25" y="620"/>
                    <a:pt x="27" y="620"/>
                    <a:pt x="30" y="618"/>
                  </a:cubicBezTo>
                  <a:cubicBezTo>
                    <a:pt x="51" y="608"/>
                    <a:pt x="1758" y="48"/>
                    <a:pt x="2634" y="48"/>
                  </a:cubicBezTo>
                  <a:cubicBezTo>
                    <a:pt x="2754" y="48"/>
                    <a:pt x="2858" y="58"/>
                    <a:pt x="2940" y="82"/>
                  </a:cubicBezTo>
                  <a:lnTo>
                    <a:pt x="2952" y="82"/>
                  </a:lnTo>
                  <a:cubicBezTo>
                    <a:pt x="2964" y="82"/>
                    <a:pt x="2964" y="70"/>
                    <a:pt x="2970" y="64"/>
                  </a:cubicBezTo>
                  <a:cubicBezTo>
                    <a:pt x="2970" y="52"/>
                    <a:pt x="2970" y="34"/>
                    <a:pt x="2952" y="34"/>
                  </a:cubicBezTo>
                  <a:cubicBezTo>
                    <a:pt x="2867" y="11"/>
                    <a:pt x="2762" y="1"/>
                    <a:pt x="2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8"/>
            <p:cNvSpPr/>
            <p:nvPr/>
          </p:nvSpPr>
          <p:spPr>
            <a:xfrm>
              <a:off x="1210542" y="2400818"/>
              <a:ext cx="425423" cy="95898"/>
            </a:xfrm>
            <a:custGeom>
              <a:avLst/>
              <a:gdLst/>
              <a:ahLst/>
              <a:cxnLst/>
              <a:rect l="l" t="t" r="r" b="b"/>
              <a:pathLst>
                <a:path w="2959" h="667" extrusionOk="0">
                  <a:moveTo>
                    <a:pt x="2585" y="1"/>
                  </a:moveTo>
                  <a:cubicBezTo>
                    <a:pt x="1556" y="1"/>
                    <a:pt x="40" y="609"/>
                    <a:pt x="19" y="620"/>
                  </a:cubicBezTo>
                  <a:cubicBezTo>
                    <a:pt x="7" y="626"/>
                    <a:pt x="1" y="638"/>
                    <a:pt x="7" y="650"/>
                  </a:cubicBezTo>
                  <a:cubicBezTo>
                    <a:pt x="11" y="658"/>
                    <a:pt x="21" y="666"/>
                    <a:pt x="29" y="666"/>
                  </a:cubicBezTo>
                  <a:cubicBezTo>
                    <a:pt x="32" y="666"/>
                    <a:pt x="35" y="665"/>
                    <a:pt x="37" y="662"/>
                  </a:cubicBezTo>
                  <a:cubicBezTo>
                    <a:pt x="58" y="656"/>
                    <a:pt x="1567" y="50"/>
                    <a:pt x="2590" y="50"/>
                  </a:cubicBezTo>
                  <a:cubicBezTo>
                    <a:pt x="2711" y="50"/>
                    <a:pt x="2824" y="58"/>
                    <a:pt x="2928" y="77"/>
                  </a:cubicBezTo>
                  <a:lnTo>
                    <a:pt x="2934" y="77"/>
                  </a:lnTo>
                  <a:cubicBezTo>
                    <a:pt x="2940" y="77"/>
                    <a:pt x="2952" y="65"/>
                    <a:pt x="2952" y="53"/>
                  </a:cubicBezTo>
                  <a:cubicBezTo>
                    <a:pt x="2958" y="47"/>
                    <a:pt x="2952" y="30"/>
                    <a:pt x="2934" y="30"/>
                  </a:cubicBezTo>
                  <a:cubicBezTo>
                    <a:pt x="2827" y="10"/>
                    <a:pt x="2710" y="1"/>
                    <a:pt x="2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8"/>
            <p:cNvSpPr/>
            <p:nvPr/>
          </p:nvSpPr>
          <p:spPr>
            <a:xfrm>
              <a:off x="1502114" y="1473190"/>
              <a:ext cx="378984" cy="220551"/>
            </a:xfrm>
            <a:custGeom>
              <a:avLst/>
              <a:gdLst/>
              <a:ahLst/>
              <a:cxnLst/>
              <a:rect l="l" t="t" r="r" b="b"/>
              <a:pathLst>
                <a:path w="2636" h="1534" extrusionOk="0">
                  <a:moveTo>
                    <a:pt x="2605" y="1"/>
                  </a:moveTo>
                  <a:cubicBezTo>
                    <a:pt x="2593" y="7"/>
                    <a:pt x="793" y="549"/>
                    <a:pt x="6" y="1497"/>
                  </a:cubicBezTo>
                  <a:cubicBezTo>
                    <a:pt x="0" y="1503"/>
                    <a:pt x="0" y="1521"/>
                    <a:pt x="6" y="1527"/>
                  </a:cubicBezTo>
                  <a:cubicBezTo>
                    <a:pt x="12" y="1533"/>
                    <a:pt x="18" y="1533"/>
                    <a:pt x="30" y="1533"/>
                  </a:cubicBezTo>
                  <a:cubicBezTo>
                    <a:pt x="36" y="1533"/>
                    <a:pt x="36" y="1533"/>
                    <a:pt x="36" y="1527"/>
                  </a:cubicBezTo>
                  <a:cubicBezTo>
                    <a:pt x="817" y="585"/>
                    <a:pt x="2605" y="49"/>
                    <a:pt x="2623" y="43"/>
                  </a:cubicBezTo>
                  <a:cubicBezTo>
                    <a:pt x="2635" y="37"/>
                    <a:pt x="2635" y="31"/>
                    <a:pt x="2635" y="13"/>
                  </a:cubicBezTo>
                  <a:cubicBezTo>
                    <a:pt x="2629" y="1"/>
                    <a:pt x="2623" y="1"/>
                    <a:pt x="2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8"/>
            <p:cNvSpPr/>
            <p:nvPr/>
          </p:nvSpPr>
          <p:spPr>
            <a:xfrm>
              <a:off x="1532881" y="1571819"/>
              <a:ext cx="382435" cy="211924"/>
            </a:xfrm>
            <a:custGeom>
              <a:avLst/>
              <a:gdLst/>
              <a:ahLst/>
              <a:cxnLst/>
              <a:rect l="l" t="t" r="r" b="b"/>
              <a:pathLst>
                <a:path w="2660" h="1474" extrusionOk="0">
                  <a:moveTo>
                    <a:pt x="2630" y="1"/>
                  </a:moveTo>
                  <a:cubicBezTo>
                    <a:pt x="2606" y="1"/>
                    <a:pt x="806" y="519"/>
                    <a:pt x="7" y="1437"/>
                  </a:cubicBezTo>
                  <a:cubicBezTo>
                    <a:pt x="1" y="1443"/>
                    <a:pt x="1" y="1455"/>
                    <a:pt x="7" y="1467"/>
                  </a:cubicBezTo>
                  <a:cubicBezTo>
                    <a:pt x="13" y="1473"/>
                    <a:pt x="25" y="1473"/>
                    <a:pt x="30" y="1473"/>
                  </a:cubicBezTo>
                  <a:lnTo>
                    <a:pt x="42" y="1473"/>
                  </a:lnTo>
                  <a:cubicBezTo>
                    <a:pt x="835" y="567"/>
                    <a:pt x="2630" y="48"/>
                    <a:pt x="2648" y="42"/>
                  </a:cubicBezTo>
                  <a:cubicBezTo>
                    <a:pt x="2660" y="36"/>
                    <a:pt x="2660" y="30"/>
                    <a:pt x="2660" y="12"/>
                  </a:cubicBezTo>
                  <a:cubicBezTo>
                    <a:pt x="2654" y="1"/>
                    <a:pt x="2648" y="1"/>
                    <a:pt x="2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8"/>
            <p:cNvSpPr/>
            <p:nvPr/>
          </p:nvSpPr>
          <p:spPr>
            <a:xfrm>
              <a:off x="1565518" y="1667572"/>
              <a:ext cx="382435" cy="217244"/>
            </a:xfrm>
            <a:custGeom>
              <a:avLst/>
              <a:gdLst/>
              <a:ahLst/>
              <a:cxnLst/>
              <a:rect l="l" t="t" r="r" b="b"/>
              <a:pathLst>
                <a:path w="2660" h="1511" extrusionOk="0">
                  <a:moveTo>
                    <a:pt x="2629" y="0"/>
                  </a:moveTo>
                  <a:cubicBezTo>
                    <a:pt x="2626" y="0"/>
                    <a:pt x="2622" y="1"/>
                    <a:pt x="2618" y="2"/>
                  </a:cubicBezTo>
                  <a:cubicBezTo>
                    <a:pt x="2618" y="8"/>
                    <a:pt x="2111" y="181"/>
                    <a:pt x="1538" y="443"/>
                  </a:cubicBezTo>
                  <a:cubicBezTo>
                    <a:pt x="769" y="801"/>
                    <a:pt x="257" y="1153"/>
                    <a:pt x="12" y="1481"/>
                  </a:cubicBezTo>
                  <a:cubicBezTo>
                    <a:pt x="0" y="1487"/>
                    <a:pt x="12" y="1499"/>
                    <a:pt x="18" y="1511"/>
                  </a:cubicBezTo>
                  <a:lnTo>
                    <a:pt x="42" y="1511"/>
                  </a:lnTo>
                  <a:cubicBezTo>
                    <a:pt x="48" y="1511"/>
                    <a:pt x="48" y="1499"/>
                    <a:pt x="42" y="1499"/>
                  </a:cubicBezTo>
                  <a:cubicBezTo>
                    <a:pt x="608" y="748"/>
                    <a:pt x="2474" y="98"/>
                    <a:pt x="2623" y="50"/>
                  </a:cubicBezTo>
                  <a:lnTo>
                    <a:pt x="2635" y="50"/>
                  </a:lnTo>
                  <a:cubicBezTo>
                    <a:pt x="2647" y="38"/>
                    <a:pt x="2659" y="32"/>
                    <a:pt x="2647" y="20"/>
                  </a:cubicBezTo>
                  <a:cubicBezTo>
                    <a:pt x="2643" y="7"/>
                    <a:pt x="2638"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8"/>
            <p:cNvSpPr/>
            <p:nvPr/>
          </p:nvSpPr>
          <p:spPr>
            <a:xfrm>
              <a:off x="1598873" y="1775833"/>
              <a:ext cx="385885" cy="203298"/>
            </a:xfrm>
            <a:custGeom>
              <a:avLst/>
              <a:gdLst/>
              <a:ahLst/>
              <a:cxnLst/>
              <a:rect l="l" t="t" r="r" b="b"/>
              <a:pathLst>
                <a:path w="2684" h="1414" extrusionOk="0">
                  <a:moveTo>
                    <a:pt x="2654" y="0"/>
                  </a:moveTo>
                  <a:cubicBezTo>
                    <a:pt x="2636" y="0"/>
                    <a:pt x="770" y="531"/>
                    <a:pt x="13" y="1372"/>
                  </a:cubicBezTo>
                  <a:cubicBezTo>
                    <a:pt x="1" y="1384"/>
                    <a:pt x="1" y="1396"/>
                    <a:pt x="13" y="1402"/>
                  </a:cubicBezTo>
                  <a:cubicBezTo>
                    <a:pt x="19" y="1413"/>
                    <a:pt x="25" y="1413"/>
                    <a:pt x="31" y="1413"/>
                  </a:cubicBezTo>
                  <a:lnTo>
                    <a:pt x="48" y="1413"/>
                  </a:lnTo>
                  <a:cubicBezTo>
                    <a:pt x="800" y="579"/>
                    <a:pt x="2648" y="54"/>
                    <a:pt x="2672" y="48"/>
                  </a:cubicBezTo>
                  <a:cubicBezTo>
                    <a:pt x="2678" y="42"/>
                    <a:pt x="2684" y="30"/>
                    <a:pt x="2684" y="18"/>
                  </a:cubicBezTo>
                  <a:cubicBezTo>
                    <a:pt x="2678" y="0"/>
                    <a:pt x="2672" y="0"/>
                    <a:pt x="26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8"/>
            <p:cNvSpPr/>
            <p:nvPr/>
          </p:nvSpPr>
          <p:spPr>
            <a:xfrm>
              <a:off x="1635823" y="1877050"/>
              <a:ext cx="381572" cy="211781"/>
            </a:xfrm>
            <a:custGeom>
              <a:avLst/>
              <a:gdLst/>
              <a:ahLst/>
              <a:cxnLst/>
              <a:rect l="l" t="t" r="r" b="b"/>
              <a:pathLst>
                <a:path w="2654" h="1473" extrusionOk="0">
                  <a:moveTo>
                    <a:pt x="2629" y="0"/>
                  </a:moveTo>
                  <a:cubicBezTo>
                    <a:pt x="2605" y="6"/>
                    <a:pt x="680" y="501"/>
                    <a:pt x="6" y="1443"/>
                  </a:cubicBezTo>
                  <a:cubicBezTo>
                    <a:pt x="0" y="1455"/>
                    <a:pt x="6" y="1467"/>
                    <a:pt x="12" y="1473"/>
                  </a:cubicBezTo>
                  <a:lnTo>
                    <a:pt x="36" y="1473"/>
                  </a:lnTo>
                  <a:cubicBezTo>
                    <a:pt x="42" y="1473"/>
                    <a:pt x="54" y="1473"/>
                    <a:pt x="36" y="1461"/>
                  </a:cubicBezTo>
                  <a:cubicBezTo>
                    <a:pt x="698" y="531"/>
                    <a:pt x="2617" y="42"/>
                    <a:pt x="2635" y="36"/>
                  </a:cubicBezTo>
                  <a:cubicBezTo>
                    <a:pt x="2647" y="36"/>
                    <a:pt x="2653" y="30"/>
                    <a:pt x="2653" y="12"/>
                  </a:cubicBezTo>
                  <a:cubicBezTo>
                    <a:pt x="2653" y="6"/>
                    <a:pt x="2647" y="0"/>
                    <a:pt x="2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8"/>
            <p:cNvSpPr/>
            <p:nvPr/>
          </p:nvSpPr>
          <p:spPr>
            <a:xfrm>
              <a:off x="1660552" y="1975535"/>
              <a:ext cx="392786" cy="211062"/>
            </a:xfrm>
            <a:custGeom>
              <a:avLst/>
              <a:gdLst/>
              <a:ahLst/>
              <a:cxnLst/>
              <a:rect l="l" t="t" r="r" b="b"/>
              <a:pathLst>
                <a:path w="2732" h="1468" extrusionOk="0">
                  <a:moveTo>
                    <a:pt x="2696" y="1"/>
                  </a:moveTo>
                  <a:cubicBezTo>
                    <a:pt x="2600" y="36"/>
                    <a:pt x="424" y="865"/>
                    <a:pt x="7" y="1437"/>
                  </a:cubicBezTo>
                  <a:cubicBezTo>
                    <a:pt x="1" y="1443"/>
                    <a:pt x="7" y="1461"/>
                    <a:pt x="13" y="1467"/>
                  </a:cubicBezTo>
                  <a:lnTo>
                    <a:pt x="43" y="1467"/>
                  </a:lnTo>
                  <a:cubicBezTo>
                    <a:pt x="454" y="901"/>
                    <a:pt x="2690" y="54"/>
                    <a:pt x="2714" y="42"/>
                  </a:cubicBezTo>
                  <a:cubicBezTo>
                    <a:pt x="2726" y="36"/>
                    <a:pt x="2732" y="24"/>
                    <a:pt x="2726" y="13"/>
                  </a:cubicBezTo>
                  <a:cubicBezTo>
                    <a:pt x="2720" y="1"/>
                    <a:pt x="2714" y="1"/>
                    <a:pt x="2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8"/>
            <p:cNvSpPr/>
            <p:nvPr/>
          </p:nvSpPr>
          <p:spPr>
            <a:xfrm>
              <a:off x="1700090" y="2073733"/>
              <a:ext cx="386748" cy="202867"/>
            </a:xfrm>
            <a:custGeom>
              <a:avLst/>
              <a:gdLst/>
              <a:ahLst/>
              <a:cxnLst/>
              <a:rect l="l" t="t" r="r" b="b"/>
              <a:pathLst>
                <a:path w="2690" h="1411" extrusionOk="0">
                  <a:moveTo>
                    <a:pt x="2660" y="1"/>
                  </a:moveTo>
                  <a:cubicBezTo>
                    <a:pt x="2657" y="1"/>
                    <a:pt x="2655" y="2"/>
                    <a:pt x="2653" y="3"/>
                  </a:cubicBezTo>
                  <a:cubicBezTo>
                    <a:pt x="2564" y="39"/>
                    <a:pt x="435" y="802"/>
                    <a:pt x="6" y="1380"/>
                  </a:cubicBezTo>
                  <a:cubicBezTo>
                    <a:pt x="0" y="1386"/>
                    <a:pt x="6" y="1404"/>
                    <a:pt x="12" y="1410"/>
                  </a:cubicBezTo>
                  <a:lnTo>
                    <a:pt x="42" y="1410"/>
                  </a:lnTo>
                  <a:cubicBezTo>
                    <a:pt x="465" y="838"/>
                    <a:pt x="2647" y="57"/>
                    <a:pt x="2665" y="45"/>
                  </a:cubicBezTo>
                  <a:cubicBezTo>
                    <a:pt x="2683" y="39"/>
                    <a:pt x="2689" y="33"/>
                    <a:pt x="2683" y="15"/>
                  </a:cubicBezTo>
                  <a:cubicBezTo>
                    <a:pt x="2679" y="6"/>
                    <a:pt x="2668" y="1"/>
                    <a:pt x="2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p:cNvSpPr/>
            <p:nvPr/>
          </p:nvSpPr>
          <p:spPr>
            <a:xfrm>
              <a:off x="1735170" y="2180413"/>
              <a:ext cx="388473" cy="194671"/>
            </a:xfrm>
            <a:custGeom>
              <a:avLst/>
              <a:gdLst/>
              <a:ahLst/>
              <a:cxnLst/>
              <a:rect l="l" t="t" r="r" b="b"/>
              <a:pathLst>
                <a:path w="2702" h="1354" extrusionOk="0">
                  <a:moveTo>
                    <a:pt x="2672" y="1"/>
                  </a:moveTo>
                  <a:cubicBezTo>
                    <a:pt x="2654" y="6"/>
                    <a:pt x="680" y="567"/>
                    <a:pt x="7" y="1318"/>
                  </a:cubicBezTo>
                  <a:cubicBezTo>
                    <a:pt x="1" y="1324"/>
                    <a:pt x="1" y="1342"/>
                    <a:pt x="7" y="1348"/>
                  </a:cubicBezTo>
                  <a:cubicBezTo>
                    <a:pt x="13" y="1354"/>
                    <a:pt x="25" y="1354"/>
                    <a:pt x="30" y="1354"/>
                  </a:cubicBezTo>
                  <a:cubicBezTo>
                    <a:pt x="30" y="1354"/>
                    <a:pt x="36" y="1354"/>
                    <a:pt x="36" y="1348"/>
                  </a:cubicBezTo>
                  <a:cubicBezTo>
                    <a:pt x="710" y="609"/>
                    <a:pt x="2660" y="48"/>
                    <a:pt x="2684" y="42"/>
                  </a:cubicBezTo>
                  <a:cubicBezTo>
                    <a:pt x="2701" y="36"/>
                    <a:pt x="2701" y="30"/>
                    <a:pt x="2701" y="12"/>
                  </a:cubicBezTo>
                  <a:cubicBezTo>
                    <a:pt x="2690" y="1"/>
                    <a:pt x="2684" y="1"/>
                    <a:pt x="2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p:nvPr/>
          </p:nvSpPr>
          <p:spPr>
            <a:xfrm>
              <a:off x="1467752" y="1547808"/>
              <a:ext cx="128676" cy="289850"/>
            </a:xfrm>
            <a:custGeom>
              <a:avLst/>
              <a:gdLst/>
              <a:ahLst/>
              <a:cxnLst/>
              <a:rect l="l" t="t" r="r" b="b"/>
              <a:pathLst>
                <a:path w="895" h="2016" extrusionOk="0">
                  <a:moveTo>
                    <a:pt x="328" y="1"/>
                  </a:moveTo>
                  <a:cubicBezTo>
                    <a:pt x="209" y="96"/>
                    <a:pt x="102" y="197"/>
                    <a:pt x="1" y="293"/>
                  </a:cubicBezTo>
                  <a:lnTo>
                    <a:pt x="585" y="2016"/>
                  </a:lnTo>
                  <a:lnTo>
                    <a:pt x="627" y="1521"/>
                  </a:lnTo>
                  <a:lnTo>
                    <a:pt x="895" y="1664"/>
                  </a:lnTo>
                  <a:lnTo>
                    <a:pt x="3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38"/>
          <p:cNvGrpSpPr/>
          <p:nvPr/>
        </p:nvGrpSpPr>
        <p:grpSpPr>
          <a:xfrm>
            <a:off x="7024914" y="3384892"/>
            <a:ext cx="1776548" cy="1392554"/>
            <a:chOff x="6113525" y="2551037"/>
            <a:chExt cx="2840246" cy="2226338"/>
          </a:xfrm>
        </p:grpSpPr>
        <p:sp>
          <p:nvSpPr>
            <p:cNvPr id="581" name="Google Shape;581;p38"/>
            <p:cNvSpPr/>
            <p:nvPr/>
          </p:nvSpPr>
          <p:spPr>
            <a:xfrm>
              <a:off x="6113525" y="4608500"/>
              <a:ext cx="2787691" cy="168875"/>
            </a:xfrm>
            <a:custGeom>
              <a:avLst/>
              <a:gdLst/>
              <a:ahLst/>
              <a:cxnLst/>
              <a:rect l="l" t="t" r="r" b="b"/>
              <a:pathLst>
                <a:path w="17929" h="925" extrusionOk="0">
                  <a:moveTo>
                    <a:pt x="8961" y="1"/>
                  </a:moveTo>
                  <a:cubicBezTo>
                    <a:pt x="4013" y="1"/>
                    <a:pt x="1" y="209"/>
                    <a:pt x="1" y="466"/>
                  </a:cubicBezTo>
                  <a:cubicBezTo>
                    <a:pt x="1" y="722"/>
                    <a:pt x="4013" y="925"/>
                    <a:pt x="8961" y="925"/>
                  </a:cubicBezTo>
                  <a:cubicBezTo>
                    <a:pt x="13916" y="925"/>
                    <a:pt x="17928" y="722"/>
                    <a:pt x="17928" y="466"/>
                  </a:cubicBezTo>
                  <a:cubicBezTo>
                    <a:pt x="17928" y="209"/>
                    <a:pt x="13916" y="1"/>
                    <a:pt x="8961"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2" name="Google Shape;582;p38"/>
            <p:cNvGrpSpPr/>
            <p:nvPr/>
          </p:nvGrpSpPr>
          <p:grpSpPr>
            <a:xfrm>
              <a:off x="6211851" y="2551037"/>
              <a:ext cx="2741920" cy="2134502"/>
              <a:chOff x="6328726" y="268400"/>
              <a:chExt cx="1863097" cy="1450168"/>
            </a:xfrm>
          </p:grpSpPr>
          <p:sp>
            <p:nvSpPr>
              <p:cNvPr id="583" name="Google Shape;583;p38"/>
              <p:cNvSpPr/>
              <p:nvPr/>
            </p:nvSpPr>
            <p:spPr>
              <a:xfrm>
                <a:off x="7246326" y="450597"/>
                <a:ext cx="869827" cy="133412"/>
              </a:xfrm>
              <a:custGeom>
                <a:avLst/>
                <a:gdLst/>
                <a:ahLst/>
                <a:cxnLst/>
                <a:rect l="l" t="t" r="r" b="b"/>
                <a:pathLst>
                  <a:path w="11162" h="1712" extrusionOk="0">
                    <a:moveTo>
                      <a:pt x="3126" y="1"/>
                    </a:moveTo>
                    <a:cubicBezTo>
                      <a:pt x="2077" y="1"/>
                      <a:pt x="1062" y="103"/>
                      <a:pt x="0" y="262"/>
                    </a:cubicBezTo>
                    <a:lnTo>
                      <a:pt x="167" y="1711"/>
                    </a:lnTo>
                    <a:cubicBezTo>
                      <a:pt x="167" y="1711"/>
                      <a:pt x="1049" y="1086"/>
                      <a:pt x="3184" y="1086"/>
                    </a:cubicBezTo>
                    <a:cubicBezTo>
                      <a:pt x="3507" y="1086"/>
                      <a:pt x="3858" y="1100"/>
                      <a:pt x="4239" y="1133"/>
                    </a:cubicBezTo>
                    <a:cubicBezTo>
                      <a:pt x="5184" y="1217"/>
                      <a:pt x="6318" y="1285"/>
                      <a:pt x="7379" y="1285"/>
                    </a:cubicBezTo>
                    <a:cubicBezTo>
                      <a:pt x="9403" y="1285"/>
                      <a:pt x="11162" y="1038"/>
                      <a:pt x="10833" y="185"/>
                    </a:cubicBezTo>
                    <a:cubicBezTo>
                      <a:pt x="10809" y="124"/>
                      <a:pt x="10754" y="90"/>
                      <a:pt x="10698" y="90"/>
                    </a:cubicBezTo>
                    <a:cubicBezTo>
                      <a:pt x="10655" y="90"/>
                      <a:pt x="10611" y="111"/>
                      <a:pt x="10583" y="155"/>
                    </a:cubicBezTo>
                    <a:cubicBezTo>
                      <a:pt x="10404" y="425"/>
                      <a:pt x="9965" y="857"/>
                      <a:pt x="8984" y="857"/>
                    </a:cubicBezTo>
                    <a:cubicBezTo>
                      <a:pt x="8622" y="857"/>
                      <a:pt x="8186" y="798"/>
                      <a:pt x="7661" y="650"/>
                    </a:cubicBezTo>
                    <a:cubicBezTo>
                      <a:pt x="5966" y="181"/>
                      <a:pt x="4516" y="1"/>
                      <a:pt x="3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6414836" y="471014"/>
                <a:ext cx="844578" cy="222093"/>
              </a:xfrm>
              <a:custGeom>
                <a:avLst/>
                <a:gdLst/>
                <a:ahLst/>
                <a:cxnLst/>
                <a:rect l="l" t="t" r="r" b="b"/>
                <a:pathLst>
                  <a:path w="10838" h="2850" extrusionOk="0">
                    <a:moveTo>
                      <a:pt x="10688" y="0"/>
                    </a:moveTo>
                    <a:cubicBezTo>
                      <a:pt x="8196" y="149"/>
                      <a:pt x="6014" y="537"/>
                      <a:pt x="3277" y="1968"/>
                    </a:cubicBezTo>
                    <a:cubicBezTo>
                      <a:pt x="2509" y="2368"/>
                      <a:pt x="1914" y="2505"/>
                      <a:pt x="1459" y="2505"/>
                    </a:cubicBezTo>
                    <a:cubicBezTo>
                      <a:pt x="859" y="2505"/>
                      <a:pt x="503" y="2267"/>
                      <a:pt x="320" y="2087"/>
                    </a:cubicBezTo>
                    <a:cubicBezTo>
                      <a:pt x="292" y="2059"/>
                      <a:pt x="257" y="2046"/>
                      <a:pt x="223" y="2046"/>
                    </a:cubicBezTo>
                    <a:cubicBezTo>
                      <a:pt x="155" y="2046"/>
                      <a:pt x="90" y="2095"/>
                      <a:pt x="82" y="2170"/>
                    </a:cubicBezTo>
                    <a:cubicBezTo>
                      <a:pt x="1" y="2663"/>
                      <a:pt x="490" y="2850"/>
                      <a:pt x="1272" y="2850"/>
                    </a:cubicBezTo>
                    <a:cubicBezTo>
                      <a:pt x="2678" y="2850"/>
                      <a:pt x="5032" y="2246"/>
                      <a:pt x="6729" y="1729"/>
                    </a:cubicBezTo>
                    <a:cubicBezTo>
                      <a:pt x="7925" y="1367"/>
                      <a:pt x="8850" y="1264"/>
                      <a:pt x="9516" y="1264"/>
                    </a:cubicBezTo>
                    <a:cubicBezTo>
                      <a:pt x="10407" y="1264"/>
                      <a:pt x="10837" y="1449"/>
                      <a:pt x="10837" y="1449"/>
                    </a:cubicBezTo>
                    <a:lnTo>
                      <a:pt x="106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7204011" y="473741"/>
                <a:ext cx="17300" cy="99513"/>
              </a:xfrm>
              <a:custGeom>
                <a:avLst/>
                <a:gdLst/>
                <a:ahLst/>
                <a:cxnLst/>
                <a:rect l="l" t="t" r="r" b="b"/>
                <a:pathLst>
                  <a:path w="222" h="1277" extrusionOk="0">
                    <a:moveTo>
                      <a:pt x="62" y="0"/>
                    </a:moveTo>
                    <a:cubicBezTo>
                      <a:pt x="53" y="0"/>
                      <a:pt x="45" y="2"/>
                      <a:pt x="36" y="7"/>
                    </a:cubicBezTo>
                    <a:lnTo>
                      <a:pt x="1" y="1259"/>
                    </a:lnTo>
                    <a:lnTo>
                      <a:pt x="173" y="1277"/>
                    </a:lnTo>
                    <a:lnTo>
                      <a:pt x="221" y="174"/>
                    </a:lnTo>
                    <a:cubicBezTo>
                      <a:pt x="221" y="174"/>
                      <a:pt x="139" y="0"/>
                      <a:pt x="6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7286303" y="462909"/>
                <a:ext cx="26028" cy="102942"/>
              </a:xfrm>
              <a:custGeom>
                <a:avLst/>
                <a:gdLst/>
                <a:ahLst/>
                <a:cxnLst/>
                <a:rect l="l" t="t" r="r" b="b"/>
                <a:pathLst>
                  <a:path w="334" h="1321" extrusionOk="0">
                    <a:moveTo>
                      <a:pt x="192" y="0"/>
                    </a:moveTo>
                    <a:cubicBezTo>
                      <a:pt x="105" y="0"/>
                      <a:pt x="0" y="212"/>
                      <a:pt x="6" y="218"/>
                    </a:cubicBezTo>
                    <a:lnTo>
                      <a:pt x="143" y="1321"/>
                    </a:lnTo>
                    <a:lnTo>
                      <a:pt x="334" y="1255"/>
                    </a:lnTo>
                    <a:lnTo>
                      <a:pt x="209" y="3"/>
                    </a:lnTo>
                    <a:cubicBezTo>
                      <a:pt x="203" y="1"/>
                      <a:pt x="198" y="0"/>
                      <a:pt x="192"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7168710" y="436180"/>
                <a:ext cx="167778" cy="1184342"/>
              </a:xfrm>
              <a:custGeom>
                <a:avLst/>
                <a:gdLst/>
                <a:ahLst/>
                <a:cxnLst/>
                <a:rect l="l" t="t" r="r" b="b"/>
                <a:pathLst>
                  <a:path w="2153" h="15198" extrusionOk="0">
                    <a:moveTo>
                      <a:pt x="1139" y="0"/>
                    </a:moveTo>
                    <a:cubicBezTo>
                      <a:pt x="877" y="0"/>
                      <a:pt x="668" y="203"/>
                      <a:pt x="650" y="465"/>
                    </a:cubicBezTo>
                    <a:lnTo>
                      <a:pt x="644" y="644"/>
                    </a:lnTo>
                    <a:lnTo>
                      <a:pt x="638" y="871"/>
                    </a:lnTo>
                    <a:lnTo>
                      <a:pt x="591" y="1926"/>
                    </a:lnTo>
                    <a:lnTo>
                      <a:pt x="203" y="10392"/>
                    </a:lnTo>
                    <a:lnTo>
                      <a:pt x="197" y="10499"/>
                    </a:lnTo>
                    <a:lnTo>
                      <a:pt x="191" y="10666"/>
                    </a:lnTo>
                    <a:lnTo>
                      <a:pt x="179" y="10982"/>
                    </a:lnTo>
                    <a:lnTo>
                      <a:pt x="167" y="11143"/>
                    </a:lnTo>
                    <a:lnTo>
                      <a:pt x="161" y="11256"/>
                    </a:lnTo>
                    <a:lnTo>
                      <a:pt x="30" y="14094"/>
                    </a:lnTo>
                    <a:cubicBezTo>
                      <a:pt x="0" y="14696"/>
                      <a:pt x="477" y="15197"/>
                      <a:pt x="1080" y="15197"/>
                    </a:cubicBezTo>
                    <a:cubicBezTo>
                      <a:pt x="1676" y="15197"/>
                      <a:pt x="2153" y="14696"/>
                      <a:pt x="2141" y="14100"/>
                    </a:cubicBezTo>
                    <a:lnTo>
                      <a:pt x="2039" y="11244"/>
                    </a:lnTo>
                    <a:lnTo>
                      <a:pt x="2033" y="11137"/>
                    </a:lnTo>
                    <a:lnTo>
                      <a:pt x="2022" y="10970"/>
                    </a:lnTo>
                    <a:lnTo>
                      <a:pt x="2010" y="10660"/>
                    </a:lnTo>
                    <a:lnTo>
                      <a:pt x="2004" y="10493"/>
                    </a:lnTo>
                    <a:lnTo>
                      <a:pt x="1992" y="10380"/>
                    </a:lnTo>
                    <a:lnTo>
                      <a:pt x="1676" y="1908"/>
                    </a:lnTo>
                    <a:lnTo>
                      <a:pt x="1634" y="841"/>
                    </a:lnTo>
                    <a:lnTo>
                      <a:pt x="1628" y="632"/>
                    </a:lnTo>
                    <a:lnTo>
                      <a:pt x="1622" y="465"/>
                    </a:lnTo>
                    <a:cubicBezTo>
                      <a:pt x="1616" y="334"/>
                      <a:pt x="1562" y="215"/>
                      <a:pt x="1473" y="137"/>
                    </a:cubicBezTo>
                    <a:cubicBezTo>
                      <a:pt x="1384" y="54"/>
                      <a:pt x="1270" y="0"/>
                      <a:pt x="1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7191932" y="268400"/>
                <a:ext cx="129671" cy="118138"/>
              </a:xfrm>
              <a:custGeom>
                <a:avLst/>
                <a:gdLst/>
                <a:ahLst/>
                <a:cxnLst/>
                <a:rect l="l" t="t" r="r" b="b"/>
                <a:pathLst>
                  <a:path w="1664" h="1516" extrusionOk="0">
                    <a:moveTo>
                      <a:pt x="829" y="1"/>
                    </a:moveTo>
                    <a:cubicBezTo>
                      <a:pt x="829" y="1"/>
                      <a:pt x="1" y="1515"/>
                      <a:pt x="829" y="1515"/>
                    </a:cubicBezTo>
                    <a:cubicBezTo>
                      <a:pt x="1664" y="1515"/>
                      <a:pt x="829" y="1"/>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7214220" y="297701"/>
                <a:ext cx="85097" cy="76759"/>
              </a:xfrm>
              <a:custGeom>
                <a:avLst/>
                <a:gdLst/>
                <a:ahLst/>
                <a:cxnLst/>
                <a:rect l="l" t="t" r="r" b="b"/>
                <a:pathLst>
                  <a:path w="1092" h="985" extrusionOk="0">
                    <a:moveTo>
                      <a:pt x="543" y="1"/>
                    </a:moveTo>
                    <a:cubicBezTo>
                      <a:pt x="543" y="1"/>
                      <a:pt x="1" y="984"/>
                      <a:pt x="543" y="984"/>
                    </a:cubicBezTo>
                    <a:cubicBezTo>
                      <a:pt x="1092" y="984"/>
                      <a:pt x="543" y="1"/>
                      <a:pt x="5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7217493" y="436647"/>
                <a:ext cx="78161" cy="79954"/>
              </a:xfrm>
              <a:custGeom>
                <a:avLst/>
                <a:gdLst/>
                <a:ahLst/>
                <a:cxnLst/>
                <a:rect l="l" t="t" r="r" b="b"/>
                <a:pathLst>
                  <a:path w="1003" h="1026" extrusionOk="0">
                    <a:moveTo>
                      <a:pt x="507" y="0"/>
                    </a:moveTo>
                    <a:cubicBezTo>
                      <a:pt x="245" y="0"/>
                      <a:pt x="36" y="203"/>
                      <a:pt x="18" y="465"/>
                    </a:cubicBezTo>
                    <a:lnTo>
                      <a:pt x="0" y="877"/>
                    </a:lnTo>
                    <a:cubicBezTo>
                      <a:pt x="138" y="972"/>
                      <a:pt x="305" y="1026"/>
                      <a:pt x="483" y="1026"/>
                    </a:cubicBezTo>
                    <a:cubicBezTo>
                      <a:pt x="686" y="1026"/>
                      <a:pt x="865" y="960"/>
                      <a:pt x="1002" y="847"/>
                    </a:cubicBezTo>
                    <a:lnTo>
                      <a:pt x="990" y="465"/>
                    </a:lnTo>
                    <a:cubicBezTo>
                      <a:pt x="984" y="340"/>
                      <a:pt x="931" y="221"/>
                      <a:pt x="841" y="137"/>
                    </a:cubicBezTo>
                    <a:cubicBezTo>
                      <a:pt x="752" y="54"/>
                      <a:pt x="638" y="0"/>
                      <a:pt x="507"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7182815" y="370175"/>
                <a:ext cx="144244" cy="132165"/>
              </a:xfrm>
              <a:custGeom>
                <a:avLst/>
                <a:gdLst/>
                <a:ahLst/>
                <a:cxnLst/>
                <a:rect l="l" t="t" r="r" b="b"/>
                <a:pathLst>
                  <a:path w="1851" h="1696" extrusionOk="0">
                    <a:moveTo>
                      <a:pt x="923" y="1"/>
                    </a:moveTo>
                    <a:cubicBezTo>
                      <a:pt x="413" y="1"/>
                      <a:pt x="1" y="460"/>
                      <a:pt x="94" y="990"/>
                    </a:cubicBezTo>
                    <a:cubicBezTo>
                      <a:pt x="153" y="1342"/>
                      <a:pt x="434" y="1622"/>
                      <a:pt x="785" y="1682"/>
                    </a:cubicBezTo>
                    <a:cubicBezTo>
                      <a:pt x="836" y="1691"/>
                      <a:pt x="886" y="1695"/>
                      <a:pt x="935" y="1695"/>
                    </a:cubicBezTo>
                    <a:cubicBezTo>
                      <a:pt x="1441" y="1695"/>
                      <a:pt x="1850" y="1237"/>
                      <a:pt x="1763" y="710"/>
                    </a:cubicBezTo>
                    <a:cubicBezTo>
                      <a:pt x="1709" y="358"/>
                      <a:pt x="1429" y="72"/>
                      <a:pt x="1066" y="13"/>
                    </a:cubicBezTo>
                    <a:cubicBezTo>
                      <a:pt x="1018" y="5"/>
                      <a:pt x="970" y="1"/>
                      <a:pt x="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7217025" y="398541"/>
                <a:ext cx="75823" cy="75823"/>
              </a:xfrm>
              <a:custGeom>
                <a:avLst/>
                <a:gdLst/>
                <a:ahLst/>
                <a:cxnLst/>
                <a:rect l="l" t="t" r="r" b="b"/>
                <a:pathLst>
                  <a:path w="973" h="973" extrusionOk="0">
                    <a:moveTo>
                      <a:pt x="489" y="0"/>
                    </a:moveTo>
                    <a:cubicBezTo>
                      <a:pt x="221" y="0"/>
                      <a:pt x="1" y="215"/>
                      <a:pt x="1" y="483"/>
                    </a:cubicBezTo>
                    <a:cubicBezTo>
                      <a:pt x="1" y="751"/>
                      <a:pt x="221" y="972"/>
                      <a:pt x="489" y="972"/>
                    </a:cubicBezTo>
                    <a:cubicBezTo>
                      <a:pt x="758" y="972"/>
                      <a:pt x="972" y="751"/>
                      <a:pt x="972" y="483"/>
                    </a:cubicBezTo>
                    <a:cubicBezTo>
                      <a:pt x="972" y="215"/>
                      <a:pt x="758"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7919934" y="538344"/>
                <a:ext cx="66550" cy="66550"/>
              </a:xfrm>
              <a:custGeom>
                <a:avLst/>
                <a:gdLst/>
                <a:ahLst/>
                <a:cxnLst/>
                <a:rect l="l" t="t" r="r" b="b"/>
                <a:pathLst>
                  <a:path w="854" h="854" extrusionOk="0">
                    <a:moveTo>
                      <a:pt x="424" y="102"/>
                    </a:moveTo>
                    <a:cubicBezTo>
                      <a:pt x="603" y="102"/>
                      <a:pt x="752" y="251"/>
                      <a:pt x="752" y="430"/>
                    </a:cubicBezTo>
                    <a:cubicBezTo>
                      <a:pt x="752" y="603"/>
                      <a:pt x="603" y="752"/>
                      <a:pt x="424" y="752"/>
                    </a:cubicBezTo>
                    <a:cubicBezTo>
                      <a:pt x="245" y="752"/>
                      <a:pt x="96" y="603"/>
                      <a:pt x="96" y="430"/>
                    </a:cubicBezTo>
                    <a:cubicBezTo>
                      <a:pt x="96" y="251"/>
                      <a:pt x="245" y="102"/>
                      <a:pt x="424" y="102"/>
                    </a:cubicBezTo>
                    <a:close/>
                    <a:moveTo>
                      <a:pt x="424" y="1"/>
                    </a:moveTo>
                    <a:cubicBezTo>
                      <a:pt x="186" y="1"/>
                      <a:pt x="1" y="198"/>
                      <a:pt x="1" y="430"/>
                    </a:cubicBezTo>
                    <a:cubicBezTo>
                      <a:pt x="1" y="669"/>
                      <a:pt x="198" y="853"/>
                      <a:pt x="424" y="853"/>
                    </a:cubicBezTo>
                    <a:cubicBezTo>
                      <a:pt x="657" y="853"/>
                      <a:pt x="853" y="669"/>
                      <a:pt x="847" y="430"/>
                    </a:cubicBezTo>
                    <a:cubicBezTo>
                      <a:pt x="847" y="186"/>
                      <a:pt x="657" y="1"/>
                      <a:pt x="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7758780" y="593517"/>
                <a:ext cx="183597" cy="563805"/>
              </a:xfrm>
              <a:custGeom>
                <a:avLst/>
                <a:gdLst/>
                <a:ahLst/>
                <a:cxnLst/>
                <a:rect l="l" t="t" r="r" b="b"/>
                <a:pathLst>
                  <a:path w="2356" h="7235" extrusionOk="0">
                    <a:moveTo>
                      <a:pt x="2303" y="1"/>
                    </a:moveTo>
                    <a:cubicBezTo>
                      <a:pt x="2286" y="1"/>
                      <a:pt x="2264" y="12"/>
                      <a:pt x="2254" y="32"/>
                    </a:cubicBezTo>
                    <a:lnTo>
                      <a:pt x="6" y="7175"/>
                    </a:lnTo>
                    <a:cubicBezTo>
                      <a:pt x="0" y="7192"/>
                      <a:pt x="12" y="7222"/>
                      <a:pt x="36" y="7234"/>
                    </a:cubicBezTo>
                    <a:lnTo>
                      <a:pt x="48" y="7234"/>
                    </a:lnTo>
                    <a:cubicBezTo>
                      <a:pt x="72" y="7234"/>
                      <a:pt x="90" y="7216"/>
                      <a:pt x="96" y="7204"/>
                    </a:cubicBezTo>
                    <a:lnTo>
                      <a:pt x="2343" y="62"/>
                    </a:lnTo>
                    <a:cubicBezTo>
                      <a:pt x="2355" y="38"/>
                      <a:pt x="2337" y="8"/>
                      <a:pt x="2313" y="2"/>
                    </a:cubicBezTo>
                    <a:cubicBezTo>
                      <a:pt x="2310" y="1"/>
                      <a:pt x="2307" y="1"/>
                      <a:pt x="2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7961782" y="595388"/>
                <a:ext cx="183597" cy="563338"/>
              </a:xfrm>
              <a:custGeom>
                <a:avLst/>
                <a:gdLst/>
                <a:ahLst/>
                <a:cxnLst/>
                <a:rect l="l" t="t" r="r" b="b"/>
                <a:pathLst>
                  <a:path w="2356" h="7229" extrusionOk="0">
                    <a:moveTo>
                      <a:pt x="49" y="1"/>
                    </a:moveTo>
                    <a:cubicBezTo>
                      <a:pt x="45" y="1"/>
                      <a:pt x="40" y="1"/>
                      <a:pt x="36" y="2"/>
                    </a:cubicBezTo>
                    <a:cubicBezTo>
                      <a:pt x="18" y="8"/>
                      <a:pt x="0" y="38"/>
                      <a:pt x="6" y="62"/>
                    </a:cubicBezTo>
                    <a:lnTo>
                      <a:pt x="2260" y="7198"/>
                    </a:lnTo>
                    <a:cubicBezTo>
                      <a:pt x="2266" y="7216"/>
                      <a:pt x="2278" y="7228"/>
                      <a:pt x="2302" y="7228"/>
                    </a:cubicBezTo>
                    <a:lnTo>
                      <a:pt x="2320" y="7228"/>
                    </a:lnTo>
                    <a:cubicBezTo>
                      <a:pt x="2344" y="7222"/>
                      <a:pt x="2355" y="7192"/>
                      <a:pt x="2349" y="7168"/>
                    </a:cubicBezTo>
                    <a:lnTo>
                      <a:pt x="96" y="32"/>
                    </a:lnTo>
                    <a:cubicBezTo>
                      <a:pt x="91" y="12"/>
                      <a:pt x="70"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7949703" y="597803"/>
                <a:ext cx="7013" cy="559519"/>
              </a:xfrm>
              <a:custGeom>
                <a:avLst/>
                <a:gdLst/>
                <a:ahLst/>
                <a:cxnLst/>
                <a:rect l="l" t="t" r="r" b="b"/>
                <a:pathLst>
                  <a:path w="90" h="7180" extrusionOk="0">
                    <a:moveTo>
                      <a:pt x="42" y="1"/>
                    </a:moveTo>
                    <a:cubicBezTo>
                      <a:pt x="24" y="1"/>
                      <a:pt x="0" y="25"/>
                      <a:pt x="0" y="43"/>
                    </a:cubicBezTo>
                    <a:lnTo>
                      <a:pt x="0" y="7131"/>
                    </a:lnTo>
                    <a:cubicBezTo>
                      <a:pt x="0" y="7155"/>
                      <a:pt x="18" y="7179"/>
                      <a:pt x="42" y="7179"/>
                    </a:cubicBezTo>
                    <a:cubicBezTo>
                      <a:pt x="66" y="7179"/>
                      <a:pt x="90" y="7155"/>
                      <a:pt x="90" y="7131"/>
                    </a:cubicBezTo>
                    <a:lnTo>
                      <a:pt x="90" y="43"/>
                    </a:lnTo>
                    <a:cubicBezTo>
                      <a:pt x="90" y="19"/>
                      <a:pt x="6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7714595" y="1132626"/>
                <a:ext cx="477228" cy="196144"/>
              </a:xfrm>
              <a:custGeom>
                <a:avLst/>
                <a:gdLst/>
                <a:ahLst/>
                <a:cxnLst/>
                <a:rect l="l" t="t" r="r" b="b"/>
                <a:pathLst>
                  <a:path w="6124" h="2517" extrusionOk="0">
                    <a:moveTo>
                      <a:pt x="1" y="0"/>
                    </a:moveTo>
                    <a:cubicBezTo>
                      <a:pt x="281" y="1437"/>
                      <a:pt x="1539" y="2516"/>
                      <a:pt x="3059" y="2516"/>
                    </a:cubicBezTo>
                    <a:cubicBezTo>
                      <a:pt x="4579" y="2516"/>
                      <a:pt x="5849" y="1437"/>
                      <a:pt x="6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7714595" y="1132626"/>
                <a:ext cx="477228" cy="196144"/>
              </a:xfrm>
              <a:custGeom>
                <a:avLst/>
                <a:gdLst/>
                <a:ahLst/>
                <a:cxnLst/>
                <a:rect l="l" t="t" r="r" b="b"/>
                <a:pathLst>
                  <a:path w="6124" h="2517" extrusionOk="0">
                    <a:moveTo>
                      <a:pt x="5295" y="0"/>
                    </a:moveTo>
                    <a:cubicBezTo>
                      <a:pt x="4484" y="823"/>
                      <a:pt x="3626" y="1097"/>
                      <a:pt x="2841" y="1097"/>
                    </a:cubicBezTo>
                    <a:cubicBezTo>
                      <a:pt x="1273" y="1097"/>
                      <a:pt x="1" y="0"/>
                      <a:pt x="1" y="0"/>
                    </a:cubicBezTo>
                    <a:lnTo>
                      <a:pt x="1" y="0"/>
                    </a:lnTo>
                    <a:cubicBezTo>
                      <a:pt x="281" y="1437"/>
                      <a:pt x="1539" y="2516"/>
                      <a:pt x="3059" y="2516"/>
                    </a:cubicBezTo>
                    <a:cubicBezTo>
                      <a:pt x="4579" y="2516"/>
                      <a:pt x="5849" y="1437"/>
                      <a:pt x="6124"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6534533" y="678225"/>
                <a:ext cx="66083" cy="66472"/>
              </a:xfrm>
              <a:custGeom>
                <a:avLst/>
                <a:gdLst/>
                <a:ahLst/>
                <a:cxnLst/>
                <a:rect l="l" t="t" r="r" b="b"/>
                <a:pathLst>
                  <a:path w="848" h="853" extrusionOk="0">
                    <a:moveTo>
                      <a:pt x="424" y="96"/>
                    </a:moveTo>
                    <a:cubicBezTo>
                      <a:pt x="603" y="96"/>
                      <a:pt x="752" y="245"/>
                      <a:pt x="752" y="424"/>
                    </a:cubicBezTo>
                    <a:cubicBezTo>
                      <a:pt x="752" y="597"/>
                      <a:pt x="603" y="746"/>
                      <a:pt x="424" y="746"/>
                    </a:cubicBezTo>
                    <a:cubicBezTo>
                      <a:pt x="245" y="746"/>
                      <a:pt x="96" y="597"/>
                      <a:pt x="96" y="424"/>
                    </a:cubicBezTo>
                    <a:cubicBezTo>
                      <a:pt x="96" y="245"/>
                      <a:pt x="245" y="96"/>
                      <a:pt x="424" y="96"/>
                    </a:cubicBezTo>
                    <a:close/>
                    <a:moveTo>
                      <a:pt x="424" y="0"/>
                    </a:moveTo>
                    <a:cubicBezTo>
                      <a:pt x="185" y="0"/>
                      <a:pt x="0" y="197"/>
                      <a:pt x="0" y="430"/>
                    </a:cubicBezTo>
                    <a:cubicBezTo>
                      <a:pt x="0" y="668"/>
                      <a:pt x="191" y="853"/>
                      <a:pt x="424" y="853"/>
                    </a:cubicBezTo>
                    <a:cubicBezTo>
                      <a:pt x="656" y="853"/>
                      <a:pt x="847" y="662"/>
                      <a:pt x="847" y="430"/>
                    </a:cubicBezTo>
                    <a:cubicBezTo>
                      <a:pt x="847" y="191"/>
                      <a:pt x="65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6372833" y="732931"/>
                <a:ext cx="183597" cy="563728"/>
              </a:xfrm>
              <a:custGeom>
                <a:avLst/>
                <a:gdLst/>
                <a:ahLst/>
                <a:cxnLst/>
                <a:rect l="l" t="t" r="r" b="b"/>
                <a:pathLst>
                  <a:path w="2356" h="7234" extrusionOk="0">
                    <a:moveTo>
                      <a:pt x="2307" y="0"/>
                    </a:moveTo>
                    <a:cubicBezTo>
                      <a:pt x="2287" y="0"/>
                      <a:pt x="2265" y="12"/>
                      <a:pt x="2260" y="32"/>
                    </a:cubicBezTo>
                    <a:lnTo>
                      <a:pt x="7" y="7174"/>
                    </a:lnTo>
                    <a:cubicBezTo>
                      <a:pt x="1" y="7192"/>
                      <a:pt x="13" y="7222"/>
                      <a:pt x="36" y="7234"/>
                    </a:cubicBezTo>
                    <a:lnTo>
                      <a:pt x="54" y="7234"/>
                    </a:lnTo>
                    <a:cubicBezTo>
                      <a:pt x="78" y="7234"/>
                      <a:pt x="90" y="7222"/>
                      <a:pt x="96" y="7204"/>
                    </a:cubicBezTo>
                    <a:lnTo>
                      <a:pt x="2350" y="61"/>
                    </a:lnTo>
                    <a:cubicBezTo>
                      <a:pt x="2356" y="38"/>
                      <a:pt x="2344" y="8"/>
                      <a:pt x="2320" y="2"/>
                    </a:cubicBezTo>
                    <a:cubicBezTo>
                      <a:pt x="2316" y="1"/>
                      <a:pt x="2312" y="0"/>
                      <a:pt x="2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6576380" y="735269"/>
                <a:ext cx="183519" cy="563728"/>
              </a:xfrm>
              <a:custGeom>
                <a:avLst/>
                <a:gdLst/>
                <a:ahLst/>
                <a:cxnLst/>
                <a:rect l="l" t="t" r="r" b="b"/>
                <a:pathLst>
                  <a:path w="2355" h="7234" extrusionOk="0">
                    <a:moveTo>
                      <a:pt x="48" y="0"/>
                    </a:moveTo>
                    <a:cubicBezTo>
                      <a:pt x="44" y="0"/>
                      <a:pt x="40" y="1"/>
                      <a:pt x="36" y="2"/>
                    </a:cubicBezTo>
                    <a:cubicBezTo>
                      <a:pt x="12" y="8"/>
                      <a:pt x="0" y="37"/>
                      <a:pt x="6" y="61"/>
                    </a:cubicBezTo>
                    <a:lnTo>
                      <a:pt x="2254" y="7204"/>
                    </a:lnTo>
                    <a:cubicBezTo>
                      <a:pt x="2266" y="7216"/>
                      <a:pt x="2277" y="7234"/>
                      <a:pt x="2301" y="7234"/>
                    </a:cubicBezTo>
                    <a:lnTo>
                      <a:pt x="2313" y="7234"/>
                    </a:lnTo>
                    <a:cubicBezTo>
                      <a:pt x="2337" y="7222"/>
                      <a:pt x="2355" y="7192"/>
                      <a:pt x="2343" y="7174"/>
                    </a:cubicBezTo>
                    <a:lnTo>
                      <a:pt x="95" y="31"/>
                    </a:lnTo>
                    <a:cubicBezTo>
                      <a:pt x="90" y="12"/>
                      <a:pt x="69"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6563834" y="737217"/>
                <a:ext cx="7013" cy="559442"/>
              </a:xfrm>
              <a:custGeom>
                <a:avLst/>
                <a:gdLst/>
                <a:ahLst/>
                <a:cxnLst/>
                <a:rect l="l" t="t" r="r" b="b"/>
                <a:pathLst>
                  <a:path w="90" h="7179" extrusionOk="0">
                    <a:moveTo>
                      <a:pt x="48" y="1"/>
                    </a:moveTo>
                    <a:cubicBezTo>
                      <a:pt x="24" y="1"/>
                      <a:pt x="0" y="24"/>
                      <a:pt x="0" y="42"/>
                    </a:cubicBezTo>
                    <a:lnTo>
                      <a:pt x="0" y="7131"/>
                    </a:lnTo>
                    <a:cubicBezTo>
                      <a:pt x="0" y="7155"/>
                      <a:pt x="24" y="7179"/>
                      <a:pt x="48" y="7179"/>
                    </a:cubicBezTo>
                    <a:cubicBezTo>
                      <a:pt x="72" y="7179"/>
                      <a:pt x="89" y="7161"/>
                      <a:pt x="89" y="7131"/>
                    </a:cubicBezTo>
                    <a:lnTo>
                      <a:pt x="89" y="42"/>
                    </a:lnTo>
                    <a:cubicBezTo>
                      <a:pt x="89" y="18"/>
                      <a:pt x="66"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6328726" y="1272429"/>
                <a:ext cx="477696" cy="196611"/>
              </a:xfrm>
              <a:custGeom>
                <a:avLst/>
                <a:gdLst/>
                <a:ahLst/>
                <a:cxnLst/>
                <a:rect l="l" t="t" r="r" b="b"/>
                <a:pathLst>
                  <a:path w="6130" h="2523" extrusionOk="0">
                    <a:moveTo>
                      <a:pt x="0" y="1"/>
                    </a:moveTo>
                    <a:cubicBezTo>
                      <a:pt x="281" y="1443"/>
                      <a:pt x="1544" y="2523"/>
                      <a:pt x="3065" y="2523"/>
                    </a:cubicBezTo>
                    <a:cubicBezTo>
                      <a:pt x="4585" y="2523"/>
                      <a:pt x="5849" y="1443"/>
                      <a:pt x="6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6328726" y="1272429"/>
                <a:ext cx="477696" cy="196611"/>
              </a:xfrm>
              <a:custGeom>
                <a:avLst/>
                <a:gdLst/>
                <a:ahLst/>
                <a:cxnLst/>
                <a:rect l="l" t="t" r="r" b="b"/>
                <a:pathLst>
                  <a:path w="6130" h="2523" extrusionOk="0">
                    <a:moveTo>
                      <a:pt x="5300" y="1"/>
                    </a:moveTo>
                    <a:cubicBezTo>
                      <a:pt x="4488" y="823"/>
                      <a:pt x="3628" y="1098"/>
                      <a:pt x="2843" y="1098"/>
                    </a:cubicBezTo>
                    <a:cubicBezTo>
                      <a:pt x="1272" y="1098"/>
                      <a:pt x="1" y="1"/>
                      <a:pt x="0" y="1"/>
                    </a:cubicBezTo>
                    <a:lnTo>
                      <a:pt x="0" y="1"/>
                    </a:lnTo>
                    <a:cubicBezTo>
                      <a:pt x="281" y="1443"/>
                      <a:pt x="1544" y="2523"/>
                      <a:pt x="3065" y="2523"/>
                    </a:cubicBezTo>
                    <a:cubicBezTo>
                      <a:pt x="4585" y="2523"/>
                      <a:pt x="5849" y="1443"/>
                      <a:pt x="6129" y="1"/>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8"/>
              <p:cNvSpPr/>
              <p:nvPr/>
            </p:nvSpPr>
            <p:spPr>
              <a:xfrm>
                <a:off x="7181256" y="1267364"/>
                <a:ext cx="144088" cy="24703"/>
              </a:xfrm>
              <a:custGeom>
                <a:avLst/>
                <a:gdLst/>
                <a:ahLst/>
                <a:cxnLst/>
                <a:rect l="l" t="t" r="r" b="b"/>
                <a:pathLst>
                  <a:path w="1849" h="317" extrusionOk="0">
                    <a:moveTo>
                      <a:pt x="18" y="0"/>
                    </a:moveTo>
                    <a:lnTo>
                      <a:pt x="0" y="316"/>
                    </a:lnTo>
                    <a:lnTo>
                      <a:pt x="1849" y="316"/>
                    </a:lnTo>
                    <a:lnTo>
                      <a:pt x="18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a:off x="7183127" y="1245933"/>
                <a:ext cx="141283" cy="8962"/>
              </a:xfrm>
              <a:custGeom>
                <a:avLst/>
                <a:gdLst/>
                <a:ahLst/>
                <a:cxnLst/>
                <a:rect l="l" t="t" r="r" b="b"/>
                <a:pathLst>
                  <a:path w="1813" h="115" extrusionOk="0">
                    <a:moveTo>
                      <a:pt x="6" y="1"/>
                    </a:moveTo>
                    <a:lnTo>
                      <a:pt x="0" y="114"/>
                    </a:lnTo>
                    <a:lnTo>
                      <a:pt x="1813" y="114"/>
                    </a:lnTo>
                    <a:lnTo>
                      <a:pt x="18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p:nvPr/>
            </p:nvSpPr>
            <p:spPr>
              <a:xfrm>
                <a:off x="7180789" y="1304536"/>
                <a:ext cx="145491" cy="8416"/>
              </a:xfrm>
              <a:custGeom>
                <a:avLst/>
                <a:gdLst/>
                <a:ahLst/>
                <a:cxnLst/>
                <a:rect l="l" t="t" r="r" b="b"/>
                <a:pathLst>
                  <a:path w="1867" h="108" extrusionOk="0">
                    <a:moveTo>
                      <a:pt x="0" y="0"/>
                    </a:moveTo>
                    <a:lnTo>
                      <a:pt x="0" y="107"/>
                    </a:lnTo>
                    <a:lnTo>
                      <a:pt x="1867" y="107"/>
                    </a:lnTo>
                    <a:lnTo>
                      <a:pt x="18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8"/>
              <p:cNvSpPr/>
              <p:nvPr/>
            </p:nvSpPr>
            <p:spPr>
              <a:xfrm>
                <a:off x="6751952" y="1534035"/>
                <a:ext cx="1009161" cy="127334"/>
              </a:xfrm>
              <a:custGeom>
                <a:avLst/>
                <a:gdLst/>
                <a:ahLst/>
                <a:cxnLst/>
                <a:rect l="l" t="t" r="r" b="b"/>
                <a:pathLst>
                  <a:path w="12950" h="1634" extrusionOk="0">
                    <a:moveTo>
                      <a:pt x="1634" y="0"/>
                    </a:moveTo>
                    <a:cubicBezTo>
                      <a:pt x="1181" y="0"/>
                      <a:pt x="776" y="179"/>
                      <a:pt x="478" y="477"/>
                    </a:cubicBezTo>
                    <a:cubicBezTo>
                      <a:pt x="239" y="716"/>
                      <a:pt x="78" y="1020"/>
                      <a:pt x="24" y="1371"/>
                    </a:cubicBezTo>
                    <a:cubicBezTo>
                      <a:pt x="13" y="1461"/>
                      <a:pt x="1" y="1538"/>
                      <a:pt x="1" y="1634"/>
                    </a:cubicBezTo>
                    <a:lnTo>
                      <a:pt x="12950" y="1634"/>
                    </a:lnTo>
                    <a:cubicBezTo>
                      <a:pt x="12950" y="1544"/>
                      <a:pt x="12938" y="1455"/>
                      <a:pt x="12932" y="1371"/>
                    </a:cubicBezTo>
                    <a:cubicBezTo>
                      <a:pt x="12813" y="596"/>
                      <a:pt x="12133" y="0"/>
                      <a:pt x="11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8"/>
              <p:cNvSpPr/>
              <p:nvPr/>
            </p:nvSpPr>
            <p:spPr>
              <a:xfrm>
                <a:off x="6700364" y="1660356"/>
                <a:ext cx="1110467" cy="58212"/>
              </a:xfrm>
              <a:custGeom>
                <a:avLst/>
                <a:gdLst/>
                <a:ahLst/>
                <a:cxnLst/>
                <a:rect l="l" t="t" r="r" b="b"/>
                <a:pathLst>
                  <a:path w="14250" h="747" extrusionOk="0">
                    <a:moveTo>
                      <a:pt x="376" y="1"/>
                    </a:moveTo>
                    <a:cubicBezTo>
                      <a:pt x="168" y="1"/>
                      <a:pt x="1" y="168"/>
                      <a:pt x="1" y="376"/>
                    </a:cubicBezTo>
                    <a:cubicBezTo>
                      <a:pt x="1" y="585"/>
                      <a:pt x="168" y="746"/>
                      <a:pt x="376" y="746"/>
                    </a:cubicBezTo>
                    <a:lnTo>
                      <a:pt x="13880" y="746"/>
                    </a:lnTo>
                    <a:cubicBezTo>
                      <a:pt x="14089" y="746"/>
                      <a:pt x="14250" y="585"/>
                      <a:pt x="14250" y="376"/>
                    </a:cubicBezTo>
                    <a:cubicBezTo>
                      <a:pt x="14250" y="168"/>
                      <a:pt x="14089" y="1"/>
                      <a:pt x="13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8"/>
              <p:cNvSpPr/>
              <p:nvPr/>
            </p:nvSpPr>
            <p:spPr>
              <a:xfrm>
                <a:off x="6752887" y="1640874"/>
                <a:ext cx="1008694" cy="20495"/>
              </a:xfrm>
              <a:custGeom>
                <a:avLst/>
                <a:gdLst/>
                <a:ahLst/>
                <a:cxnLst/>
                <a:rect l="l" t="t" r="r" b="b"/>
                <a:pathLst>
                  <a:path w="12944" h="263" extrusionOk="0">
                    <a:moveTo>
                      <a:pt x="12" y="0"/>
                    </a:moveTo>
                    <a:lnTo>
                      <a:pt x="1" y="263"/>
                    </a:lnTo>
                    <a:lnTo>
                      <a:pt x="12944" y="263"/>
                    </a:lnTo>
                    <a:cubicBezTo>
                      <a:pt x="12944" y="167"/>
                      <a:pt x="12932" y="84"/>
                      <a:pt x="12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 name="TextBox 72"/>
          <p:cNvSpPr txBox="1"/>
          <p:nvPr/>
        </p:nvSpPr>
        <p:spPr>
          <a:xfrm>
            <a:off x="0" y="1570341"/>
            <a:ext cx="9144000" cy="1694951"/>
          </a:xfrm>
          <a:prstGeom prst="rect">
            <a:avLst/>
          </a:prstGeom>
          <a:noFill/>
        </p:spPr>
        <p:txBody>
          <a:bodyPr wrap="square" rtlCol="0">
            <a:spAutoFit/>
          </a:bodyPr>
          <a:lstStyle/>
          <a:p>
            <a:pPr algn="ctr">
              <a:lnSpc>
                <a:spcPct val="150000"/>
              </a:lnSpc>
            </a:pPr>
            <a:r>
              <a:rPr lang="en-US" sz="3700" b="1">
                <a:solidFill>
                  <a:srgbClr val="434343"/>
                </a:solidFill>
              </a:rPr>
              <a:t>HẸN GẶP LẠI CÁC EM </a:t>
            </a:r>
          </a:p>
          <a:p>
            <a:pPr algn="ctr">
              <a:lnSpc>
                <a:spcPct val="150000"/>
              </a:lnSpc>
            </a:pPr>
            <a:r>
              <a:rPr lang="en-US" sz="3700" b="1">
                <a:solidFill>
                  <a:srgbClr val="434343"/>
                </a:solidFill>
              </a:rPr>
              <a:t>Ở BUỔI HỌC SAU!</a:t>
            </a:r>
          </a:p>
        </p:txBody>
      </p:sp>
    </p:spTree>
    <p:extLst>
      <p:ext uri="{BB962C8B-B14F-4D97-AF65-F5344CB8AC3E}">
        <p14:creationId xmlns:p14="http://schemas.microsoft.com/office/powerpoint/2010/main" val="259878088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grpSp>
        <p:nvGrpSpPr>
          <p:cNvPr id="428" name="Google Shape;428;p36"/>
          <p:cNvGrpSpPr/>
          <p:nvPr/>
        </p:nvGrpSpPr>
        <p:grpSpPr>
          <a:xfrm>
            <a:off x="6729431" y="1348603"/>
            <a:ext cx="1371920" cy="3911747"/>
            <a:chOff x="7056977" y="1297778"/>
            <a:chExt cx="1371920" cy="3911747"/>
          </a:xfrm>
        </p:grpSpPr>
        <p:sp>
          <p:nvSpPr>
            <p:cNvPr id="429" name="Google Shape;429;p36"/>
            <p:cNvSpPr/>
            <p:nvPr/>
          </p:nvSpPr>
          <p:spPr>
            <a:xfrm>
              <a:off x="7585796" y="2328023"/>
              <a:ext cx="500382" cy="835275"/>
            </a:xfrm>
            <a:custGeom>
              <a:avLst/>
              <a:gdLst/>
              <a:ahLst/>
              <a:cxnLst/>
              <a:rect l="l" t="t" r="r" b="b"/>
              <a:pathLst>
                <a:path w="5754" h="9605" extrusionOk="0">
                  <a:moveTo>
                    <a:pt x="2971" y="1"/>
                  </a:moveTo>
                  <a:cubicBezTo>
                    <a:pt x="1988" y="1"/>
                    <a:pt x="1118" y="148"/>
                    <a:pt x="406" y="340"/>
                  </a:cubicBezTo>
                  <a:lnTo>
                    <a:pt x="6" y="2987"/>
                  </a:lnTo>
                  <a:cubicBezTo>
                    <a:pt x="0" y="2987"/>
                    <a:pt x="0" y="7297"/>
                    <a:pt x="763" y="9605"/>
                  </a:cubicBezTo>
                  <a:lnTo>
                    <a:pt x="4388" y="3052"/>
                  </a:lnTo>
                  <a:lnTo>
                    <a:pt x="5754" y="399"/>
                  </a:lnTo>
                  <a:cubicBezTo>
                    <a:pt x="4760" y="111"/>
                    <a:pt x="3823" y="1"/>
                    <a:pt x="29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6"/>
            <p:cNvSpPr/>
            <p:nvPr/>
          </p:nvSpPr>
          <p:spPr>
            <a:xfrm>
              <a:off x="7243598" y="2358547"/>
              <a:ext cx="1039115" cy="1306525"/>
            </a:xfrm>
            <a:custGeom>
              <a:avLst/>
              <a:gdLst/>
              <a:ahLst/>
              <a:cxnLst/>
              <a:rect l="l" t="t" r="r" b="b"/>
              <a:pathLst>
                <a:path w="11949" h="15024" extrusionOk="0">
                  <a:moveTo>
                    <a:pt x="4323" y="1"/>
                  </a:moveTo>
                  <a:cubicBezTo>
                    <a:pt x="2981" y="346"/>
                    <a:pt x="2165" y="609"/>
                    <a:pt x="2165" y="609"/>
                  </a:cubicBezTo>
                  <a:lnTo>
                    <a:pt x="2093" y="1062"/>
                  </a:lnTo>
                  <a:lnTo>
                    <a:pt x="1819" y="2922"/>
                  </a:lnTo>
                  <a:cubicBezTo>
                    <a:pt x="454" y="4669"/>
                    <a:pt x="48" y="5682"/>
                    <a:pt x="30" y="6189"/>
                  </a:cubicBezTo>
                  <a:cubicBezTo>
                    <a:pt x="0" y="7334"/>
                    <a:pt x="1306" y="8347"/>
                    <a:pt x="1306" y="8347"/>
                  </a:cubicBezTo>
                  <a:lnTo>
                    <a:pt x="1431" y="12717"/>
                  </a:lnTo>
                  <a:lnTo>
                    <a:pt x="1479" y="14208"/>
                  </a:lnTo>
                  <a:cubicBezTo>
                    <a:pt x="3057" y="14823"/>
                    <a:pt x="4473" y="15024"/>
                    <a:pt x="5648" y="15024"/>
                  </a:cubicBezTo>
                  <a:cubicBezTo>
                    <a:pt x="7857" y="15024"/>
                    <a:pt x="9218" y="14315"/>
                    <a:pt x="9218" y="14315"/>
                  </a:cubicBezTo>
                  <a:cubicBezTo>
                    <a:pt x="9265" y="14041"/>
                    <a:pt x="9313" y="13749"/>
                    <a:pt x="9379" y="13457"/>
                  </a:cubicBezTo>
                  <a:cubicBezTo>
                    <a:pt x="10070" y="10112"/>
                    <a:pt x="11948" y="5879"/>
                    <a:pt x="11948" y="5879"/>
                  </a:cubicBezTo>
                  <a:lnTo>
                    <a:pt x="11948" y="960"/>
                  </a:lnTo>
                  <a:cubicBezTo>
                    <a:pt x="11245" y="549"/>
                    <a:pt x="10422" y="257"/>
                    <a:pt x="9701" y="60"/>
                  </a:cubicBezTo>
                  <a:lnTo>
                    <a:pt x="8019" y="2624"/>
                  </a:lnTo>
                  <a:lnTo>
                    <a:pt x="4687" y="8538"/>
                  </a:lnTo>
                  <a:cubicBezTo>
                    <a:pt x="3935" y="6237"/>
                    <a:pt x="4227" y="2666"/>
                    <a:pt x="4227" y="2666"/>
                  </a:cubicBezTo>
                  <a:lnTo>
                    <a:pt x="4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6"/>
            <p:cNvSpPr/>
            <p:nvPr/>
          </p:nvSpPr>
          <p:spPr>
            <a:xfrm>
              <a:off x="7430742" y="2356982"/>
              <a:ext cx="761705" cy="871625"/>
            </a:xfrm>
            <a:custGeom>
              <a:avLst/>
              <a:gdLst/>
              <a:ahLst/>
              <a:cxnLst/>
              <a:rect l="l" t="t" r="r" b="b"/>
              <a:pathLst>
                <a:path w="8759" h="10023" extrusionOk="0">
                  <a:moveTo>
                    <a:pt x="2171" y="1"/>
                  </a:moveTo>
                  <a:lnTo>
                    <a:pt x="2171" y="1"/>
                  </a:lnTo>
                  <a:cubicBezTo>
                    <a:pt x="1777" y="102"/>
                    <a:pt x="1432" y="174"/>
                    <a:pt x="1134" y="287"/>
                  </a:cubicBezTo>
                  <a:lnTo>
                    <a:pt x="1" y="3727"/>
                  </a:lnTo>
                  <a:lnTo>
                    <a:pt x="996" y="3906"/>
                  </a:lnTo>
                  <a:lnTo>
                    <a:pt x="13" y="4609"/>
                  </a:lnTo>
                  <a:cubicBezTo>
                    <a:pt x="13" y="4609"/>
                    <a:pt x="1187" y="8139"/>
                    <a:pt x="2487" y="10023"/>
                  </a:cubicBezTo>
                  <a:cubicBezTo>
                    <a:pt x="2487" y="10023"/>
                    <a:pt x="6457" y="6744"/>
                    <a:pt x="7447" y="5003"/>
                  </a:cubicBezTo>
                  <a:lnTo>
                    <a:pt x="6291" y="4108"/>
                  </a:lnTo>
                  <a:lnTo>
                    <a:pt x="7859" y="4073"/>
                  </a:lnTo>
                  <a:lnTo>
                    <a:pt x="8759" y="502"/>
                  </a:lnTo>
                  <a:cubicBezTo>
                    <a:pt x="8341" y="323"/>
                    <a:pt x="7930" y="180"/>
                    <a:pt x="7531" y="60"/>
                  </a:cubicBezTo>
                  <a:lnTo>
                    <a:pt x="5861" y="2624"/>
                  </a:lnTo>
                  <a:lnTo>
                    <a:pt x="2535" y="8544"/>
                  </a:lnTo>
                  <a:cubicBezTo>
                    <a:pt x="1783" y="6237"/>
                    <a:pt x="2075" y="2672"/>
                    <a:pt x="2075" y="2672"/>
                  </a:cubicBezTo>
                  <a:lnTo>
                    <a:pt x="21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6"/>
            <p:cNvSpPr/>
            <p:nvPr/>
          </p:nvSpPr>
          <p:spPr>
            <a:xfrm>
              <a:off x="7244120" y="2451858"/>
              <a:ext cx="1038593" cy="1076944"/>
            </a:xfrm>
            <a:custGeom>
              <a:avLst/>
              <a:gdLst/>
              <a:ahLst/>
              <a:cxnLst/>
              <a:rect l="l" t="t" r="r" b="b"/>
              <a:pathLst>
                <a:path w="11943" h="12384" extrusionOk="0">
                  <a:moveTo>
                    <a:pt x="2099" y="1"/>
                  </a:moveTo>
                  <a:lnTo>
                    <a:pt x="1819" y="1855"/>
                  </a:lnTo>
                  <a:cubicBezTo>
                    <a:pt x="460" y="3608"/>
                    <a:pt x="48" y="4621"/>
                    <a:pt x="30" y="5128"/>
                  </a:cubicBezTo>
                  <a:cubicBezTo>
                    <a:pt x="0" y="6267"/>
                    <a:pt x="1306" y="7280"/>
                    <a:pt x="1306" y="7280"/>
                  </a:cubicBezTo>
                  <a:lnTo>
                    <a:pt x="1431" y="11656"/>
                  </a:lnTo>
                  <a:cubicBezTo>
                    <a:pt x="1505" y="11658"/>
                    <a:pt x="1580" y="11659"/>
                    <a:pt x="1657" y="11659"/>
                  </a:cubicBezTo>
                  <a:cubicBezTo>
                    <a:pt x="2670" y="11659"/>
                    <a:pt x="3897" y="11504"/>
                    <a:pt x="5283" y="10983"/>
                  </a:cubicBezTo>
                  <a:cubicBezTo>
                    <a:pt x="6964" y="11883"/>
                    <a:pt x="8377" y="12253"/>
                    <a:pt x="9373" y="12384"/>
                  </a:cubicBezTo>
                  <a:cubicBezTo>
                    <a:pt x="10064" y="9039"/>
                    <a:pt x="11942" y="4806"/>
                    <a:pt x="11942" y="4806"/>
                  </a:cubicBezTo>
                  <a:lnTo>
                    <a:pt x="11942" y="406"/>
                  </a:lnTo>
                  <a:cubicBezTo>
                    <a:pt x="11893" y="371"/>
                    <a:pt x="11858" y="352"/>
                    <a:pt x="11838" y="352"/>
                  </a:cubicBezTo>
                  <a:cubicBezTo>
                    <a:pt x="11831" y="352"/>
                    <a:pt x="11826" y="354"/>
                    <a:pt x="11823" y="358"/>
                  </a:cubicBezTo>
                  <a:cubicBezTo>
                    <a:pt x="11802" y="353"/>
                    <a:pt x="11781" y="350"/>
                    <a:pt x="11759" y="350"/>
                  </a:cubicBezTo>
                  <a:cubicBezTo>
                    <a:pt x="10577" y="350"/>
                    <a:pt x="9599" y="8896"/>
                    <a:pt x="9599" y="8896"/>
                  </a:cubicBezTo>
                  <a:lnTo>
                    <a:pt x="5110" y="7817"/>
                  </a:lnTo>
                  <a:cubicBezTo>
                    <a:pt x="4949" y="8008"/>
                    <a:pt x="4710" y="8383"/>
                    <a:pt x="4520" y="8842"/>
                  </a:cubicBezTo>
                  <a:lnTo>
                    <a:pt x="2296" y="8485"/>
                  </a:lnTo>
                  <a:lnTo>
                    <a:pt x="2338" y="4281"/>
                  </a:lnTo>
                  <a:lnTo>
                    <a:pt x="2105"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6"/>
            <p:cNvSpPr/>
            <p:nvPr/>
          </p:nvSpPr>
          <p:spPr>
            <a:xfrm>
              <a:off x="7088022" y="2411420"/>
              <a:ext cx="365156" cy="972241"/>
            </a:xfrm>
            <a:custGeom>
              <a:avLst/>
              <a:gdLst/>
              <a:ahLst/>
              <a:cxnLst/>
              <a:rect l="l" t="t" r="r" b="b"/>
              <a:pathLst>
                <a:path w="4199" h="11180" extrusionOk="0">
                  <a:moveTo>
                    <a:pt x="3966" y="1"/>
                  </a:moveTo>
                  <a:cubicBezTo>
                    <a:pt x="3966" y="1"/>
                    <a:pt x="2332" y="454"/>
                    <a:pt x="1163" y="5015"/>
                  </a:cubicBezTo>
                  <a:cubicBezTo>
                    <a:pt x="1" y="9558"/>
                    <a:pt x="347" y="11018"/>
                    <a:pt x="746" y="11179"/>
                  </a:cubicBezTo>
                  <a:cubicBezTo>
                    <a:pt x="2946" y="9892"/>
                    <a:pt x="4162" y="8491"/>
                    <a:pt x="4162" y="8491"/>
                  </a:cubicBezTo>
                  <a:lnTo>
                    <a:pt x="4198" y="4287"/>
                  </a:lnTo>
                  <a:lnTo>
                    <a:pt x="39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6"/>
            <p:cNvSpPr/>
            <p:nvPr/>
          </p:nvSpPr>
          <p:spPr>
            <a:xfrm>
              <a:off x="7056977" y="3594023"/>
              <a:ext cx="1371920" cy="1615502"/>
            </a:xfrm>
            <a:custGeom>
              <a:avLst/>
              <a:gdLst/>
              <a:ahLst/>
              <a:cxnLst/>
              <a:rect l="l" t="t" r="r" b="b"/>
              <a:pathLst>
                <a:path w="15776" h="18577" extrusionOk="0">
                  <a:moveTo>
                    <a:pt x="3631" y="1"/>
                  </a:moveTo>
                  <a:cubicBezTo>
                    <a:pt x="3631" y="1"/>
                    <a:pt x="0" y="5772"/>
                    <a:pt x="3554" y="18113"/>
                  </a:cubicBezTo>
                  <a:cubicBezTo>
                    <a:pt x="3554" y="18113"/>
                    <a:pt x="4733" y="18577"/>
                    <a:pt x="7916" y="18577"/>
                  </a:cubicBezTo>
                  <a:cubicBezTo>
                    <a:pt x="9507" y="18577"/>
                    <a:pt x="11600" y="18461"/>
                    <a:pt x="14297" y="18113"/>
                  </a:cubicBezTo>
                  <a:cubicBezTo>
                    <a:pt x="14297" y="18113"/>
                    <a:pt x="15775" y="6136"/>
                    <a:pt x="11376" y="108"/>
                  </a:cubicBezTo>
                  <a:lnTo>
                    <a:pt x="36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a:off x="7100458" y="3149732"/>
              <a:ext cx="773705" cy="275845"/>
            </a:xfrm>
            <a:custGeom>
              <a:avLst/>
              <a:gdLst/>
              <a:ahLst/>
              <a:cxnLst/>
              <a:rect l="l" t="t" r="r" b="b"/>
              <a:pathLst>
                <a:path w="8897" h="3172" extrusionOk="0">
                  <a:moveTo>
                    <a:pt x="4019" y="1"/>
                  </a:moveTo>
                  <a:cubicBezTo>
                    <a:pt x="4019" y="1"/>
                    <a:pt x="1" y="1"/>
                    <a:pt x="597" y="2689"/>
                  </a:cubicBezTo>
                  <a:cubicBezTo>
                    <a:pt x="811" y="2770"/>
                    <a:pt x="1848" y="3171"/>
                    <a:pt x="3420" y="3171"/>
                  </a:cubicBezTo>
                  <a:cubicBezTo>
                    <a:pt x="4866" y="3171"/>
                    <a:pt x="6765" y="2832"/>
                    <a:pt x="8896" y="1592"/>
                  </a:cubicBezTo>
                  <a:lnTo>
                    <a:pt x="8372" y="698"/>
                  </a:lnTo>
                  <a:lnTo>
                    <a:pt x="40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6"/>
            <p:cNvSpPr/>
            <p:nvPr/>
          </p:nvSpPr>
          <p:spPr>
            <a:xfrm>
              <a:off x="7449960" y="3149732"/>
              <a:ext cx="424203" cy="239060"/>
            </a:xfrm>
            <a:custGeom>
              <a:avLst/>
              <a:gdLst/>
              <a:ahLst/>
              <a:cxnLst/>
              <a:rect l="l" t="t" r="r" b="b"/>
              <a:pathLst>
                <a:path w="4878" h="2749" extrusionOk="0">
                  <a:moveTo>
                    <a:pt x="0" y="1"/>
                  </a:moveTo>
                  <a:cubicBezTo>
                    <a:pt x="0" y="1"/>
                    <a:pt x="1640" y="1527"/>
                    <a:pt x="2254" y="2749"/>
                  </a:cubicBezTo>
                  <a:cubicBezTo>
                    <a:pt x="3089" y="2505"/>
                    <a:pt x="3709" y="2278"/>
                    <a:pt x="4877" y="1604"/>
                  </a:cubicBezTo>
                  <a:lnTo>
                    <a:pt x="4353" y="698"/>
                  </a:lnTo>
                  <a:lnTo>
                    <a:pt x="0" y="1"/>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6"/>
            <p:cNvSpPr/>
            <p:nvPr/>
          </p:nvSpPr>
          <p:spPr>
            <a:xfrm>
              <a:off x="7375781" y="3069987"/>
              <a:ext cx="308108" cy="200101"/>
            </a:xfrm>
            <a:custGeom>
              <a:avLst/>
              <a:gdLst/>
              <a:ahLst/>
              <a:cxnLst/>
              <a:rect l="l" t="t" r="r" b="b"/>
              <a:pathLst>
                <a:path w="3543" h="2301" extrusionOk="0">
                  <a:moveTo>
                    <a:pt x="1447" y="1"/>
                  </a:moveTo>
                  <a:cubicBezTo>
                    <a:pt x="52" y="1"/>
                    <a:pt x="1" y="1031"/>
                    <a:pt x="1" y="1031"/>
                  </a:cubicBezTo>
                  <a:cubicBezTo>
                    <a:pt x="710" y="1627"/>
                    <a:pt x="2290" y="1871"/>
                    <a:pt x="2910" y="2301"/>
                  </a:cubicBezTo>
                  <a:cubicBezTo>
                    <a:pt x="3339" y="1365"/>
                    <a:pt x="3542" y="500"/>
                    <a:pt x="3542" y="500"/>
                  </a:cubicBezTo>
                  <a:cubicBezTo>
                    <a:pt x="2628" y="135"/>
                    <a:pt x="1950" y="1"/>
                    <a:pt x="1447" y="1"/>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6"/>
            <p:cNvSpPr/>
            <p:nvPr/>
          </p:nvSpPr>
          <p:spPr>
            <a:xfrm>
              <a:off x="7570229" y="3089554"/>
              <a:ext cx="121921" cy="208014"/>
            </a:xfrm>
            <a:custGeom>
              <a:avLst/>
              <a:gdLst/>
              <a:ahLst/>
              <a:cxnLst/>
              <a:rect l="l" t="t" r="r" b="b"/>
              <a:pathLst>
                <a:path w="1402" h="2392" extrusionOk="0">
                  <a:moveTo>
                    <a:pt x="776" y="1"/>
                  </a:moveTo>
                  <a:cubicBezTo>
                    <a:pt x="776" y="1"/>
                    <a:pt x="0" y="633"/>
                    <a:pt x="0" y="1962"/>
                  </a:cubicBezTo>
                  <a:cubicBezTo>
                    <a:pt x="215" y="2111"/>
                    <a:pt x="436" y="2255"/>
                    <a:pt x="638" y="2392"/>
                  </a:cubicBezTo>
                  <a:cubicBezTo>
                    <a:pt x="919" y="1289"/>
                    <a:pt x="1223" y="627"/>
                    <a:pt x="1402" y="120"/>
                  </a:cubicBezTo>
                  <a:lnTo>
                    <a:pt x="7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7612232" y="2441335"/>
              <a:ext cx="781880" cy="1053812"/>
            </a:xfrm>
            <a:custGeom>
              <a:avLst/>
              <a:gdLst/>
              <a:ahLst/>
              <a:cxnLst/>
              <a:rect l="l" t="t" r="r" b="b"/>
              <a:pathLst>
                <a:path w="8991" h="12118" extrusionOk="0">
                  <a:moveTo>
                    <a:pt x="7646" y="0"/>
                  </a:moveTo>
                  <a:cubicBezTo>
                    <a:pt x="6462" y="0"/>
                    <a:pt x="5444" y="8546"/>
                    <a:pt x="5444" y="8546"/>
                  </a:cubicBezTo>
                  <a:lnTo>
                    <a:pt x="948" y="7467"/>
                  </a:lnTo>
                  <a:cubicBezTo>
                    <a:pt x="638" y="7854"/>
                    <a:pt x="0" y="8933"/>
                    <a:pt x="60" y="10019"/>
                  </a:cubicBezTo>
                  <a:cubicBezTo>
                    <a:pt x="2963" y="11888"/>
                    <a:pt x="5269" y="12118"/>
                    <a:pt x="6229" y="12118"/>
                  </a:cubicBezTo>
                  <a:cubicBezTo>
                    <a:pt x="6543" y="12118"/>
                    <a:pt x="6714" y="12093"/>
                    <a:pt x="6714" y="12093"/>
                  </a:cubicBezTo>
                  <a:cubicBezTo>
                    <a:pt x="6714" y="12093"/>
                    <a:pt x="6722" y="12095"/>
                    <a:pt x="6739" y="12095"/>
                  </a:cubicBezTo>
                  <a:cubicBezTo>
                    <a:pt x="6933" y="12095"/>
                    <a:pt x="8195" y="11882"/>
                    <a:pt x="8580" y="6418"/>
                  </a:cubicBezTo>
                  <a:cubicBezTo>
                    <a:pt x="8991" y="509"/>
                    <a:pt x="7709" y="8"/>
                    <a:pt x="7709" y="8"/>
                  </a:cubicBezTo>
                  <a:cubicBezTo>
                    <a:pt x="7688" y="3"/>
                    <a:pt x="7667" y="0"/>
                    <a:pt x="76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7944081" y="3025549"/>
              <a:ext cx="308369" cy="207666"/>
            </a:xfrm>
            <a:custGeom>
              <a:avLst/>
              <a:gdLst/>
              <a:ahLst/>
              <a:cxnLst/>
              <a:rect l="l" t="t" r="r" b="b"/>
              <a:pathLst>
                <a:path w="3546" h="2388" extrusionOk="0">
                  <a:moveTo>
                    <a:pt x="3072" y="0"/>
                  </a:moveTo>
                  <a:cubicBezTo>
                    <a:pt x="2686" y="0"/>
                    <a:pt x="2040" y="346"/>
                    <a:pt x="1771" y="457"/>
                  </a:cubicBezTo>
                  <a:cubicBezTo>
                    <a:pt x="1431" y="600"/>
                    <a:pt x="0" y="1452"/>
                    <a:pt x="0" y="1452"/>
                  </a:cubicBezTo>
                  <a:lnTo>
                    <a:pt x="1491" y="1816"/>
                  </a:lnTo>
                  <a:cubicBezTo>
                    <a:pt x="1491" y="1816"/>
                    <a:pt x="1592" y="1816"/>
                    <a:pt x="1789" y="1917"/>
                  </a:cubicBezTo>
                  <a:cubicBezTo>
                    <a:pt x="1927" y="1989"/>
                    <a:pt x="2650" y="2388"/>
                    <a:pt x="2924" y="2388"/>
                  </a:cubicBezTo>
                  <a:cubicBezTo>
                    <a:pt x="2991" y="2388"/>
                    <a:pt x="3031" y="2364"/>
                    <a:pt x="3029" y="2305"/>
                  </a:cubicBezTo>
                  <a:cubicBezTo>
                    <a:pt x="3011" y="2007"/>
                    <a:pt x="2290" y="1667"/>
                    <a:pt x="2289" y="1667"/>
                  </a:cubicBezTo>
                  <a:lnTo>
                    <a:pt x="2289" y="1667"/>
                  </a:lnTo>
                  <a:cubicBezTo>
                    <a:pt x="2290" y="1667"/>
                    <a:pt x="2789" y="1844"/>
                    <a:pt x="3088" y="1844"/>
                  </a:cubicBezTo>
                  <a:cubicBezTo>
                    <a:pt x="3203" y="1844"/>
                    <a:pt x="3288" y="1818"/>
                    <a:pt x="3303" y="1744"/>
                  </a:cubicBezTo>
                  <a:cubicBezTo>
                    <a:pt x="3369" y="1411"/>
                    <a:pt x="2462" y="1285"/>
                    <a:pt x="2462" y="1285"/>
                  </a:cubicBezTo>
                  <a:lnTo>
                    <a:pt x="2462" y="1285"/>
                  </a:lnTo>
                  <a:cubicBezTo>
                    <a:pt x="2462" y="1285"/>
                    <a:pt x="2492" y="1286"/>
                    <a:pt x="2540" y="1286"/>
                  </a:cubicBezTo>
                  <a:cubicBezTo>
                    <a:pt x="2789" y="1286"/>
                    <a:pt x="3545" y="1265"/>
                    <a:pt x="3535" y="1011"/>
                  </a:cubicBezTo>
                  <a:cubicBezTo>
                    <a:pt x="3522" y="831"/>
                    <a:pt x="3100" y="792"/>
                    <a:pt x="2739" y="792"/>
                  </a:cubicBezTo>
                  <a:cubicBezTo>
                    <a:pt x="2467" y="792"/>
                    <a:pt x="2230" y="814"/>
                    <a:pt x="2230" y="814"/>
                  </a:cubicBezTo>
                  <a:cubicBezTo>
                    <a:pt x="2295" y="773"/>
                    <a:pt x="3482" y="463"/>
                    <a:pt x="3357" y="153"/>
                  </a:cubicBezTo>
                  <a:cubicBezTo>
                    <a:pt x="3312" y="43"/>
                    <a:pt x="3208" y="0"/>
                    <a:pt x="3072" y="0"/>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7619450" y="2342372"/>
              <a:ext cx="433073" cy="268801"/>
            </a:xfrm>
            <a:custGeom>
              <a:avLst/>
              <a:gdLst/>
              <a:ahLst/>
              <a:cxnLst/>
              <a:rect l="l" t="t" r="r" b="b"/>
              <a:pathLst>
                <a:path w="4980" h="3091" extrusionOk="0">
                  <a:moveTo>
                    <a:pt x="1491" y="0"/>
                  </a:moveTo>
                  <a:cubicBezTo>
                    <a:pt x="909" y="0"/>
                    <a:pt x="456" y="24"/>
                    <a:pt x="347" y="91"/>
                  </a:cubicBezTo>
                  <a:cubicBezTo>
                    <a:pt x="347" y="91"/>
                    <a:pt x="1" y="1069"/>
                    <a:pt x="830" y="2750"/>
                  </a:cubicBezTo>
                  <a:lnTo>
                    <a:pt x="2082" y="1421"/>
                  </a:lnTo>
                  <a:lnTo>
                    <a:pt x="2618" y="3090"/>
                  </a:lnTo>
                  <a:cubicBezTo>
                    <a:pt x="2618" y="3090"/>
                    <a:pt x="4598" y="1683"/>
                    <a:pt x="4979" y="133"/>
                  </a:cubicBezTo>
                  <a:cubicBezTo>
                    <a:pt x="4975" y="133"/>
                    <a:pt x="2869" y="0"/>
                    <a:pt x="1491" y="0"/>
                  </a:cubicBez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7239946" y="1297778"/>
              <a:ext cx="1089640" cy="947022"/>
            </a:xfrm>
            <a:custGeom>
              <a:avLst/>
              <a:gdLst/>
              <a:ahLst/>
              <a:cxnLst/>
              <a:rect l="l" t="t" r="r" b="b"/>
              <a:pathLst>
                <a:path w="12530" h="10890" extrusionOk="0">
                  <a:moveTo>
                    <a:pt x="7933" y="1"/>
                  </a:moveTo>
                  <a:cubicBezTo>
                    <a:pt x="7451" y="1"/>
                    <a:pt x="6894" y="106"/>
                    <a:pt x="6249" y="334"/>
                  </a:cubicBezTo>
                  <a:cubicBezTo>
                    <a:pt x="6249" y="334"/>
                    <a:pt x="6213" y="332"/>
                    <a:pt x="6149" y="332"/>
                  </a:cubicBezTo>
                  <a:cubicBezTo>
                    <a:pt x="5694" y="332"/>
                    <a:pt x="3820" y="469"/>
                    <a:pt x="3339" y="2695"/>
                  </a:cubicBezTo>
                  <a:cubicBezTo>
                    <a:pt x="2791" y="5241"/>
                    <a:pt x="1" y="10815"/>
                    <a:pt x="5945" y="10887"/>
                  </a:cubicBezTo>
                  <a:cubicBezTo>
                    <a:pt x="6132" y="10889"/>
                    <a:pt x="6314" y="10890"/>
                    <a:pt x="6491" y="10890"/>
                  </a:cubicBezTo>
                  <a:cubicBezTo>
                    <a:pt x="11924" y="10890"/>
                    <a:pt x="12530" y="9974"/>
                    <a:pt x="11704" y="6278"/>
                  </a:cubicBezTo>
                  <a:cubicBezTo>
                    <a:pt x="10990" y="3055"/>
                    <a:pt x="10535" y="1"/>
                    <a:pt x="79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7736676" y="2017915"/>
              <a:ext cx="231842" cy="432465"/>
            </a:xfrm>
            <a:custGeom>
              <a:avLst/>
              <a:gdLst/>
              <a:ahLst/>
              <a:cxnLst/>
              <a:rect l="l" t="t" r="r" b="b"/>
              <a:pathLst>
                <a:path w="2666" h="4973" extrusionOk="0">
                  <a:moveTo>
                    <a:pt x="18" y="1"/>
                  </a:moveTo>
                  <a:lnTo>
                    <a:pt x="12" y="2803"/>
                  </a:lnTo>
                  <a:lnTo>
                    <a:pt x="0" y="4961"/>
                  </a:lnTo>
                  <a:lnTo>
                    <a:pt x="2641" y="4973"/>
                  </a:lnTo>
                  <a:lnTo>
                    <a:pt x="2647" y="2171"/>
                  </a:lnTo>
                  <a:lnTo>
                    <a:pt x="2665" y="13"/>
                  </a:lnTo>
                  <a:lnTo>
                    <a:pt x="18" y="1"/>
                  </a:ln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7641800" y="2264193"/>
              <a:ext cx="410202" cy="323066"/>
            </a:xfrm>
            <a:custGeom>
              <a:avLst/>
              <a:gdLst/>
              <a:ahLst/>
              <a:cxnLst/>
              <a:rect l="l" t="t" r="r" b="b"/>
              <a:pathLst>
                <a:path w="4717" h="3715" extrusionOk="0">
                  <a:moveTo>
                    <a:pt x="3738" y="1"/>
                  </a:moveTo>
                  <a:cubicBezTo>
                    <a:pt x="3619" y="1396"/>
                    <a:pt x="1914" y="1831"/>
                    <a:pt x="1914" y="1831"/>
                  </a:cubicBezTo>
                  <a:cubicBezTo>
                    <a:pt x="1050" y="1330"/>
                    <a:pt x="1103" y="78"/>
                    <a:pt x="1103" y="78"/>
                  </a:cubicBezTo>
                  <a:lnTo>
                    <a:pt x="1103" y="78"/>
                  </a:lnTo>
                  <a:lnTo>
                    <a:pt x="84" y="996"/>
                  </a:lnTo>
                  <a:cubicBezTo>
                    <a:pt x="0" y="2010"/>
                    <a:pt x="519" y="3452"/>
                    <a:pt x="519" y="3452"/>
                  </a:cubicBezTo>
                  <a:lnTo>
                    <a:pt x="1854" y="2135"/>
                  </a:lnTo>
                  <a:lnTo>
                    <a:pt x="2367" y="3715"/>
                  </a:lnTo>
                  <a:cubicBezTo>
                    <a:pt x="3625" y="3089"/>
                    <a:pt x="4716" y="1032"/>
                    <a:pt x="4716" y="1032"/>
                  </a:cubicBezTo>
                  <a:lnTo>
                    <a:pt x="37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7737719" y="2174534"/>
              <a:ext cx="229233" cy="80353"/>
            </a:xfrm>
            <a:custGeom>
              <a:avLst/>
              <a:gdLst/>
              <a:ahLst/>
              <a:cxnLst/>
              <a:rect l="l" t="t" r="r" b="b"/>
              <a:pathLst>
                <a:path w="2636" h="924" extrusionOk="0">
                  <a:moveTo>
                    <a:pt x="2635" y="0"/>
                  </a:moveTo>
                  <a:lnTo>
                    <a:pt x="0" y="298"/>
                  </a:lnTo>
                  <a:cubicBezTo>
                    <a:pt x="0" y="298"/>
                    <a:pt x="930" y="923"/>
                    <a:pt x="2318" y="923"/>
                  </a:cubicBezTo>
                  <a:cubicBezTo>
                    <a:pt x="2421" y="923"/>
                    <a:pt x="2527" y="920"/>
                    <a:pt x="2635" y="912"/>
                  </a:cubicBezTo>
                  <a:lnTo>
                    <a:pt x="2635" y="0"/>
                  </a:lnTo>
                  <a:close/>
                </a:path>
              </a:pathLst>
            </a:custGeom>
            <a:solidFill>
              <a:srgbClr val="434343">
                <a:alpha val="295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7572838" y="1396307"/>
              <a:ext cx="560038" cy="827535"/>
            </a:xfrm>
            <a:custGeom>
              <a:avLst/>
              <a:gdLst/>
              <a:ahLst/>
              <a:cxnLst/>
              <a:rect l="l" t="t" r="r" b="b"/>
              <a:pathLst>
                <a:path w="6440" h="9516" extrusionOk="0">
                  <a:moveTo>
                    <a:pt x="3227" y="0"/>
                  </a:moveTo>
                  <a:cubicBezTo>
                    <a:pt x="3225" y="0"/>
                    <a:pt x="3222" y="0"/>
                    <a:pt x="3220" y="0"/>
                  </a:cubicBezTo>
                  <a:cubicBezTo>
                    <a:pt x="1437" y="0"/>
                    <a:pt x="0" y="2135"/>
                    <a:pt x="0" y="4758"/>
                  </a:cubicBezTo>
                  <a:cubicBezTo>
                    <a:pt x="0" y="7381"/>
                    <a:pt x="781" y="9516"/>
                    <a:pt x="3220" y="9516"/>
                  </a:cubicBezTo>
                  <a:cubicBezTo>
                    <a:pt x="5575" y="9516"/>
                    <a:pt x="6439" y="7381"/>
                    <a:pt x="6439" y="4758"/>
                  </a:cubicBezTo>
                  <a:cubicBezTo>
                    <a:pt x="6439" y="2132"/>
                    <a:pt x="5006" y="0"/>
                    <a:pt x="3227" y="0"/>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8063307" y="1768506"/>
              <a:ext cx="128618" cy="181578"/>
            </a:xfrm>
            <a:custGeom>
              <a:avLst/>
              <a:gdLst/>
              <a:ahLst/>
              <a:cxnLst/>
              <a:rect l="l" t="t" r="r" b="b"/>
              <a:pathLst>
                <a:path w="1479" h="2088" extrusionOk="0">
                  <a:moveTo>
                    <a:pt x="740" y="1"/>
                  </a:moveTo>
                  <a:cubicBezTo>
                    <a:pt x="334" y="1"/>
                    <a:pt x="0" y="466"/>
                    <a:pt x="0" y="1044"/>
                  </a:cubicBezTo>
                  <a:cubicBezTo>
                    <a:pt x="0" y="1623"/>
                    <a:pt x="334" y="2088"/>
                    <a:pt x="740" y="2088"/>
                  </a:cubicBezTo>
                  <a:cubicBezTo>
                    <a:pt x="1145" y="2088"/>
                    <a:pt x="1479" y="1623"/>
                    <a:pt x="1479" y="1044"/>
                  </a:cubicBezTo>
                  <a:cubicBezTo>
                    <a:pt x="1479" y="466"/>
                    <a:pt x="1145" y="1"/>
                    <a:pt x="740" y="1"/>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7508573" y="1768506"/>
              <a:ext cx="128618" cy="181578"/>
            </a:xfrm>
            <a:custGeom>
              <a:avLst/>
              <a:gdLst/>
              <a:ahLst/>
              <a:cxnLst/>
              <a:rect l="l" t="t" r="r" b="b"/>
              <a:pathLst>
                <a:path w="1479" h="2088" extrusionOk="0">
                  <a:moveTo>
                    <a:pt x="739" y="1"/>
                  </a:moveTo>
                  <a:cubicBezTo>
                    <a:pt x="334" y="1"/>
                    <a:pt x="0" y="466"/>
                    <a:pt x="0" y="1044"/>
                  </a:cubicBezTo>
                  <a:cubicBezTo>
                    <a:pt x="0" y="1623"/>
                    <a:pt x="334" y="2088"/>
                    <a:pt x="739" y="2088"/>
                  </a:cubicBezTo>
                  <a:cubicBezTo>
                    <a:pt x="1145" y="2088"/>
                    <a:pt x="1479" y="1623"/>
                    <a:pt x="1479" y="1044"/>
                  </a:cubicBezTo>
                  <a:cubicBezTo>
                    <a:pt x="1479" y="466"/>
                    <a:pt x="1145" y="1"/>
                    <a:pt x="739" y="1"/>
                  </a:cubicBezTo>
                  <a:close/>
                </a:path>
              </a:pathLst>
            </a:custGeom>
            <a:solidFill>
              <a:srgbClr val="5C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a:off x="8119311" y="1807466"/>
              <a:ext cx="33741" cy="113573"/>
            </a:xfrm>
            <a:custGeom>
              <a:avLst/>
              <a:gdLst/>
              <a:ahLst/>
              <a:cxnLst/>
              <a:rect l="l" t="t" r="r" b="b"/>
              <a:pathLst>
                <a:path w="388" h="1306" fill="none" extrusionOk="0">
                  <a:moveTo>
                    <a:pt x="113" y="0"/>
                  </a:moveTo>
                  <a:cubicBezTo>
                    <a:pt x="221" y="30"/>
                    <a:pt x="292" y="143"/>
                    <a:pt x="328" y="245"/>
                  </a:cubicBezTo>
                  <a:cubicBezTo>
                    <a:pt x="388" y="435"/>
                    <a:pt x="370" y="632"/>
                    <a:pt x="304" y="811"/>
                  </a:cubicBezTo>
                  <a:cubicBezTo>
                    <a:pt x="239" y="990"/>
                    <a:pt x="125" y="1157"/>
                    <a:pt x="0" y="1306"/>
                  </a:cubicBezTo>
                </a:path>
              </a:pathLst>
            </a:custGeom>
            <a:solidFill>
              <a:srgbClr val="000000"/>
            </a:solidFill>
            <a:ln w="38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p:cNvSpPr/>
            <p:nvPr/>
          </p:nvSpPr>
          <p:spPr>
            <a:xfrm>
              <a:off x="7539619" y="1807466"/>
              <a:ext cx="33828" cy="113573"/>
            </a:xfrm>
            <a:custGeom>
              <a:avLst/>
              <a:gdLst/>
              <a:ahLst/>
              <a:cxnLst/>
              <a:rect l="l" t="t" r="r" b="b"/>
              <a:pathLst>
                <a:path w="389" h="1306" fill="none" extrusionOk="0">
                  <a:moveTo>
                    <a:pt x="281" y="0"/>
                  </a:moveTo>
                  <a:cubicBezTo>
                    <a:pt x="168" y="30"/>
                    <a:pt x="102" y="143"/>
                    <a:pt x="60" y="245"/>
                  </a:cubicBezTo>
                  <a:cubicBezTo>
                    <a:pt x="1" y="435"/>
                    <a:pt x="19" y="632"/>
                    <a:pt x="84" y="811"/>
                  </a:cubicBezTo>
                  <a:cubicBezTo>
                    <a:pt x="150" y="990"/>
                    <a:pt x="263" y="1157"/>
                    <a:pt x="388" y="1306"/>
                  </a:cubicBezTo>
                </a:path>
              </a:pathLst>
            </a:custGeom>
            <a:solidFill>
              <a:srgbClr val="000000"/>
            </a:solidFill>
            <a:ln w="38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7766243" y="2043830"/>
              <a:ext cx="152967" cy="71135"/>
            </a:xfrm>
            <a:custGeom>
              <a:avLst/>
              <a:gdLst/>
              <a:ahLst/>
              <a:cxnLst/>
              <a:rect l="l" t="t" r="r" b="b"/>
              <a:pathLst>
                <a:path w="1759" h="818" extrusionOk="0">
                  <a:moveTo>
                    <a:pt x="0" y="1"/>
                  </a:moveTo>
                  <a:cubicBezTo>
                    <a:pt x="0" y="1"/>
                    <a:pt x="42" y="817"/>
                    <a:pt x="900" y="817"/>
                  </a:cubicBezTo>
                  <a:cubicBezTo>
                    <a:pt x="1759" y="817"/>
                    <a:pt x="1759" y="1"/>
                    <a:pt x="17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p:nvPr/>
          </p:nvSpPr>
          <p:spPr>
            <a:xfrm>
              <a:off x="7790071" y="1821988"/>
              <a:ext cx="69570" cy="164359"/>
            </a:xfrm>
            <a:custGeom>
              <a:avLst/>
              <a:gdLst/>
              <a:ahLst/>
              <a:cxnLst/>
              <a:rect l="l" t="t" r="r" b="b"/>
              <a:pathLst>
                <a:path w="800" h="1890" fill="none" extrusionOk="0">
                  <a:moveTo>
                    <a:pt x="638" y="0"/>
                  </a:moveTo>
                  <a:cubicBezTo>
                    <a:pt x="662" y="334"/>
                    <a:pt x="561" y="686"/>
                    <a:pt x="352" y="954"/>
                  </a:cubicBezTo>
                  <a:cubicBezTo>
                    <a:pt x="269" y="1055"/>
                    <a:pt x="173" y="1145"/>
                    <a:pt x="102" y="1258"/>
                  </a:cubicBezTo>
                  <a:cubicBezTo>
                    <a:pt x="36" y="1371"/>
                    <a:pt x="0" y="1508"/>
                    <a:pt x="54" y="1628"/>
                  </a:cubicBezTo>
                  <a:cubicBezTo>
                    <a:pt x="102" y="1759"/>
                    <a:pt x="233" y="1824"/>
                    <a:pt x="364" y="1854"/>
                  </a:cubicBezTo>
                  <a:cubicBezTo>
                    <a:pt x="501" y="1884"/>
                    <a:pt x="632" y="1866"/>
                    <a:pt x="769" y="1878"/>
                  </a:cubicBezTo>
                  <a:cubicBezTo>
                    <a:pt x="775" y="1878"/>
                    <a:pt x="781" y="1878"/>
                    <a:pt x="787" y="1884"/>
                  </a:cubicBezTo>
                  <a:cubicBezTo>
                    <a:pt x="799" y="1890"/>
                    <a:pt x="775" y="1890"/>
                    <a:pt x="775" y="1884"/>
                  </a:cubicBezTo>
                </a:path>
              </a:pathLst>
            </a:custGeom>
            <a:solidFill>
              <a:srgbClr val="000000"/>
            </a:solidFill>
            <a:ln w="52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7747024" y="1361087"/>
              <a:ext cx="385331" cy="407506"/>
            </a:xfrm>
            <a:custGeom>
              <a:avLst/>
              <a:gdLst/>
              <a:ahLst/>
              <a:cxnLst/>
              <a:rect l="l" t="t" r="r" b="b"/>
              <a:pathLst>
                <a:path w="4431" h="4686" extrusionOk="0">
                  <a:moveTo>
                    <a:pt x="1902" y="0"/>
                  </a:moveTo>
                  <a:cubicBezTo>
                    <a:pt x="791" y="0"/>
                    <a:pt x="1" y="399"/>
                    <a:pt x="1" y="399"/>
                  </a:cubicBezTo>
                  <a:cubicBezTo>
                    <a:pt x="1" y="399"/>
                    <a:pt x="996" y="1818"/>
                    <a:pt x="1849" y="2724"/>
                  </a:cubicBezTo>
                  <a:cubicBezTo>
                    <a:pt x="2695" y="3619"/>
                    <a:pt x="4430" y="4686"/>
                    <a:pt x="4430" y="4686"/>
                  </a:cubicBezTo>
                  <a:cubicBezTo>
                    <a:pt x="4430" y="4686"/>
                    <a:pt x="4365" y="393"/>
                    <a:pt x="2797" y="89"/>
                  </a:cubicBezTo>
                  <a:cubicBezTo>
                    <a:pt x="2483" y="26"/>
                    <a:pt x="2182" y="0"/>
                    <a:pt x="19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6"/>
            <p:cNvSpPr/>
            <p:nvPr/>
          </p:nvSpPr>
          <p:spPr>
            <a:xfrm>
              <a:off x="7546402" y="1376567"/>
              <a:ext cx="310021" cy="392201"/>
            </a:xfrm>
            <a:custGeom>
              <a:avLst/>
              <a:gdLst/>
              <a:ahLst/>
              <a:cxnLst/>
              <a:rect l="l" t="t" r="r" b="b"/>
              <a:pathLst>
                <a:path w="3565" h="4510" extrusionOk="0">
                  <a:moveTo>
                    <a:pt x="2951" y="1"/>
                  </a:moveTo>
                  <a:cubicBezTo>
                    <a:pt x="2945" y="1"/>
                    <a:pt x="0" y="1"/>
                    <a:pt x="304" y="4508"/>
                  </a:cubicBezTo>
                  <a:cubicBezTo>
                    <a:pt x="304" y="4509"/>
                    <a:pt x="305" y="4509"/>
                    <a:pt x="306" y="4509"/>
                  </a:cubicBezTo>
                  <a:cubicBezTo>
                    <a:pt x="387" y="4509"/>
                    <a:pt x="3564" y="1827"/>
                    <a:pt x="29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p:cNvSpPr/>
            <p:nvPr/>
          </p:nvSpPr>
          <p:spPr>
            <a:xfrm>
              <a:off x="7894773" y="1722329"/>
              <a:ext cx="133574" cy="32959"/>
            </a:xfrm>
            <a:custGeom>
              <a:avLst/>
              <a:gdLst/>
              <a:ahLst/>
              <a:cxnLst/>
              <a:rect l="l" t="t" r="r" b="b"/>
              <a:pathLst>
                <a:path w="1536" h="379" extrusionOk="0">
                  <a:moveTo>
                    <a:pt x="417" y="1"/>
                  </a:moveTo>
                  <a:cubicBezTo>
                    <a:pt x="276" y="1"/>
                    <a:pt x="133" y="47"/>
                    <a:pt x="60" y="115"/>
                  </a:cubicBezTo>
                  <a:cubicBezTo>
                    <a:pt x="1" y="174"/>
                    <a:pt x="19" y="234"/>
                    <a:pt x="317" y="234"/>
                  </a:cubicBezTo>
                  <a:cubicBezTo>
                    <a:pt x="734" y="240"/>
                    <a:pt x="1163" y="323"/>
                    <a:pt x="1390" y="377"/>
                  </a:cubicBezTo>
                  <a:cubicBezTo>
                    <a:pt x="1398" y="378"/>
                    <a:pt x="1407" y="379"/>
                    <a:pt x="1415" y="379"/>
                  </a:cubicBezTo>
                  <a:cubicBezTo>
                    <a:pt x="1478" y="379"/>
                    <a:pt x="1535" y="343"/>
                    <a:pt x="1509" y="311"/>
                  </a:cubicBezTo>
                  <a:cubicBezTo>
                    <a:pt x="1426" y="192"/>
                    <a:pt x="1187" y="25"/>
                    <a:pt x="442" y="1"/>
                  </a:cubicBezTo>
                  <a:cubicBezTo>
                    <a:pt x="433" y="1"/>
                    <a:pt x="425" y="1"/>
                    <a:pt x="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6"/>
            <p:cNvSpPr/>
            <p:nvPr/>
          </p:nvSpPr>
          <p:spPr>
            <a:xfrm>
              <a:off x="7681454" y="1722329"/>
              <a:ext cx="133053" cy="32959"/>
            </a:xfrm>
            <a:custGeom>
              <a:avLst/>
              <a:gdLst/>
              <a:ahLst/>
              <a:cxnLst/>
              <a:rect l="l" t="t" r="r" b="b"/>
              <a:pathLst>
                <a:path w="1530" h="379" extrusionOk="0">
                  <a:moveTo>
                    <a:pt x="1120" y="1"/>
                  </a:moveTo>
                  <a:cubicBezTo>
                    <a:pt x="1111" y="1"/>
                    <a:pt x="1103" y="1"/>
                    <a:pt x="1094" y="1"/>
                  </a:cubicBezTo>
                  <a:cubicBezTo>
                    <a:pt x="349" y="25"/>
                    <a:pt x="99" y="192"/>
                    <a:pt x="27" y="311"/>
                  </a:cubicBezTo>
                  <a:cubicBezTo>
                    <a:pt x="1" y="343"/>
                    <a:pt x="53" y="379"/>
                    <a:pt x="119" y="379"/>
                  </a:cubicBezTo>
                  <a:cubicBezTo>
                    <a:pt x="128" y="379"/>
                    <a:pt x="137" y="378"/>
                    <a:pt x="146" y="377"/>
                  </a:cubicBezTo>
                  <a:cubicBezTo>
                    <a:pt x="367" y="323"/>
                    <a:pt x="802" y="240"/>
                    <a:pt x="1220" y="234"/>
                  </a:cubicBezTo>
                  <a:cubicBezTo>
                    <a:pt x="1518" y="234"/>
                    <a:pt x="1530" y="174"/>
                    <a:pt x="1470" y="115"/>
                  </a:cubicBezTo>
                  <a:cubicBezTo>
                    <a:pt x="1402" y="47"/>
                    <a:pt x="1261" y="1"/>
                    <a:pt x="11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6"/>
            <p:cNvSpPr/>
            <p:nvPr/>
          </p:nvSpPr>
          <p:spPr>
            <a:xfrm>
              <a:off x="7908774" y="1781029"/>
              <a:ext cx="51917" cy="76266"/>
            </a:xfrm>
            <a:custGeom>
              <a:avLst/>
              <a:gdLst/>
              <a:ahLst/>
              <a:cxnLst/>
              <a:rect l="l" t="t" r="r" b="b"/>
              <a:pathLst>
                <a:path w="597" h="877" extrusionOk="0">
                  <a:moveTo>
                    <a:pt x="299" y="0"/>
                  </a:moveTo>
                  <a:cubicBezTo>
                    <a:pt x="132" y="0"/>
                    <a:pt x="1" y="197"/>
                    <a:pt x="1" y="435"/>
                  </a:cubicBezTo>
                  <a:cubicBezTo>
                    <a:pt x="1" y="680"/>
                    <a:pt x="132" y="876"/>
                    <a:pt x="299" y="876"/>
                  </a:cubicBezTo>
                  <a:cubicBezTo>
                    <a:pt x="460" y="876"/>
                    <a:pt x="597" y="680"/>
                    <a:pt x="597" y="435"/>
                  </a:cubicBezTo>
                  <a:cubicBezTo>
                    <a:pt x="597" y="197"/>
                    <a:pt x="460" y="0"/>
                    <a:pt x="2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p:cNvSpPr/>
            <p:nvPr/>
          </p:nvSpPr>
          <p:spPr>
            <a:xfrm>
              <a:off x="7940429" y="1770594"/>
              <a:ext cx="32176" cy="29132"/>
            </a:xfrm>
            <a:custGeom>
              <a:avLst/>
              <a:gdLst/>
              <a:ahLst/>
              <a:cxnLst/>
              <a:rect l="l" t="t" r="r" b="b"/>
              <a:pathLst>
                <a:path w="370" h="335" extrusionOk="0">
                  <a:moveTo>
                    <a:pt x="370" y="1"/>
                  </a:moveTo>
                  <a:cubicBezTo>
                    <a:pt x="322" y="144"/>
                    <a:pt x="0" y="215"/>
                    <a:pt x="0" y="215"/>
                  </a:cubicBezTo>
                  <a:lnTo>
                    <a:pt x="42" y="335"/>
                  </a:lnTo>
                  <a:cubicBezTo>
                    <a:pt x="352" y="335"/>
                    <a:pt x="370" y="1"/>
                    <a:pt x="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7946603" y="1791899"/>
              <a:ext cx="27567" cy="16088"/>
            </a:xfrm>
            <a:custGeom>
              <a:avLst/>
              <a:gdLst/>
              <a:ahLst/>
              <a:cxnLst/>
              <a:rect l="l" t="t" r="r" b="b"/>
              <a:pathLst>
                <a:path w="317" h="185" extrusionOk="0">
                  <a:moveTo>
                    <a:pt x="317" y="0"/>
                  </a:moveTo>
                  <a:lnTo>
                    <a:pt x="317" y="0"/>
                  </a:lnTo>
                  <a:cubicBezTo>
                    <a:pt x="265" y="71"/>
                    <a:pt x="98" y="78"/>
                    <a:pt x="30" y="78"/>
                  </a:cubicBezTo>
                  <a:cubicBezTo>
                    <a:pt x="12" y="78"/>
                    <a:pt x="1" y="78"/>
                    <a:pt x="1" y="78"/>
                  </a:cubicBezTo>
                  <a:lnTo>
                    <a:pt x="1" y="78"/>
                  </a:lnTo>
                  <a:lnTo>
                    <a:pt x="13" y="173"/>
                  </a:lnTo>
                  <a:cubicBezTo>
                    <a:pt x="39" y="181"/>
                    <a:pt x="63" y="185"/>
                    <a:pt x="85" y="185"/>
                  </a:cubicBezTo>
                  <a:cubicBezTo>
                    <a:pt x="248" y="185"/>
                    <a:pt x="317" y="0"/>
                    <a:pt x="3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7735632" y="1781029"/>
              <a:ext cx="51917" cy="76266"/>
            </a:xfrm>
            <a:custGeom>
              <a:avLst/>
              <a:gdLst/>
              <a:ahLst/>
              <a:cxnLst/>
              <a:rect l="l" t="t" r="r" b="b"/>
              <a:pathLst>
                <a:path w="597" h="877" extrusionOk="0">
                  <a:moveTo>
                    <a:pt x="298" y="0"/>
                  </a:moveTo>
                  <a:cubicBezTo>
                    <a:pt x="132" y="0"/>
                    <a:pt x="0" y="197"/>
                    <a:pt x="0" y="435"/>
                  </a:cubicBezTo>
                  <a:cubicBezTo>
                    <a:pt x="0" y="680"/>
                    <a:pt x="132" y="876"/>
                    <a:pt x="298" y="876"/>
                  </a:cubicBezTo>
                  <a:cubicBezTo>
                    <a:pt x="459" y="876"/>
                    <a:pt x="597" y="680"/>
                    <a:pt x="597" y="435"/>
                  </a:cubicBezTo>
                  <a:cubicBezTo>
                    <a:pt x="597" y="197"/>
                    <a:pt x="459"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7723196" y="1770594"/>
              <a:ext cx="32698" cy="29132"/>
            </a:xfrm>
            <a:custGeom>
              <a:avLst/>
              <a:gdLst/>
              <a:ahLst/>
              <a:cxnLst/>
              <a:rect l="l" t="t" r="r" b="b"/>
              <a:pathLst>
                <a:path w="376" h="335" extrusionOk="0">
                  <a:moveTo>
                    <a:pt x="0" y="1"/>
                  </a:moveTo>
                  <a:cubicBezTo>
                    <a:pt x="0" y="1"/>
                    <a:pt x="24" y="335"/>
                    <a:pt x="328" y="335"/>
                  </a:cubicBezTo>
                  <a:lnTo>
                    <a:pt x="376" y="215"/>
                  </a:lnTo>
                  <a:cubicBezTo>
                    <a:pt x="376" y="215"/>
                    <a:pt x="54" y="144"/>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7722153" y="1791899"/>
              <a:ext cx="27045" cy="16088"/>
            </a:xfrm>
            <a:custGeom>
              <a:avLst/>
              <a:gdLst/>
              <a:ahLst/>
              <a:cxnLst/>
              <a:rect l="l" t="t" r="r" b="b"/>
              <a:pathLst>
                <a:path w="311" h="185" extrusionOk="0">
                  <a:moveTo>
                    <a:pt x="0" y="0"/>
                  </a:moveTo>
                  <a:cubicBezTo>
                    <a:pt x="0" y="0"/>
                    <a:pt x="70" y="185"/>
                    <a:pt x="232" y="185"/>
                  </a:cubicBezTo>
                  <a:cubicBezTo>
                    <a:pt x="254" y="185"/>
                    <a:pt x="278" y="181"/>
                    <a:pt x="304" y="173"/>
                  </a:cubicBezTo>
                  <a:lnTo>
                    <a:pt x="310" y="78"/>
                  </a:lnTo>
                  <a:lnTo>
                    <a:pt x="310" y="78"/>
                  </a:lnTo>
                  <a:cubicBezTo>
                    <a:pt x="310" y="78"/>
                    <a:pt x="300" y="78"/>
                    <a:pt x="282" y="78"/>
                  </a:cubicBezTo>
                  <a:cubicBezTo>
                    <a:pt x="215" y="78"/>
                    <a:pt x="52" y="71"/>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6"/>
          <p:cNvGrpSpPr/>
          <p:nvPr/>
        </p:nvGrpSpPr>
        <p:grpSpPr>
          <a:xfrm>
            <a:off x="4033027" y="1133739"/>
            <a:ext cx="2393337" cy="3200906"/>
            <a:chOff x="4131973" y="839454"/>
            <a:chExt cx="2393337" cy="3200906"/>
          </a:xfrm>
        </p:grpSpPr>
        <p:grpSp>
          <p:nvGrpSpPr>
            <p:cNvPr id="464" name="Google Shape;464;p36"/>
            <p:cNvGrpSpPr/>
            <p:nvPr/>
          </p:nvGrpSpPr>
          <p:grpSpPr>
            <a:xfrm>
              <a:off x="5860677" y="2239605"/>
              <a:ext cx="664633" cy="664286"/>
              <a:chOff x="6212418" y="1482331"/>
              <a:chExt cx="627249" cy="626921"/>
            </a:xfrm>
          </p:grpSpPr>
          <p:sp>
            <p:nvSpPr>
              <p:cNvPr id="465" name="Google Shape;465;p36"/>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36"/>
            <p:cNvGrpSpPr/>
            <p:nvPr/>
          </p:nvGrpSpPr>
          <p:grpSpPr>
            <a:xfrm>
              <a:off x="4131973" y="839454"/>
              <a:ext cx="845522" cy="916625"/>
              <a:chOff x="7511392" y="307000"/>
              <a:chExt cx="863570" cy="936192"/>
            </a:xfrm>
          </p:grpSpPr>
          <p:sp>
            <p:nvSpPr>
              <p:cNvPr id="468" name="Google Shape;468;p36"/>
              <p:cNvSpPr/>
              <p:nvPr/>
            </p:nvSpPr>
            <p:spPr>
              <a:xfrm>
                <a:off x="7927457" y="838406"/>
                <a:ext cx="447505" cy="404786"/>
              </a:xfrm>
              <a:custGeom>
                <a:avLst/>
                <a:gdLst/>
                <a:ahLst/>
                <a:cxnLst/>
                <a:rect l="l" t="t" r="r" b="b"/>
                <a:pathLst>
                  <a:path w="5552" h="5022" extrusionOk="0">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7511392" y="307000"/>
                <a:ext cx="787164" cy="882356"/>
              </a:xfrm>
              <a:custGeom>
                <a:avLst/>
                <a:gdLst/>
                <a:ahLst/>
                <a:cxnLst/>
                <a:rect l="l" t="t" r="r" b="b"/>
                <a:pathLst>
                  <a:path w="9766" h="10947" extrusionOk="0">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36"/>
            <p:cNvGrpSpPr/>
            <p:nvPr/>
          </p:nvGrpSpPr>
          <p:grpSpPr>
            <a:xfrm rot="6978379">
              <a:off x="5218238" y="3263091"/>
              <a:ext cx="664657" cy="664310"/>
              <a:chOff x="6212418" y="1482331"/>
              <a:chExt cx="627249" cy="626921"/>
            </a:xfrm>
          </p:grpSpPr>
          <p:sp>
            <p:nvSpPr>
              <p:cNvPr id="471" name="Google Shape;471;p36"/>
              <p:cNvSpPr/>
              <p:nvPr/>
            </p:nvSpPr>
            <p:spPr>
              <a:xfrm>
                <a:off x="6212418" y="1482331"/>
                <a:ext cx="627249" cy="620800"/>
              </a:xfrm>
              <a:custGeom>
                <a:avLst/>
                <a:gdLst/>
                <a:ahLst/>
                <a:cxnLst/>
                <a:rect l="l" t="t" r="r" b="b"/>
                <a:pathLst>
                  <a:path w="7782" h="7702" extrusionOk="0">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p:cNvSpPr/>
              <p:nvPr/>
            </p:nvSpPr>
            <p:spPr>
              <a:xfrm>
                <a:off x="6365722" y="1881228"/>
                <a:ext cx="473459" cy="228024"/>
              </a:xfrm>
              <a:custGeom>
                <a:avLst/>
                <a:gdLst/>
                <a:ahLst/>
                <a:cxnLst/>
                <a:rect l="l" t="t" r="r" b="b"/>
                <a:pathLst>
                  <a:path w="5874" h="2829" extrusionOk="0">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 name="Google Shape;786;p43"/>
          <p:cNvSpPr/>
          <p:nvPr/>
        </p:nvSpPr>
        <p:spPr>
          <a:xfrm>
            <a:off x="2119571" y="1578447"/>
            <a:ext cx="767068" cy="973998"/>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700" b="1"/>
              <a:t>1</a:t>
            </a:r>
            <a:endParaRPr sz="3700" b="1"/>
          </a:p>
        </p:txBody>
      </p:sp>
      <p:sp>
        <p:nvSpPr>
          <p:cNvPr id="48" name="TextBox 47"/>
          <p:cNvSpPr txBox="1"/>
          <p:nvPr/>
        </p:nvSpPr>
        <p:spPr>
          <a:xfrm>
            <a:off x="1254302" y="2796485"/>
            <a:ext cx="2497607" cy="1477328"/>
          </a:xfrm>
          <a:prstGeom prst="rect">
            <a:avLst/>
          </a:prstGeom>
          <a:noFill/>
        </p:spPr>
        <p:txBody>
          <a:bodyPr wrap="square" rtlCol="0">
            <a:spAutoFit/>
          </a:bodyPr>
          <a:lstStyle/>
          <a:p>
            <a:pPr algn="ctr">
              <a:lnSpc>
                <a:spcPct val="150000"/>
              </a:lnSpc>
            </a:pPr>
            <a:r>
              <a:rPr lang="en-US" sz="3000" b="1"/>
              <a:t>VI PHẠM PHÁP LUẬT</a:t>
            </a:r>
            <a:endParaRPr lang="vi-VN" sz="3000" b="1"/>
          </a:p>
        </p:txBody>
      </p:sp>
      <p:pic>
        <p:nvPicPr>
          <p:cNvPr id="49" name="Google Shape;253;p4"/>
          <p:cNvPicPr preferRelativeResize="0"/>
          <p:nvPr/>
        </p:nvPicPr>
        <p:blipFill rotWithShape="1">
          <a:blip r:embed="rId3">
            <a:alphaModFix/>
          </a:blip>
          <a:srcRect/>
          <a:stretch/>
        </p:blipFill>
        <p:spPr>
          <a:xfrm>
            <a:off x="180410" y="4775200"/>
            <a:ext cx="1073892" cy="232229"/>
          </a:xfrm>
          <a:prstGeom prst="rect">
            <a:avLst/>
          </a:prstGeom>
          <a:noFill/>
          <a:ln>
            <a:noFill/>
          </a:ln>
        </p:spPr>
      </p:pic>
    </p:spTree>
    <p:extLst>
      <p:ext uri="{BB962C8B-B14F-4D97-AF65-F5344CB8AC3E}">
        <p14:creationId xmlns:p14="http://schemas.microsoft.com/office/powerpoint/2010/main" val="1669784672"/>
      </p:ext>
    </p:extLst>
  </p:cSld>
  <p:clrMapOvr>
    <a:masterClrMapping/>
  </p:clrMapOvr>
  <p:transition spd="med">
    <p:blinds dir="vert"/>
  </p:transition>
</p:sld>
</file>

<file path=ppt/theme/theme1.xml><?xml version="1.0" encoding="utf-8"?>
<a:theme xmlns:a="http://schemas.openxmlformats.org/drawingml/2006/main" name="Pastel Law School Center Theme by Slidesgo">
  <a:themeElements>
    <a:clrScheme name="Simple Light">
      <a:dk1>
        <a:srgbClr val="434343"/>
      </a:dk1>
      <a:lt1>
        <a:srgbClr val="F1EFEE"/>
      </a:lt1>
      <a:dk2>
        <a:srgbClr val="EAD9D6"/>
      </a:dk2>
      <a:lt2>
        <a:srgbClr val="E9CCB1"/>
      </a:lt2>
      <a:accent1>
        <a:srgbClr val="EDCB6E"/>
      </a:accent1>
      <a:accent2>
        <a:srgbClr val="6D7897"/>
      </a:accent2>
      <a:accent3>
        <a:srgbClr val="999998"/>
      </a:accent3>
      <a:accent4>
        <a:srgbClr val="C4BDAB"/>
      </a:accent4>
      <a:accent5>
        <a:srgbClr val="DDD4D3"/>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401</TotalTime>
  <Words>7039</Words>
  <Application>Microsoft Office PowerPoint</Application>
  <PresentationFormat>On-screen Show (16:9)</PresentationFormat>
  <Paragraphs>503</Paragraphs>
  <Slides>86</Slides>
  <Notes>24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86</vt:i4>
      </vt:variant>
    </vt:vector>
  </HeadingPairs>
  <TitlesOfParts>
    <vt:vector size="95" baseType="lpstr">
      <vt:lpstr>DM Sans</vt:lpstr>
      <vt:lpstr>Bebas Neue</vt:lpstr>
      <vt:lpstr>Wingdings</vt:lpstr>
      <vt:lpstr>Noto Serif Hebrew</vt:lpstr>
      <vt:lpstr>Arial</vt:lpstr>
      <vt:lpstr>Arial (Body)</vt:lpstr>
      <vt:lpstr>Calibri</vt:lpstr>
      <vt:lpstr>Archivo</vt:lpstr>
      <vt:lpstr>Pastel Law School Center Theme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PASTEL PARA UNA FACULTAD DE DERECHO</dc:title>
  <cp:lastModifiedBy>Quỳnh Vũ</cp:lastModifiedBy>
  <cp:revision>48</cp:revision>
  <dcterms:modified xsi:type="dcterms:W3CDTF">2025-05-11T05:38:52Z</dcterms:modified>
</cp:coreProperties>
</file>